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594" r:id="rId2"/>
    <p:sldId id="257" r:id="rId3"/>
    <p:sldId id="259" r:id="rId4"/>
    <p:sldId id="261" r:id="rId5"/>
    <p:sldId id="506" r:id="rId6"/>
    <p:sldId id="266" r:id="rId7"/>
    <p:sldId id="262" r:id="rId8"/>
    <p:sldId id="479" r:id="rId9"/>
    <p:sldId id="306" r:id="rId10"/>
    <p:sldId id="480" r:id="rId11"/>
    <p:sldId id="502" r:id="rId12"/>
    <p:sldId id="274" r:id="rId13"/>
    <p:sldId id="593" r:id="rId14"/>
    <p:sldId id="591" r:id="rId15"/>
    <p:sldId id="287" r:id="rId16"/>
    <p:sldId id="267" r:id="rId17"/>
    <p:sldId id="290" r:id="rId18"/>
    <p:sldId id="317" r:id="rId19"/>
    <p:sldId id="316" r:id="rId20"/>
    <p:sldId id="596" r:id="rId21"/>
    <p:sldId id="311" r:id="rId22"/>
    <p:sldId id="597" r:id="rId23"/>
    <p:sldId id="529" r:id="rId24"/>
    <p:sldId id="305" r:id="rId25"/>
    <p:sldId id="527" r:id="rId26"/>
    <p:sldId id="313" r:id="rId27"/>
    <p:sldId id="656" r:id="rId28"/>
    <p:sldId id="510" r:id="rId29"/>
    <p:sldId id="673" r:id="rId30"/>
    <p:sldId id="5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981914370078701E-2"/>
          <c:y val="4.5560820225124102E-2"/>
          <c:w val="0.94583058562992095"/>
          <c:h val="0.85325221362783399"/>
        </c:manualLayout>
      </c:layout>
      <c:barChart>
        <c:barDir val="bar"/>
        <c:grouping val="stack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5</c:v>
                </c:pt>
                <c:pt idx="5">
                  <c:v>12.6</c:v>
                </c:pt>
                <c:pt idx="6">
                  <c:v>22.5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22-462A-9720-F77391635430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8.5</c:v>
                </c:pt>
                <c:pt idx="5">
                  <c:v>15</c:v>
                </c:pt>
                <c:pt idx="6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22-462A-9720-F773916354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2133914512"/>
        <c:axId val="2111404720"/>
      </c:barChart>
      <c:catAx>
        <c:axId val="2133914512"/>
        <c:scaling>
          <c:orientation val="minMax"/>
        </c:scaling>
        <c:delete val="0"/>
        <c:axPos val="l"/>
        <c:min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1404720"/>
        <c:crosses val="autoZero"/>
        <c:auto val="1"/>
        <c:lblAlgn val="ctr"/>
        <c:lblOffset val="100"/>
        <c:noMultiLvlLbl val="0"/>
      </c:catAx>
      <c:valAx>
        <c:axId val="2111404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33914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307778306724250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50-49C8-B445-09C3C83A108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50-49C8-B445-09C3C83A108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650-49C8-B445-09C3C83A108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2.7</c:v>
                </c:pt>
                <c:pt idx="3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650-49C8-B445-09C3C83A10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30415056"/>
        <c:axId val="2115365504"/>
      </c:barChart>
      <c:catAx>
        <c:axId val="-2130415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5365504"/>
        <c:crosses val="autoZero"/>
        <c:auto val="1"/>
        <c:lblAlgn val="ctr"/>
        <c:lblOffset val="100"/>
        <c:noMultiLvlLbl val="0"/>
      </c:catAx>
      <c:valAx>
        <c:axId val="2115365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415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91811411565687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0.8</c:v>
                </c:pt>
                <c:pt idx="1">
                  <c:v>1.2</c:v>
                </c:pt>
                <c:pt idx="2">
                  <c:v>2.4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D-415F-9CF0-D41F9147E5A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0.6</c:v>
                </c:pt>
                <c:pt idx="1">
                  <c:v>0.8</c:v>
                </c:pt>
                <c:pt idx="2">
                  <c:v>1.5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75D-415F-9CF0-D41F9147E5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-100"/>
        <c:axId val="-2130890752"/>
        <c:axId val="-2130899456"/>
      </c:barChart>
      <c:catAx>
        <c:axId val="-2130890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9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899456"/>
        <c:crosses val="autoZero"/>
        <c:auto val="1"/>
        <c:lblAlgn val="ctr"/>
        <c:lblOffset val="100"/>
        <c:noMultiLvlLbl val="0"/>
      </c:catAx>
      <c:valAx>
        <c:axId val="-21308994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9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890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 b="0" i="0">
          <a:solidFill>
            <a:schemeClr val="tx1">
              <a:lumMod val="85000"/>
              <a:lumOff val="1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91811411565687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0.8</c:v>
                </c:pt>
                <c:pt idx="1">
                  <c:v>1.2</c:v>
                </c:pt>
                <c:pt idx="2">
                  <c:v>2.4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B7-4D3A-99D7-643260D3DF7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0.6</c:v>
                </c:pt>
                <c:pt idx="1">
                  <c:v>0.8</c:v>
                </c:pt>
                <c:pt idx="2">
                  <c:v>1.5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AB7-4D3A-99D7-643260D3DF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-100"/>
        <c:axId val="-2130890752"/>
        <c:axId val="-2130899456"/>
      </c:barChart>
      <c:catAx>
        <c:axId val="-2130890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9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899456"/>
        <c:crosses val="autoZero"/>
        <c:auto val="1"/>
        <c:lblAlgn val="ctr"/>
        <c:lblOffset val="100"/>
        <c:noMultiLvlLbl val="0"/>
      </c:catAx>
      <c:valAx>
        <c:axId val="-21308994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9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-2130890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 b="0" i="0">
          <a:solidFill>
            <a:schemeClr val="tx1">
              <a:lumMod val="85000"/>
              <a:lumOff val="1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3077783067242505"/>
        </c:manualLayout>
      </c:layout>
      <c:barChart>
        <c:barDir val="col"/>
        <c:grouping val="cluster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7A-4316-A775-76EAD463F41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2.7</c:v>
                </c:pt>
                <c:pt idx="3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7A-4316-A775-76EAD463F4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0348528"/>
        <c:axId val="211034368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Sheet1!$B$2:$B$5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4.3</c:v>
                      </c:pt>
                      <c:pt idx="1">
                        <c:v>2.5</c:v>
                      </c:pt>
                      <c:pt idx="2">
                        <c:v>3.5</c:v>
                      </c:pt>
                      <c:pt idx="3">
                        <c:v>4.5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A47A-4316-A775-76EAD463F41A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Sheet1!$C$2:$C$5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2.4</c:v>
                      </c:pt>
                      <c:pt idx="1">
                        <c:v>4.4000000000000004</c:v>
                      </c:pt>
                      <c:pt idx="2">
                        <c:v>1.8</c:v>
                      </c:pt>
                      <c:pt idx="3">
                        <c:v>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A47A-4316-A775-76EAD463F41A}"/>
                  </c:ext>
                </c:extLst>
              </c15:ser>
            </c15:filteredBarSeries>
          </c:ext>
        </c:extLst>
      </c:barChart>
      <c:catAx>
        <c:axId val="2110348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0343680"/>
        <c:crosses val="autoZero"/>
        <c:auto val="1"/>
        <c:lblAlgn val="ctr"/>
        <c:lblOffset val="100"/>
        <c:noMultiLvlLbl val="0"/>
      </c:catAx>
      <c:valAx>
        <c:axId val="2110343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0348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542846463921499E-2"/>
          <c:y val="6.1728053737122097E-2"/>
          <c:w val="0.93443680207996704"/>
          <c:h val="0.83077783067242505"/>
        </c:manualLayout>
      </c:layout>
      <c:barChart>
        <c:barDir val="col"/>
        <c:grouping val="cluster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E6-45EC-B00B-53434B6DFDE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2.7</c:v>
                </c:pt>
                <c:pt idx="3">
                  <c:v>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E6-45EC-B00B-53434B6DFD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8381840"/>
        <c:axId val="211844672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Sheet1!$B$2:$B$5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4.3</c:v>
                      </c:pt>
                      <c:pt idx="1">
                        <c:v>2.5</c:v>
                      </c:pt>
                      <c:pt idx="2">
                        <c:v>3.5</c:v>
                      </c:pt>
                      <c:pt idx="3">
                        <c:v>4.5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D2E6-45EC-B00B-53434B6DFDEC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 w="12700">
                    <a:noFill/>
                  </a:ln>
                  <a:effectLst/>
                </c:spPr>
                <c:invertIfNegative val="0"/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Sheet1!$C$2:$C$5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2.4</c:v>
                      </c:pt>
                      <c:pt idx="1">
                        <c:v>4.4000000000000004</c:v>
                      </c:pt>
                      <c:pt idx="2">
                        <c:v>1.8</c:v>
                      </c:pt>
                      <c:pt idx="3">
                        <c:v>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D2E6-45EC-B00B-53434B6DFDEC}"/>
                  </c:ext>
                </c:extLst>
              </c15:ser>
            </c15:filteredBarSeries>
          </c:ext>
        </c:extLst>
      </c:barChart>
      <c:catAx>
        <c:axId val="2118381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8446720"/>
        <c:crosses val="autoZero"/>
        <c:auto val="1"/>
        <c:lblAlgn val="ctr"/>
        <c:lblOffset val="100"/>
        <c:noMultiLvlLbl val="0"/>
      </c:catAx>
      <c:valAx>
        <c:axId val="2118446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Thin" charset="0"/>
                <a:ea typeface="Roboto Thin" charset="0"/>
                <a:cs typeface="Roboto Thin" charset="0"/>
              </a:defRPr>
            </a:pPr>
            <a:endParaRPr lang="en-US"/>
          </a:p>
        </c:txPr>
        <c:crossAx val="2118381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0" i="0">
          <a:solidFill>
            <a:schemeClr val="tx1">
              <a:lumMod val="75000"/>
              <a:lumOff val="25000"/>
            </a:schemeClr>
          </a:solidFill>
          <a:latin typeface="Roboto Thin" charset="0"/>
          <a:ea typeface="Roboto Thin" charset="0"/>
          <a:cs typeface="Roboto Thin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CC087-5446-4147-845C-3AA0B28AEDDC}" type="datetimeFigureOut">
              <a:rPr lang="en-US" smtClean="0"/>
              <a:t>06-Sep-18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591E28-A532-4475-AE66-D448FE0F2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743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226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590B0-B72A-4EF3-A1B1-308C2A47C56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96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944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105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20CB7-DCA5-4E5B-97F1-300CDD8D2AA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9597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510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8186561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028F8AF-48FE-4281-AE33-9D15A0582D15}"/>
              </a:ext>
            </a:extLst>
          </p:cNvPr>
          <p:cNvSpPr/>
          <p:nvPr userDrawn="1"/>
        </p:nvSpPr>
        <p:spPr>
          <a:xfrm>
            <a:off x="5388613" y="0"/>
            <a:ext cx="335889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094B8B-691A-49DA-B16E-387BB76CF6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82" t="33028" r="19471" b="32999"/>
          <a:stretch>
            <a:fillRect/>
          </a:stretch>
        </p:blipFill>
        <p:spPr>
          <a:xfrm>
            <a:off x="7959128" y="2265072"/>
            <a:ext cx="1859007" cy="2329827"/>
          </a:xfrm>
          <a:custGeom>
            <a:avLst/>
            <a:gdLst>
              <a:gd name="connsiteX0" fmla="*/ 0 w 1859007"/>
              <a:gd name="connsiteY0" fmla="*/ 0 h 2329827"/>
              <a:gd name="connsiteX1" fmla="*/ 1859007 w 1859007"/>
              <a:gd name="connsiteY1" fmla="*/ 0 h 2329827"/>
              <a:gd name="connsiteX2" fmla="*/ 1859007 w 1859007"/>
              <a:gd name="connsiteY2" fmla="*/ 2329827 h 2329827"/>
              <a:gd name="connsiteX3" fmla="*/ 0 w 1859007"/>
              <a:gd name="connsiteY3" fmla="*/ 2329827 h 2329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9007" h="2329827">
                <a:moveTo>
                  <a:pt x="0" y="0"/>
                </a:moveTo>
                <a:lnTo>
                  <a:pt x="1859007" y="0"/>
                </a:lnTo>
                <a:lnTo>
                  <a:pt x="1859007" y="2329827"/>
                </a:lnTo>
                <a:lnTo>
                  <a:pt x="0" y="232982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5191149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E610B0F-8683-4C48-8F73-8B950A62D6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0" b="42222"/>
          <a:stretch>
            <a:fillRect/>
          </a:stretch>
        </p:blipFill>
        <p:spPr>
          <a:xfrm>
            <a:off x="8229600" y="0"/>
            <a:ext cx="3962400" cy="3962400"/>
          </a:xfrm>
          <a:custGeom>
            <a:avLst/>
            <a:gdLst>
              <a:gd name="connsiteX0" fmla="*/ 0 w 3962400"/>
              <a:gd name="connsiteY0" fmla="*/ 0 h 3962400"/>
              <a:gd name="connsiteX1" fmla="*/ 3962400 w 3962400"/>
              <a:gd name="connsiteY1" fmla="*/ 0 h 3962400"/>
              <a:gd name="connsiteX2" fmla="*/ 3962400 w 3962400"/>
              <a:gd name="connsiteY2" fmla="*/ 3962400 h 3962400"/>
              <a:gd name="connsiteX3" fmla="*/ 0 w 3962400"/>
              <a:gd name="connsiteY3" fmla="*/ 3962400 h 39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3962400">
                <a:moveTo>
                  <a:pt x="0" y="0"/>
                </a:moveTo>
                <a:lnTo>
                  <a:pt x="3962400" y="0"/>
                </a:lnTo>
                <a:lnTo>
                  <a:pt x="3962400" y="3962400"/>
                </a:lnTo>
                <a:lnTo>
                  <a:pt x="0" y="3962400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4F893E-7350-41CD-8AC9-B6AAB74EBB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92" t="17407" r="32500" b="42222"/>
          <a:stretch>
            <a:fillRect/>
          </a:stretch>
        </p:blipFill>
        <p:spPr>
          <a:xfrm>
            <a:off x="5460999" y="1193800"/>
            <a:ext cx="2768600" cy="2768600"/>
          </a:xfrm>
          <a:custGeom>
            <a:avLst/>
            <a:gdLst>
              <a:gd name="connsiteX0" fmla="*/ 0 w 2768600"/>
              <a:gd name="connsiteY0" fmla="*/ 0 h 2768600"/>
              <a:gd name="connsiteX1" fmla="*/ 2768600 w 2768600"/>
              <a:gd name="connsiteY1" fmla="*/ 0 h 2768600"/>
              <a:gd name="connsiteX2" fmla="*/ 2768600 w 2768600"/>
              <a:gd name="connsiteY2" fmla="*/ 2768600 h 2768600"/>
              <a:gd name="connsiteX3" fmla="*/ 0 w 2768600"/>
              <a:gd name="connsiteY3" fmla="*/ 2768600 h 276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8600" h="2768600">
                <a:moveTo>
                  <a:pt x="0" y="0"/>
                </a:moveTo>
                <a:lnTo>
                  <a:pt x="2768600" y="0"/>
                </a:lnTo>
                <a:lnTo>
                  <a:pt x="2768600" y="2768600"/>
                </a:lnTo>
                <a:lnTo>
                  <a:pt x="0" y="2768600"/>
                </a:lnTo>
                <a:close/>
              </a:path>
            </a:pathLst>
          </a:cu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9DB0366-EB54-4EE2-B63E-6DDC021528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15" t="57778" r="23750" b="11759"/>
          <a:stretch>
            <a:fillRect/>
          </a:stretch>
        </p:blipFill>
        <p:spPr>
          <a:xfrm>
            <a:off x="7207248" y="3962402"/>
            <a:ext cx="2089151" cy="2089151"/>
          </a:xfrm>
          <a:custGeom>
            <a:avLst/>
            <a:gdLst>
              <a:gd name="connsiteX0" fmla="*/ 0 w 2089151"/>
              <a:gd name="connsiteY0" fmla="*/ 0 h 2089151"/>
              <a:gd name="connsiteX1" fmla="*/ 2089151 w 2089151"/>
              <a:gd name="connsiteY1" fmla="*/ 0 h 2089151"/>
              <a:gd name="connsiteX2" fmla="*/ 2089151 w 2089151"/>
              <a:gd name="connsiteY2" fmla="*/ 2089151 h 2089151"/>
              <a:gd name="connsiteX3" fmla="*/ 0 w 2089151"/>
              <a:gd name="connsiteY3" fmla="*/ 2089151 h 2089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151" h="2089151">
                <a:moveTo>
                  <a:pt x="0" y="0"/>
                </a:moveTo>
                <a:lnTo>
                  <a:pt x="2089151" y="0"/>
                </a:lnTo>
                <a:lnTo>
                  <a:pt x="2089151" y="2089151"/>
                </a:lnTo>
                <a:lnTo>
                  <a:pt x="0" y="2089151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F9DD807-9925-43DB-985E-E252B36B7F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50" t="57778"/>
          <a:stretch>
            <a:fillRect/>
          </a:stretch>
        </p:blipFill>
        <p:spPr>
          <a:xfrm>
            <a:off x="9296399" y="3962400"/>
            <a:ext cx="2895600" cy="2895600"/>
          </a:xfrm>
          <a:custGeom>
            <a:avLst/>
            <a:gdLst>
              <a:gd name="connsiteX0" fmla="*/ 0 w 2895600"/>
              <a:gd name="connsiteY0" fmla="*/ 0 h 2895600"/>
              <a:gd name="connsiteX1" fmla="*/ 2895600 w 2895600"/>
              <a:gd name="connsiteY1" fmla="*/ 0 h 2895600"/>
              <a:gd name="connsiteX2" fmla="*/ 2895600 w 2895600"/>
              <a:gd name="connsiteY2" fmla="*/ 2895600 h 2895600"/>
              <a:gd name="connsiteX3" fmla="*/ 0 w 2895600"/>
              <a:gd name="connsiteY3" fmla="*/ 2895600 h 289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2895600">
                <a:moveTo>
                  <a:pt x="0" y="0"/>
                </a:moveTo>
                <a:lnTo>
                  <a:pt x="2895600" y="0"/>
                </a:lnTo>
                <a:lnTo>
                  <a:pt x="2895600" y="2895600"/>
                </a:lnTo>
                <a:lnTo>
                  <a:pt x="0" y="28956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0207491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C993BA-4103-4BE0-9D7D-105784AC6C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7" t="7124" r="3897" b="7124"/>
          <a:stretch>
            <a:fillRect/>
          </a:stretch>
        </p:blipFill>
        <p:spPr>
          <a:xfrm>
            <a:off x="475131" y="488578"/>
            <a:ext cx="11241741" cy="5880847"/>
          </a:xfrm>
          <a:custGeom>
            <a:avLst/>
            <a:gdLst>
              <a:gd name="connsiteX0" fmla="*/ 0 w 11241741"/>
              <a:gd name="connsiteY0" fmla="*/ 0 h 5880847"/>
              <a:gd name="connsiteX1" fmla="*/ 11241741 w 11241741"/>
              <a:gd name="connsiteY1" fmla="*/ 0 h 5880847"/>
              <a:gd name="connsiteX2" fmla="*/ 11241741 w 11241741"/>
              <a:gd name="connsiteY2" fmla="*/ 5880847 h 5880847"/>
              <a:gd name="connsiteX3" fmla="*/ 0 w 11241741"/>
              <a:gd name="connsiteY3" fmla="*/ 5880847 h 5880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41741" h="5880847">
                <a:moveTo>
                  <a:pt x="0" y="0"/>
                </a:moveTo>
                <a:lnTo>
                  <a:pt x="11241741" y="0"/>
                </a:lnTo>
                <a:lnTo>
                  <a:pt x="11241741" y="5880847"/>
                </a:lnTo>
                <a:lnTo>
                  <a:pt x="0" y="588084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45980615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E78FB13-F01B-4848-AD55-7A77C038A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3" t="27842" r="78077" b="45431"/>
          <a:stretch>
            <a:fillRect/>
          </a:stretch>
        </p:blipFill>
        <p:spPr>
          <a:xfrm>
            <a:off x="1092803" y="1909429"/>
            <a:ext cx="1580105" cy="1832921"/>
          </a:xfrm>
          <a:custGeom>
            <a:avLst/>
            <a:gdLst>
              <a:gd name="connsiteX0" fmla="*/ 790053 w 1580105"/>
              <a:gd name="connsiteY0" fmla="*/ 0 h 1832921"/>
              <a:gd name="connsiteX1" fmla="*/ 1580105 w 1580105"/>
              <a:gd name="connsiteY1" fmla="*/ 395026 h 1832921"/>
              <a:gd name="connsiteX2" fmla="*/ 1580105 w 1580105"/>
              <a:gd name="connsiteY2" fmla="*/ 1437895 h 1832921"/>
              <a:gd name="connsiteX3" fmla="*/ 790053 w 1580105"/>
              <a:gd name="connsiteY3" fmla="*/ 1832921 h 1832921"/>
              <a:gd name="connsiteX4" fmla="*/ 0 w 1580105"/>
              <a:gd name="connsiteY4" fmla="*/ 1437895 h 1832921"/>
              <a:gd name="connsiteX5" fmla="*/ 0 w 1580105"/>
              <a:gd name="connsiteY5" fmla="*/ 395026 h 1832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0105" h="1832921">
                <a:moveTo>
                  <a:pt x="790053" y="0"/>
                </a:moveTo>
                <a:lnTo>
                  <a:pt x="1580105" y="395026"/>
                </a:lnTo>
                <a:lnTo>
                  <a:pt x="1580105" y="1437895"/>
                </a:lnTo>
                <a:lnTo>
                  <a:pt x="790053" y="1832921"/>
                </a:lnTo>
                <a:lnTo>
                  <a:pt x="0" y="1437895"/>
                </a:lnTo>
                <a:lnTo>
                  <a:pt x="0" y="395026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A2FC1C6-E4DE-4054-ACDA-6D57BF848C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45" t="27842" r="43495" b="45431"/>
          <a:stretch>
            <a:fillRect/>
          </a:stretch>
        </p:blipFill>
        <p:spPr>
          <a:xfrm>
            <a:off x="5309033" y="1909431"/>
            <a:ext cx="1580105" cy="1832921"/>
          </a:xfrm>
          <a:custGeom>
            <a:avLst/>
            <a:gdLst>
              <a:gd name="connsiteX0" fmla="*/ 790053 w 1580105"/>
              <a:gd name="connsiteY0" fmla="*/ 0 h 1832921"/>
              <a:gd name="connsiteX1" fmla="*/ 1580105 w 1580105"/>
              <a:gd name="connsiteY1" fmla="*/ 395026 h 1832921"/>
              <a:gd name="connsiteX2" fmla="*/ 1580105 w 1580105"/>
              <a:gd name="connsiteY2" fmla="*/ 1437895 h 1832921"/>
              <a:gd name="connsiteX3" fmla="*/ 790053 w 1580105"/>
              <a:gd name="connsiteY3" fmla="*/ 1832921 h 1832921"/>
              <a:gd name="connsiteX4" fmla="*/ 0 w 1580105"/>
              <a:gd name="connsiteY4" fmla="*/ 1437895 h 1832921"/>
              <a:gd name="connsiteX5" fmla="*/ 0 w 1580105"/>
              <a:gd name="connsiteY5" fmla="*/ 395026 h 1832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0105" h="1832921">
                <a:moveTo>
                  <a:pt x="790053" y="0"/>
                </a:moveTo>
                <a:lnTo>
                  <a:pt x="1580105" y="395026"/>
                </a:lnTo>
                <a:lnTo>
                  <a:pt x="1580105" y="1437895"/>
                </a:lnTo>
                <a:lnTo>
                  <a:pt x="790053" y="1832921"/>
                </a:lnTo>
                <a:lnTo>
                  <a:pt x="0" y="1437895"/>
                </a:lnTo>
                <a:lnTo>
                  <a:pt x="0" y="395026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9B3472E-E32B-436E-B8BF-8A53B0484D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77" t="27842" r="8963" b="45431"/>
          <a:stretch>
            <a:fillRect/>
          </a:stretch>
        </p:blipFill>
        <p:spPr>
          <a:xfrm>
            <a:off x="9519093" y="1909429"/>
            <a:ext cx="1580105" cy="1832921"/>
          </a:xfrm>
          <a:custGeom>
            <a:avLst/>
            <a:gdLst>
              <a:gd name="connsiteX0" fmla="*/ 790053 w 1580105"/>
              <a:gd name="connsiteY0" fmla="*/ 0 h 1832921"/>
              <a:gd name="connsiteX1" fmla="*/ 1580105 w 1580105"/>
              <a:gd name="connsiteY1" fmla="*/ 395026 h 1832921"/>
              <a:gd name="connsiteX2" fmla="*/ 1580105 w 1580105"/>
              <a:gd name="connsiteY2" fmla="*/ 1437895 h 1832921"/>
              <a:gd name="connsiteX3" fmla="*/ 790053 w 1580105"/>
              <a:gd name="connsiteY3" fmla="*/ 1832921 h 1832921"/>
              <a:gd name="connsiteX4" fmla="*/ 0 w 1580105"/>
              <a:gd name="connsiteY4" fmla="*/ 1437895 h 1832921"/>
              <a:gd name="connsiteX5" fmla="*/ 0 w 1580105"/>
              <a:gd name="connsiteY5" fmla="*/ 395026 h 1832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0105" h="1832921">
                <a:moveTo>
                  <a:pt x="790053" y="0"/>
                </a:moveTo>
                <a:lnTo>
                  <a:pt x="1580105" y="395026"/>
                </a:lnTo>
                <a:lnTo>
                  <a:pt x="1580105" y="1437895"/>
                </a:lnTo>
                <a:lnTo>
                  <a:pt x="790053" y="1832921"/>
                </a:lnTo>
                <a:lnTo>
                  <a:pt x="0" y="1437895"/>
                </a:lnTo>
                <a:lnTo>
                  <a:pt x="0" y="39502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87062211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4B34151-1756-49A3-8F3C-416420948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9778838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F087B6-8E67-4AC3-B0FE-6F23AD1174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850"/>
          <a:stretch>
            <a:fillRect/>
          </a:stretch>
        </p:blipFill>
        <p:spPr>
          <a:xfrm>
            <a:off x="0" y="0"/>
            <a:ext cx="4773168" cy="6858000"/>
          </a:xfrm>
          <a:custGeom>
            <a:avLst/>
            <a:gdLst>
              <a:gd name="connsiteX0" fmla="*/ 0 w 4773168"/>
              <a:gd name="connsiteY0" fmla="*/ 0 h 6858000"/>
              <a:gd name="connsiteX1" fmla="*/ 4773168 w 4773168"/>
              <a:gd name="connsiteY1" fmla="*/ 0 h 6858000"/>
              <a:gd name="connsiteX2" fmla="*/ 4773168 w 4773168"/>
              <a:gd name="connsiteY2" fmla="*/ 6858000 h 6858000"/>
              <a:gd name="connsiteX3" fmla="*/ 0 w 477316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3168" h="6858000">
                <a:moveTo>
                  <a:pt x="0" y="0"/>
                </a:moveTo>
                <a:lnTo>
                  <a:pt x="4773168" y="0"/>
                </a:lnTo>
                <a:lnTo>
                  <a:pt x="4773168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5885541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CBA0B08-E45C-4CED-B19F-8F3FF41309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346"/>
          <a:stretch>
            <a:fillRect/>
          </a:stretch>
        </p:blipFill>
        <p:spPr>
          <a:xfrm>
            <a:off x="0" y="1"/>
            <a:ext cx="12192000" cy="3268133"/>
          </a:xfrm>
          <a:custGeom>
            <a:avLst/>
            <a:gdLst>
              <a:gd name="connsiteX0" fmla="*/ 0 w 12192000"/>
              <a:gd name="connsiteY0" fmla="*/ 0 h 3268133"/>
              <a:gd name="connsiteX1" fmla="*/ 12192000 w 12192000"/>
              <a:gd name="connsiteY1" fmla="*/ 0 h 3268133"/>
              <a:gd name="connsiteX2" fmla="*/ 12192000 w 12192000"/>
              <a:gd name="connsiteY2" fmla="*/ 3268133 h 3268133"/>
              <a:gd name="connsiteX3" fmla="*/ 0 w 12192000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268133">
                <a:moveTo>
                  <a:pt x="0" y="0"/>
                </a:moveTo>
                <a:lnTo>
                  <a:pt x="12192000" y="0"/>
                </a:lnTo>
                <a:lnTo>
                  <a:pt x="12192000" y="3268133"/>
                </a:lnTo>
                <a:lnTo>
                  <a:pt x="0" y="326813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185407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ru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2FF7334-52B1-4FD9-B2BA-38AC643FAD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170"/>
          <a:stretch>
            <a:fillRect/>
          </a:stretch>
        </p:blipFill>
        <p:spPr>
          <a:xfrm>
            <a:off x="1" y="0"/>
            <a:ext cx="5465617" cy="6858000"/>
          </a:xfrm>
          <a:custGeom>
            <a:avLst/>
            <a:gdLst>
              <a:gd name="connsiteX0" fmla="*/ 0 w 5465617"/>
              <a:gd name="connsiteY0" fmla="*/ 0 h 6858000"/>
              <a:gd name="connsiteX1" fmla="*/ 5465617 w 5465617"/>
              <a:gd name="connsiteY1" fmla="*/ 0 h 6858000"/>
              <a:gd name="connsiteX2" fmla="*/ 5465617 w 5465617"/>
              <a:gd name="connsiteY2" fmla="*/ 6858000 h 6858000"/>
              <a:gd name="connsiteX3" fmla="*/ 0 w 546561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5617" h="6858000">
                <a:moveTo>
                  <a:pt x="0" y="0"/>
                </a:moveTo>
                <a:lnTo>
                  <a:pt x="5465617" y="0"/>
                </a:lnTo>
                <a:lnTo>
                  <a:pt x="546561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02971258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4CCFDBE-D2E8-4601-BB59-1CAB93F5B6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4" t="41212"/>
          <a:stretch>
            <a:fillRect/>
          </a:stretch>
        </p:blipFill>
        <p:spPr>
          <a:xfrm>
            <a:off x="2824189" y="2826328"/>
            <a:ext cx="9367810" cy="4031672"/>
          </a:xfrm>
          <a:custGeom>
            <a:avLst/>
            <a:gdLst>
              <a:gd name="connsiteX0" fmla="*/ 0 w 9367810"/>
              <a:gd name="connsiteY0" fmla="*/ 0 h 4031672"/>
              <a:gd name="connsiteX1" fmla="*/ 9367810 w 9367810"/>
              <a:gd name="connsiteY1" fmla="*/ 0 h 4031672"/>
              <a:gd name="connsiteX2" fmla="*/ 9367810 w 9367810"/>
              <a:gd name="connsiteY2" fmla="*/ 4031672 h 4031672"/>
              <a:gd name="connsiteX3" fmla="*/ 0 w 9367810"/>
              <a:gd name="connsiteY3" fmla="*/ 4031672 h 4031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67810" h="4031672">
                <a:moveTo>
                  <a:pt x="0" y="0"/>
                </a:moveTo>
                <a:lnTo>
                  <a:pt x="9367810" y="0"/>
                </a:lnTo>
                <a:lnTo>
                  <a:pt x="9367810" y="4031672"/>
                </a:lnTo>
                <a:lnTo>
                  <a:pt x="0" y="403167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73438270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059D332-4AE0-404C-918E-D9D7A41691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" t="55445" r="67311" b="1810"/>
          <a:stretch>
            <a:fillRect/>
          </a:stretch>
        </p:blipFill>
        <p:spPr>
          <a:xfrm>
            <a:off x="202290" y="3802413"/>
            <a:ext cx="3783106" cy="2931460"/>
          </a:xfrm>
          <a:custGeom>
            <a:avLst/>
            <a:gdLst>
              <a:gd name="connsiteX0" fmla="*/ 0 w 3783106"/>
              <a:gd name="connsiteY0" fmla="*/ 0 h 2931460"/>
              <a:gd name="connsiteX1" fmla="*/ 3783106 w 3783106"/>
              <a:gd name="connsiteY1" fmla="*/ 0 h 2931460"/>
              <a:gd name="connsiteX2" fmla="*/ 3783106 w 3783106"/>
              <a:gd name="connsiteY2" fmla="*/ 2931460 h 2931460"/>
              <a:gd name="connsiteX3" fmla="*/ 0 w 3783106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3106" h="2931460">
                <a:moveTo>
                  <a:pt x="0" y="0"/>
                </a:moveTo>
                <a:lnTo>
                  <a:pt x="3783106" y="0"/>
                </a:lnTo>
                <a:lnTo>
                  <a:pt x="3783106" y="2931460"/>
                </a:lnTo>
                <a:lnTo>
                  <a:pt x="0" y="2931460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E9718C3-C649-423F-93CE-8A30964925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9" t="55445" r="34501" b="1810"/>
          <a:stretch>
            <a:fillRect/>
          </a:stretch>
        </p:blipFill>
        <p:spPr>
          <a:xfrm>
            <a:off x="4202514" y="3802413"/>
            <a:ext cx="3783106" cy="2931460"/>
          </a:xfrm>
          <a:custGeom>
            <a:avLst/>
            <a:gdLst>
              <a:gd name="connsiteX0" fmla="*/ 0 w 3783106"/>
              <a:gd name="connsiteY0" fmla="*/ 0 h 2931460"/>
              <a:gd name="connsiteX1" fmla="*/ 3783106 w 3783106"/>
              <a:gd name="connsiteY1" fmla="*/ 0 h 2931460"/>
              <a:gd name="connsiteX2" fmla="*/ 3783106 w 3783106"/>
              <a:gd name="connsiteY2" fmla="*/ 2931460 h 2931460"/>
              <a:gd name="connsiteX3" fmla="*/ 0 w 3783106"/>
              <a:gd name="connsiteY3" fmla="*/ 2931460 h 293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3106" h="2931460">
                <a:moveTo>
                  <a:pt x="0" y="0"/>
                </a:moveTo>
                <a:lnTo>
                  <a:pt x="3783106" y="0"/>
                </a:lnTo>
                <a:lnTo>
                  <a:pt x="3783106" y="2931460"/>
                </a:lnTo>
                <a:lnTo>
                  <a:pt x="0" y="293146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40846206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81D752A-7CB6-49A7-89F0-78C6601AD4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0" t="3067" r="75452" b="48889"/>
          <a:stretch>
            <a:fillRect/>
          </a:stretch>
        </p:blipFill>
        <p:spPr>
          <a:xfrm>
            <a:off x="212087" y="210346"/>
            <a:ext cx="2780831" cy="3294854"/>
          </a:xfrm>
          <a:custGeom>
            <a:avLst/>
            <a:gdLst>
              <a:gd name="connsiteX0" fmla="*/ 0 w 2780831"/>
              <a:gd name="connsiteY0" fmla="*/ 0 h 3294854"/>
              <a:gd name="connsiteX1" fmla="*/ 2780831 w 2780831"/>
              <a:gd name="connsiteY1" fmla="*/ 0 h 3294854"/>
              <a:gd name="connsiteX2" fmla="*/ 2780831 w 2780831"/>
              <a:gd name="connsiteY2" fmla="*/ 3294854 h 3294854"/>
              <a:gd name="connsiteX3" fmla="*/ 0 w 2780831"/>
              <a:gd name="connsiteY3" fmla="*/ 3294854 h 329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0831" h="3294854">
                <a:moveTo>
                  <a:pt x="0" y="0"/>
                </a:moveTo>
                <a:lnTo>
                  <a:pt x="2780831" y="0"/>
                </a:lnTo>
                <a:lnTo>
                  <a:pt x="2780831" y="3294854"/>
                </a:lnTo>
                <a:lnTo>
                  <a:pt x="0" y="3294854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39B7FFF-EBAA-4989-BD0A-3D3E4AF0B1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26" t="3067" r="26265" b="48889"/>
          <a:stretch>
            <a:fillRect/>
          </a:stretch>
        </p:blipFill>
        <p:spPr>
          <a:xfrm>
            <a:off x="6208923" y="210346"/>
            <a:ext cx="2780831" cy="3294854"/>
          </a:xfrm>
          <a:custGeom>
            <a:avLst/>
            <a:gdLst>
              <a:gd name="connsiteX0" fmla="*/ 0 w 2780831"/>
              <a:gd name="connsiteY0" fmla="*/ 0 h 3294854"/>
              <a:gd name="connsiteX1" fmla="*/ 2780831 w 2780831"/>
              <a:gd name="connsiteY1" fmla="*/ 0 h 3294854"/>
              <a:gd name="connsiteX2" fmla="*/ 2780831 w 2780831"/>
              <a:gd name="connsiteY2" fmla="*/ 3294854 h 3294854"/>
              <a:gd name="connsiteX3" fmla="*/ 0 w 2780831"/>
              <a:gd name="connsiteY3" fmla="*/ 3294854 h 329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0831" h="3294854">
                <a:moveTo>
                  <a:pt x="0" y="0"/>
                </a:moveTo>
                <a:lnTo>
                  <a:pt x="2780831" y="0"/>
                </a:lnTo>
                <a:lnTo>
                  <a:pt x="2780831" y="3294854"/>
                </a:lnTo>
                <a:lnTo>
                  <a:pt x="0" y="3294854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7DB552-57F7-43AC-BCF0-3C22422444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52" t="3067" r="1740" b="48889"/>
          <a:stretch>
            <a:fillRect/>
          </a:stretch>
        </p:blipFill>
        <p:spPr>
          <a:xfrm>
            <a:off x="9199084" y="210346"/>
            <a:ext cx="2780831" cy="3294854"/>
          </a:xfrm>
          <a:custGeom>
            <a:avLst/>
            <a:gdLst>
              <a:gd name="connsiteX0" fmla="*/ 0 w 2780831"/>
              <a:gd name="connsiteY0" fmla="*/ 0 h 3294854"/>
              <a:gd name="connsiteX1" fmla="*/ 2780831 w 2780831"/>
              <a:gd name="connsiteY1" fmla="*/ 0 h 3294854"/>
              <a:gd name="connsiteX2" fmla="*/ 2780831 w 2780831"/>
              <a:gd name="connsiteY2" fmla="*/ 3294854 h 3294854"/>
              <a:gd name="connsiteX3" fmla="*/ 0 w 2780831"/>
              <a:gd name="connsiteY3" fmla="*/ 3294854 h 3294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0831" h="3294854">
                <a:moveTo>
                  <a:pt x="0" y="0"/>
                </a:moveTo>
                <a:lnTo>
                  <a:pt x="2780831" y="0"/>
                </a:lnTo>
                <a:lnTo>
                  <a:pt x="2780831" y="3294854"/>
                </a:lnTo>
                <a:lnTo>
                  <a:pt x="0" y="329485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24356519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67ABC6B-C032-4C54-9550-AF90D5BADE64}"/>
              </a:ext>
            </a:extLst>
          </p:cNvPr>
          <p:cNvSpPr/>
          <p:nvPr userDrawn="1"/>
        </p:nvSpPr>
        <p:spPr>
          <a:xfrm>
            <a:off x="268180" y="247135"/>
            <a:ext cx="11689492" cy="63513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03200" dist="38100" dir="16200000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3275739-A8D2-41F4-95EB-8B8797ACA0C2}"/>
              </a:ext>
            </a:extLst>
          </p:cNvPr>
          <p:cNvSpPr/>
          <p:nvPr userDrawn="1"/>
        </p:nvSpPr>
        <p:spPr>
          <a:xfrm>
            <a:off x="4171384" y="247135"/>
            <a:ext cx="3826024" cy="635137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18A739-8AD0-4FA3-AF38-0DC2C6BDC9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0" t="20377" r="75341" b="56514"/>
          <a:stretch>
            <a:fillRect/>
          </a:stretch>
        </p:blipFill>
        <p:spPr>
          <a:xfrm>
            <a:off x="1421573" y="1397433"/>
            <a:ext cx="1584846" cy="1584846"/>
          </a:xfrm>
          <a:custGeom>
            <a:avLst/>
            <a:gdLst>
              <a:gd name="connsiteX0" fmla="*/ 792423 w 1584846"/>
              <a:gd name="connsiteY0" fmla="*/ 0 h 1584846"/>
              <a:gd name="connsiteX1" fmla="*/ 1584846 w 1584846"/>
              <a:gd name="connsiteY1" fmla="*/ 792423 h 1584846"/>
              <a:gd name="connsiteX2" fmla="*/ 792423 w 1584846"/>
              <a:gd name="connsiteY2" fmla="*/ 1584846 h 1584846"/>
              <a:gd name="connsiteX3" fmla="*/ 0 w 1584846"/>
              <a:gd name="connsiteY3" fmla="*/ 792423 h 1584846"/>
              <a:gd name="connsiteX4" fmla="*/ 792423 w 1584846"/>
              <a:gd name="connsiteY4" fmla="*/ 0 h 158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4846" h="1584846">
                <a:moveTo>
                  <a:pt x="792423" y="0"/>
                </a:moveTo>
                <a:cubicBezTo>
                  <a:pt x="1230066" y="0"/>
                  <a:pt x="1584846" y="354780"/>
                  <a:pt x="1584846" y="792423"/>
                </a:cubicBezTo>
                <a:cubicBezTo>
                  <a:pt x="1584846" y="1230066"/>
                  <a:pt x="1230066" y="1584846"/>
                  <a:pt x="792423" y="1584846"/>
                </a:cubicBezTo>
                <a:cubicBezTo>
                  <a:pt x="354780" y="1584846"/>
                  <a:pt x="0" y="1230066"/>
                  <a:pt x="0" y="792423"/>
                </a:cubicBezTo>
                <a:cubicBezTo>
                  <a:pt x="0" y="354780"/>
                  <a:pt x="354780" y="0"/>
                  <a:pt x="792423" y="0"/>
                </a:cubicBez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D9AA6F-CDBD-4491-BCD1-CBF2B50DAD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88" t="20377" r="43813" b="56514"/>
          <a:stretch>
            <a:fillRect/>
          </a:stretch>
        </p:blipFill>
        <p:spPr>
          <a:xfrm>
            <a:off x="5265477" y="1397433"/>
            <a:ext cx="1584846" cy="1584846"/>
          </a:xfrm>
          <a:custGeom>
            <a:avLst/>
            <a:gdLst>
              <a:gd name="connsiteX0" fmla="*/ 792423 w 1584846"/>
              <a:gd name="connsiteY0" fmla="*/ 0 h 1584846"/>
              <a:gd name="connsiteX1" fmla="*/ 1584846 w 1584846"/>
              <a:gd name="connsiteY1" fmla="*/ 792423 h 1584846"/>
              <a:gd name="connsiteX2" fmla="*/ 792423 w 1584846"/>
              <a:gd name="connsiteY2" fmla="*/ 1584846 h 1584846"/>
              <a:gd name="connsiteX3" fmla="*/ 0 w 1584846"/>
              <a:gd name="connsiteY3" fmla="*/ 792423 h 1584846"/>
              <a:gd name="connsiteX4" fmla="*/ 792423 w 1584846"/>
              <a:gd name="connsiteY4" fmla="*/ 0 h 158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4846" h="1584846">
                <a:moveTo>
                  <a:pt x="792423" y="0"/>
                </a:moveTo>
                <a:cubicBezTo>
                  <a:pt x="1230066" y="0"/>
                  <a:pt x="1584846" y="354780"/>
                  <a:pt x="1584846" y="792423"/>
                </a:cubicBezTo>
                <a:cubicBezTo>
                  <a:pt x="1584846" y="1230066"/>
                  <a:pt x="1230066" y="1584846"/>
                  <a:pt x="792423" y="1584846"/>
                </a:cubicBezTo>
                <a:cubicBezTo>
                  <a:pt x="354780" y="1584846"/>
                  <a:pt x="0" y="1230066"/>
                  <a:pt x="0" y="792423"/>
                </a:cubicBezTo>
                <a:cubicBezTo>
                  <a:pt x="0" y="354780"/>
                  <a:pt x="354780" y="0"/>
                  <a:pt x="792423" y="0"/>
                </a:cubicBez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094D558-33A7-4D5A-8844-F4D533540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81" t="20377" r="13420" b="56514"/>
          <a:stretch>
            <a:fillRect/>
          </a:stretch>
        </p:blipFill>
        <p:spPr>
          <a:xfrm>
            <a:off x="8970995" y="1397433"/>
            <a:ext cx="1584846" cy="1584846"/>
          </a:xfrm>
          <a:custGeom>
            <a:avLst/>
            <a:gdLst>
              <a:gd name="connsiteX0" fmla="*/ 792423 w 1584846"/>
              <a:gd name="connsiteY0" fmla="*/ 0 h 1584846"/>
              <a:gd name="connsiteX1" fmla="*/ 1584846 w 1584846"/>
              <a:gd name="connsiteY1" fmla="*/ 792423 h 1584846"/>
              <a:gd name="connsiteX2" fmla="*/ 792423 w 1584846"/>
              <a:gd name="connsiteY2" fmla="*/ 1584846 h 1584846"/>
              <a:gd name="connsiteX3" fmla="*/ 0 w 1584846"/>
              <a:gd name="connsiteY3" fmla="*/ 792423 h 1584846"/>
              <a:gd name="connsiteX4" fmla="*/ 792423 w 1584846"/>
              <a:gd name="connsiteY4" fmla="*/ 0 h 158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4846" h="1584846">
                <a:moveTo>
                  <a:pt x="792423" y="0"/>
                </a:moveTo>
                <a:cubicBezTo>
                  <a:pt x="1230066" y="0"/>
                  <a:pt x="1584846" y="354780"/>
                  <a:pt x="1584846" y="792423"/>
                </a:cubicBezTo>
                <a:cubicBezTo>
                  <a:pt x="1584846" y="1230066"/>
                  <a:pt x="1230066" y="1584846"/>
                  <a:pt x="792423" y="1584846"/>
                </a:cubicBezTo>
                <a:cubicBezTo>
                  <a:pt x="354780" y="1584846"/>
                  <a:pt x="0" y="1230066"/>
                  <a:pt x="0" y="792423"/>
                </a:cubicBezTo>
                <a:cubicBezTo>
                  <a:pt x="0" y="354780"/>
                  <a:pt x="354780" y="0"/>
                  <a:pt x="79242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8590114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032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  <p:sldLayoutId id="2147483672" r:id="rId4"/>
    <p:sldLayoutId id="2147483662" r:id="rId5"/>
    <p:sldLayoutId id="2147483663" r:id="rId6"/>
    <p:sldLayoutId id="2147483664" r:id="rId7"/>
    <p:sldLayoutId id="2147483665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9DE6469-D64F-4C69-A3D5-6AB55018409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ame 14">
            <a:extLst>
              <a:ext uri="{FF2B5EF4-FFF2-40B4-BE49-F238E27FC236}">
                <a16:creationId xmlns:a16="http://schemas.microsoft.com/office/drawing/2014/main" id="{A1F75C45-49B8-43F0-BC0C-3032352309B2}"/>
              </a:ext>
            </a:extLst>
          </p:cNvPr>
          <p:cNvSpPr/>
          <p:nvPr/>
        </p:nvSpPr>
        <p:spPr>
          <a:xfrm rot="2700000">
            <a:off x="3185175" y="2836259"/>
            <a:ext cx="5821646" cy="5821646"/>
          </a:xfrm>
          <a:prstGeom prst="frame">
            <a:avLst>
              <a:gd name="adj1" fmla="val 535"/>
            </a:avLst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43CA5E-88C3-45B8-A005-B7DCC313295B}"/>
              </a:ext>
            </a:extLst>
          </p:cNvPr>
          <p:cNvSpPr txBox="1"/>
          <p:nvPr/>
        </p:nvSpPr>
        <p:spPr>
          <a:xfrm>
            <a:off x="856319" y="2905780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r>
              <a:rPr lang="en-US" sz="14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AF380C-6AD7-41F0-8192-5E216A6EFAFD}"/>
              </a:ext>
            </a:extLst>
          </p:cNvPr>
          <p:cNvSpPr txBox="1"/>
          <p:nvPr/>
        </p:nvSpPr>
        <p:spPr>
          <a:xfrm>
            <a:off x="8126376" y="2905780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pPr algn="r"/>
            <a:r>
              <a:rPr lang="en-US" sz="14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BB91D1-0C18-4160-8419-BDF4E9CA6BED}"/>
              </a:ext>
            </a:extLst>
          </p:cNvPr>
          <p:cNvSpPr txBox="1"/>
          <p:nvPr/>
        </p:nvSpPr>
        <p:spPr>
          <a:xfrm>
            <a:off x="3777093" y="2613392"/>
            <a:ext cx="4637808" cy="923330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 err="1">
                <a:solidFill>
                  <a:schemeClr val="bg1"/>
                </a:solidFill>
              </a:rPr>
              <a:t>Miscelanneous</a:t>
            </a:r>
            <a:r>
              <a:rPr lang="en-US" sz="5400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AA75A7-E0B2-4A78-8EFC-618E98D7DB61}"/>
              </a:ext>
            </a:extLst>
          </p:cNvPr>
          <p:cNvSpPr txBox="1"/>
          <p:nvPr/>
        </p:nvSpPr>
        <p:spPr>
          <a:xfrm>
            <a:off x="1745580" y="3867127"/>
            <a:ext cx="8466944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Perspiciatis unde omnis iste natus voluptatem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Perspiciatis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aperiam.Perspiciatis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06562719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962443" y="4503343"/>
            <a:ext cx="2343462" cy="276999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01 - Heading Text</a:t>
            </a:r>
          </a:p>
        </p:txBody>
      </p:sp>
      <p:sp>
        <p:nvSpPr>
          <p:cNvPr id="40" name="Rectangle 39"/>
          <p:cNvSpPr/>
          <p:nvPr/>
        </p:nvSpPr>
        <p:spPr>
          <a:xfrm>
            <a:off x="962444" y="5070932"/>
            <a:ext cx="2523654" cy="8175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efficitur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tortor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64457E2-4B06-4DD4-ABAE-FDB1DB95B4E8}"/>
              </a:ext>
            </a:extLst>
          </p:cNvPr>
          <p:cNvSpPr/>
          <p:nvPr/>
        </p:nvSpPr>
        <p:spPr>
          <a:xfrm>
            <a:off x="7988254" y="3457672"/>
            <a:ext cx="4224528" cy="3429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965200" dist="266700" dir="12540000" algn="b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CF46097-0708-45B6-A039-C157491A9222}"/>
              </a:ext>
            </a:extLst>
          </p:cNvPr>
          <p:cNvSpPr/>
          <p:nvPr/>
        </p:nvSpPr>
        <p:spPr>
          <a:xfrm>
            <a:off x="8207710" y="3710023"/>
            <a:ext cx="4005072" cy="31766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65273F-77D5-4BE7-964E-14373011BDDE}"/>
              </a:ext>
            </a:extLst>
          </p:cNvPr>
          <p:cNvSpPr txBox="1"/>
          <p:nvPr/>
        </p:nvSpPr>
        <p:spPr>
          <a:xfrm>
            <a:off x="7988254" y="3111890"/>
            <a:ext cx="35525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/>
              <a:t>modern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265F222-6C00-4ED7-87A7-CBC32C7B3538}"/>
              </a:ext>
            </a:extLst>
          </p:cNvPr>
          <p:cNvSpPr txBox="1"/>
          <p:nvPr/>
        </p:nvSpPr>
        <p:spPr>
          <a:xfrm>
            <a:off x="8005600" y="4035840"/>
            <a:ext cx="25539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/>
              <a:t>style.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06C030E-2F7F-432E-93DF-E7AFEA4EFC67}"/>
              </a:ext>
            </a:extLst>
          </p:cNvPr>
          <p:cNvSpPr txBox="1"/>
          <p:nvPr/>
        </p:nvSpPr>
        <p:spPr>
          <a:xfrm>
            <a:off x="8543275" y="6134299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rem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C004E3-68A6-4AE0-99BD-0C56EA3F2E54}"/>
              </a:ext>
            </a:extLst>
          </p:cNvPr>
          <p:cNvSpPr txBox="1"/>
          <p:nvPr/>
        </p:nvSpPr>
        <p:spPr>
          <a:xfrm>
            <a:off x="4374292" y="4503343"/>
            <a:ext cx="2343462" cy="276999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02 - Heading Text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4D835BA-2CCE-445E-95DF-F87631175B3F}"/>
              </a:ext>
            </a:extLst>
          </p:cNvPr>
          <p:cNvSpPr/>
          <p:nvPr/>
        </p:nvSpPr>
        <p:spPr>
          <a:xfrm>
            <a:off x="4374293" y="5070932"/>
            <a:ext cx="2523654" cy="8175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efficitur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tortor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99EFD11-CA3F-438A-A613-81A07E7EAE0D}"/>
              </a:ext>
            </a:extLst>
          </p:cNvPr>
          <p:cNvSpPr/>
          <p:nvPr/>
        </p:nvSpPr>
        <p:spPr>
          <a:xfrm>
            <a:off x="3921599" y="210346"/>
            <a:ext cx="1358640" cy="13586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3" name="Freeform 7">
            <a:extLst>
              <a:ext uri="{FF2B5EF4-FFF2-40B4-BE49-F238E27FC236}">
                <a16:creationId xmlns:a16="http://schemas.microsoft.com/office/drawing/2014/main" id="{6DFD0E86-74F9-41E5-B4AF-AF4D3E2897B9}"/>
              </a:ext>
            </a:extLst>
          </p:cNvPr>
          <p:cNvSpPr>
            <a:spLocks noEditPoints="1"/>
          </p:cNvSpPr>
          <p:nvPr/>
        </p:nvSpPr>
        <p:spPr bwMode="auto">
          <a:xfrm>
            <a:off x="4214827" y="367292"/>
            <a:ext cx="753872" cy="905205"/>
          </a:xfrm>
          <a:custGeom>
            <a:avLst/>
            <a:gdLst>
              <a:gd name="T0" fmla="*/ 32 w 114"/>
              <a:gd name="T1" fmla="*/ 31 h 137"/>
              <a:gd name="T2" fmla="*/ 41 w 114"/>
              <a:gd name="T3" fmla="*/ 113 h 137"/>
              <a:gd name="T4" fmla="*/ 62 w 114"/>
              <a:gd name="T5" fmla="*/ 137 h 137"/>
              <a:gd name="T6" fmla="*/ 85 w 114"/>
              <a:gd name="T7" fmla="*/ 77 h 137"/>
              <a:gd name="T8" fmla="*/ 62 w 114"/>
              <a:gd name="T9" fmla="*/ 133 h 137"/>
              <a:gd name="T10" fmla="*/ 66 w 114"/>
              <a:gd name="T11" fmla="*/ 132 h 137"/>
              <a:gd name="T12" fmla="*/ 69 w 114"/>
              <a:gd name="T13" fmla="*/ 127 h 137"/>
              <a:gd name="T14" fmla="*/ 69 w 114"/>
              <a:gd name="T15" fmla="*/ 125 h 137"/>
              <a:gd name="T16" fmla="*/ 46 w 114"/>
              <a:gd name="T17" fmla="*/ 118 h 137"/>
              <a:gd name="T18" fmla="*/ 69 w 114"/>
              <a:gd name="T19" fmla="*/ 121 h 137"/>
              <a:gd name="T20" fmla="*/ 46 w 114"/>
              <a:gd name="T21" fmla="*/ 112 h 137"/>
              <a:gd name="T22" fmla="*/ 57 w 114"/>
              <a:gd name="T23" fmla="*/ 25 h 137"/>
              <a:gd name="T24" fmla="*/ 82 w 114"/>
              <a:gd name="T25" fmla="*/ 75 h 137"/>
              <a:gd name="T26" fmla="*/ 32 w 114"/>
              <a:gd name="T27" fmla="*/ 54 h 137"/>
              <a:gd name="T28" fmla="*/ 32 w 114"/>
              <a:gd name="T29" fmla="*/ 62 h 137"/>
              <a:gd name="T30" fmla="*/ 39 w 114"/>
              <a:gd name="T31" fmla="*/ 70 h 137"/>
              <a:gd name="T32" fmla="*/ 33 w 114"/>
              <a:gd name="T33" fmla="*/ 69 h 137"/>
              <a:gd name="T34" fmla="*/ 48 w 114"/>
              <a:gd name="T35" fmla="*/ 94 h 137"/>
              <a:gd name="T36" fmla="*/ 39 w 114"/>
              <a:gd name="T37" fmla="*/ 70 h 137"/>
              <a:gd name="T38" fmla="*/ 75 w 114"/>
              <a:gd name="T39" fmla="*/ 70 h 137"/>
              <a:gd name="T40" fmla="*/ 79 w 114"/>
              <a:gd name="T41" fmla="*/ 73 h 137"/>
              <a:gd name="T42" fmla="*/ 57 w 114"/>
              <a:gd name="T43" fmla="*/ 29 h 137"/>
              <a:gd name="T44" fmla="*/ 80 w 114"/>
              <a:gd name="T45" fmla="*/ 56 h 137"/>
              <a:gd name="T46" fmla="*/ 82 w 114"/>
              <a:gd name="T47" fmla="*/ 61 h 137"/>
              <a:gd name="T48" fmla="*/ 57 w 114"/>
              <a:gd name="T49" fmla="*/ 29 h 137"/>
              <a:gd name="T50" fmla="*/ 59 w 114"/>
              <a:gd name="T51" fmla="*/ 2 h 137"/>
              <a:gd name="T52" fmla="*/ 55 w 114"/>
              <a:gd name="T53" fmla="*/ 15 h 137"/>
              <a:gd name="T54" fmla="*/ 36 w 114"/>
              <a:gd name="T55" fmla="*/ 23 h 137"/>
              <a:gd name="T56" fmla="*/ 32 w 114"/>
              <a:gd name="T57" fmla="*/ 8 h 137"/>
              <a:gd name="T58" fmla="*/ 34 w 114"/>
              <a:gd name="T59" fmla="*/ 21 h 137"/>
              <a:gd name="T60" fmla="*/ 91 w 114"/>
              <a:gd name="T61" fmla="*/ 76 h 137"/>
              <a:gd name="T62" fmla="*/ 104 w 114"/>
              <a:gd name="T63" fmla="*/ 86 h 137"/>
              <a:gd name="T64" fmla="*/ 9 w 114"/>
              <a:gd name="T65" fmla="*/ 31 h 137"/>
              <a:gd name="T66" fmla="*/ 23 w 114"/>
              <a:gd name="T67" fmla="*/ 37 h 137"/>
              <a:gd name="T68" fmla="*/ 8 w 114"/>
              <a:gd name="T69" fmla="*/ 28 h 137"/>
              <a:gd name="T70" fmla="*/ 99 w 114"/>
              <a:gd name="T71" fmla="*/ 54 h 137"/>
              <a:gd name="T72" fmla="*/ 111 w 114"/>
              <a:gd name="T73" fmla="*/ 59 h 137"/>
              <a:gd name="T74" fmla="*/ 18 w 114"/>
              <a:gd name="T75" fmla="*/ 57 h 137"/>
              <a:gd name="T76" fmla="*/ 0 w 114"/>
              <a:gd name="T77" fmla="*/ 57 h 137"/>
              <a:gd name="T78" fmla="*/ 18 w 114"/>
              <a:gd name="T79" fmla="*/ 57 h 137"/>
              <a:gd name="T80" fmla="*/ 105 w 114"/>
              <a:gd name="T81" fmla="*/ 31 h 137"/>
              <a:gd name="T82" fmla="*/ 92 w 114"/>
              <a:gd name="T83" fmla="*/ 34 h 137"/>
              <a:gd name="T84" fmla="*/ 20 w 114"/>
              <a:gd name="T85" fmla="*/ 75 h 137"/>
              <a:gd name="T86" fmla="*/ 10 w 114"/>
              <a:gd name="T87" fmla="*/ 86 h 137"/>
              <a:gd name="T88" fmla="*/ 23 w 114"/>
              <a:gd name="T89" fmla="*/ 76 h 137"/>
              <a:gd name="T90" fmla="*/ 78 w 114"/>
              <a:gd name="T91" fmla="*/ 23 h 137"/>
              <a:gd name="T92" fmla="*/ 85 w 114"/>
              <a:gd name="T93" fmla="*/ 7 h 137"/>
              <a:gd name="T94" fmla="*/ 77 w 114"/>
              <a:gd name="T9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37">
                <a:moveTo>
                  <a:pt x="82" y="31"/>
                </a:moveTo>
                <a:cubicBezTo>
                  <a:pt x="75" y="24"/>
                  <a:pt x="66" y="21"/>
                  <a:pt x="57" y="21"/>
                </a:cubicBezTo>
                <a:cubicBezTo>
                  <a:pt x="47" y="21"/>
                  <a:pt x="39" y="25"/>
                  <a:pt x="32" y="31"/>
                </a:cubicBezTo>
                <a:cubicBezTo>
                  <a:pt x="26" y="38"/>
                  <a:pt x="22" y="47"/>
                  <a:pt x="22" y="56"/>
                </a:cubicBezTo>
                <a:cubicBezTo>
                  <a:pt x="22" y="64"/>
                  <a:pt x="24" y="71"/>
                  <a:pt x="29" y="77"/>
                </a:cubicBezTo>
                <a:cubicBezTo>
                  <a:pt x="37" y="88"/>
                  <a:pt x="41" y="100"/>
                  <a:pt x="41" y="113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41" y="132"/>
                  <a:pt x="46" y="137"/>
                  <a:pt x="5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8" y="137"/>
                  <a:pt x="73" y="132"/>
                  <a:pt x="73" y="126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73" y="100"/>
                  <a:pt x="77" y="88"/>
                  <a:pt x="85" y="77"/>
                </a:cubicBezTo>
                <a:cubicBezTo>
                  <a:pt x="90" y="71"/>
                  <a:pt x="92" y="64"/>
                  <a:pt x="92" y="56"/>
                </a:cubicBezTo>
                <a:cubicBezTo>
                  <a:pt x="92" y="47"/>
                  <a:pt x="89" y="38"/>
                  <a:pt x="82" y="31"/>
                </a:cubicBezTo>
                <a:close/>
                <a:moveTo>
                  <a:pt x="62" y="133"/>
                </a:moveTo>
                <a:cubicBezTo>
                  <a:pt x="52" y="133"/>
                  <a:pt x="52" y="133"/>
                  <a:pt x="52" y="133"/>
                </a:cubicBezTo>
                <a:cubicBezTo>
                  <a:pt x="50" y="133"/>
                  <a:pt x="47" y="131"/>
                  <a:pt x="46" y="129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5" y="132"/>
                  <a:pt x="63" y="133"/>
                  <a:pt x="62" y="133"/>
                </a:cubicBezTo>
                <a:close/>
                <a:moveTo>
                  <a:pt x="69" y="126"/>
                </a:moveTo>
                <a:cubicBezTo>
                  <a:pt x="69" y="127"/>
                  <a:pt x="69" y="127"/>
                  <a:pt x="69" y="127"/>
                </a:cubicBezTo>
                <a:cubicBezTo>
                  <a:pt x="46" y="125"/>
                  <a:pt x="46" y="125"/>
                  <a:pt x="46" y="125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69" y="125"/>
                  <a:pt x="69" y="125"/>
                  <a:pt x="69" y="125"/>
                </a:cubicBezTo>
                <a:lnTo>
                  <a:pt x="69" y="126"/>
                </a:lnTo>
                <a:close/>
                <a:moveTo>
                  <a:pt x="69" y="121"/>
                </a:moveTo>
                <a:cubicBezTo>
                  <a:pt x="46" y="118"/>
                  <a:pt x="46" y="118"/>
                  <a:pt x="46" y="118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69" y="116"/>
                  <a:pt x="69" y="116"/>
                  <a:pt x="69" y="116"/>
                </a:cubicBezTo>
                <a:lnTo>
                  <a:pt x="69" y="121"/>
                </a:lnTo>
                <a:close/>
                <a:moveTo>
                  <a:pt x="82" y="75"/>
                </a:moveTo>
                <a:cubicBezTo>
                  <a:pt x="73" y="86"/>
                  <a:pt x="69" y="98"/>
                  <a:pt x="69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5" y="99"/>
                  <a:pt x="41" y="85"/>
                  <a:pt x="33" y="75"/>
                </a:cubicBezTo>
                <a:cubicBezTo>
                  <a:pt x="28" y="69"/>
                  <a:pt x="26" y="63"/>
                  <a:pt x="26" y="56"/>
                </a:cubicBezTo>
                <a:cubicBezTo>
                  <a:pt x="26" y="39"/>
                  <a:pt x="40" y="26"/>
                  <a:pt x="57" y="25"/>
                </a:cubicBezTo>
                <a:cubicBezTo>
                  <a:pt x="65" y="25"/>
                  <a:pt x="73" y="28"/>
                  <a:pt x="79" y="34"/>
                </a:cubicBezTo>
                <a:cubicBezTo>
                  <a:pt x="85" y="40"/>
                  <a:pt x="88" y="48"/>
                  <a:pt x="88" y="56"/>
                </a:cubicBezTo>
                <a:cubicBezTo>
                  <a:pt x="88" y="63"/>
                  <a:pt x="86" y="69"/>
                  <a:pt x="82" y="75"/>
                </a:cubicBezTo>
                <a:close/>
                <a:moveTo>
                  <a:pt x="35" y="60"/>
                </a:moveTo>
                <a:cubicBezTo>
                  <a:pt x="35" y="58"/>
                  <a:pt x="34" y="57"/>
                  <a:pt x="34" y="56"/>
                </a:cubicBezTo>
                <a:cubicBezTo>
                  <a:pt x="34" y="55"/>
                  <a:pt x="33" y="54"/>
                  <a:pt x="32" y="54"/>
                </a:cubicBezTo>
                <a:cubicBezTo>
                  <a:pt x="31" y="54"/>
                  <a:pt x="30" y="55"/>
                  <a:pt x="30" y="56"/>
                </a:cubicBezTo>
                <a:cubicBezTo>
                  <a:pt x="30" y="57"/>
                  <a:pt x="30" y="59"/>
                  <a:pt x="30" y="60"/>
                </a:cubicBezTo>
                <a:cubicBezTo>
                  <a:pt x="30" y="61"/>
                  <a:pt x="31" y="62"/>
                  <a:pt x="32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5" y="61"/>
                  <a:pt x="35" y="60"/>
                </a:cubicBezTo>
                <a:close/>
                <a:moveTo>
                  <a:pt x="39" y="70"/>
                </a:moveTo>
                <a:cubicBezTo>
                  <a:pt x="38" y="69"/>
                  <a:pt x="38" y="68"/>
                  <a:pt x="37" y="66"/>
                </a:cubicBezTo>
                <a:cubicBezTo>
                  <a:pt x="36" y="65"/>
                  <a:pt x="35" y="65"/>
                  <a:pt x="34" y="66"/>
                </a:cubicBezTo>
                <a:cubicBezTo>
                  <a:pt x="33" y="66"/>
                  <a:pt x="32" y="67"/>
                  <a:pt x="33" y="69"/>
                </a:cubicBezTo>
                <a:cubicBezTo>
                  <a:pt x="34" y="70"/>
                  <a:pt x="34" y="71"/>
                  <a:pt x="35" y="73"/>
                </a:cubicBezTo>
                <a:cubicBezTo>
                  <a:pt x="40" y="79"/>
                  <a:pt x="44" y="85"/>
                  <a:pt x="46" y="92"/>
                </a:cubicBezTo>
                <a:cubicBezTo>
                  <a:pt x="46" y="93"/>
                  <a:pt x="47" y="94"/>
                  <a:pt x="48" y="94"/>
                </a:cubicBezTo>
                <a:cubicBezTo>
                  <a:pt x="48" y="94"/>
                  <a:pt x="48" y="94"/>
                  <a:pt x="49" y="94"/>
                </a:cubicBezTo>
                <a:cubicBezTo>
                  <a:pt x="50" y="93"/>
                  <a:pt x="51" y="92"/>
                  <a:pt x="50" y="91"/>
                </a:cubicBezTo>
                <a:cubicBezTo>
                  <a:pt x="48" y="83"/>
                  <a:pt x="44" y="76"/>
                  <a:pt x="39" y="70"/>
                </a:cubicBezTo>
                <a:close/>
                <a:moveTo>
                  <a:pt x="81" y="64"/>
                </a:moveTo>
                <a:cubicBezTo>
                  <a:pt x="80" y="63"/>
                  <a:pt x="78" y="64"/>
                  <a:pt x="78" y="65"/>
                </a:cubicBezTo>
                <a:cubicBezTo>
                  <a:pt x="77" y="67"/>
                  <a:pt x="76" y="68"/>
                  <a:pt x="75" y="70"/>
                </a:cubicBezTo>
                <a:cubicBezTo>
                  <a:pt x="74" y="71"/>
                  <a:pt x="74" y="72"/>
                  <a:pt x="75" y="73"/>
                </a:cubicBezTo>
                <a:cubicBezTo>
                  <a:pt x="76" y="73"/>
                  <a:pt x="76" y="73"/>
                  <a:pt x="77" y="73"/>
                </a:cubicBezTo>
                <a:cubicBezTo>
                  <a:pt x="78" y="73"/>
                  <a:pt x="78" y="73"/>
                  <a:pt x="79" y="73"/>
                </a:cubicBezTo>
                <a:cubicBezTo>
                  <a:pt x="80" y="71"/>
                  <a:pt x="81" y="69"/>
                  <a:pt x="82" y="67"/>
                </a:cubicBezTo>
                <a:cubicBezTo>
                  <a:pt x="82" y="66"/>
                  <a:pt x="82" y="64"/>
                  <a:pt x="81" y="64"/>
                </a:cubicBezTo>
                <a:close/>
                <a:moveTo>
                  <a:pt x="57" y="29"/>
                </a:moveTo>
                <a:cubicBezTo>
                  <a:pt x="56" y="29"/>
                  <a:pt x="55" y="30"/>
                  <a:pt x="55" y="31"/>
                </a:cubicBezTo>
                <a:cubicBezTo>
                  <a:pt x="55" y="33"/>
                  <a:pt x="56" y="34"/>
                  <a:pt x="57" y="34"/>
                </a:cubicBezTo>
                <a:cubicBezTo>
                  <a:pt x="69" y="34"/>
                  <a:pt x="80" y="44"/>
                  <a:pt x="80" y="56"/>
                </a:cubicBezTo>
                <a:cubicBezTo>
                  <a:pt x="80" y="57"/>
                  <a:pt x="80" y="58"/>
                  <a:pt x="80" y="58"/>
                </a:cubicBezTo>
                <a:cubicBezTo>
                  <a:pt x="79" y="60"/>
                  <a:pt x="80" y="61"/>
                  <a:pt x="82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3" y="61"/>
                  <a:pt x="84" y="60"/>
                  <a:pt x="84" y="59"/>
                </a:cubicBezTo>
                <a:cubicBezTo>
                  <a:pt x="84" y="58"/>
                  <a:pt x="84" y="57"/>
                  <a:pt x="84" y="56"/>
                </a:cubicBezTo>
                <a:cubicBezTo>
                  <a:pt x="84" y="41"/>
                  <a:pt x="72" y="29"/>
                  <a:pt x="57" y="29"/>
                </a:cubicBezTo>
                <a:close/>
                <a:moveTo>
                  <a:pt x="57" y="17"/>
                </a:moveTo>
                <a:cubicBezTo>
                  <a:pt x="58" y="17"/>
                  <a:pt x="59" y="16"/>
                  <a:pt x="59" y="15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8" y="0"/>
                  <a:pt x="57" y="0"/>
                </a:cubicBezTo>
                <a:cubicBezTo>
                  <a:pt x="56" y="0"/>
                  <a:pt x="55" y="1"/>
                  <a:pt x="55" y="2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6" y="17"/>
                  <a:pt x="57" y="17"/>
                </a:cubicBezTo>
                <a:close/>
                <a:moveTo>
                  <a:pt x="34" y="21"/>
                </a:moveTo>
                <a:cubicBezTo>
                  <a:pt x="35" y="22"/>
                  <a:pt x="35" y="23"/>
                  <a:pt x="36" y="23"/>
                </a:cubicBezTo>
                <a:cubicBezTo>
                  <a:pt x="37" y="23"/>
                  <a:pt x="37" y="23"/>
                  <a:pt x="37" y="22"/>
                </a:cubicBezTo>
                <a:cubicBezTo>
                  <a:pt x="38" y="22"/>
                  <a:pt x="39" y="20"/>
                  <a:pt x="38" y="19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30" y="7"/>
                  <a:pt x="29" y="7"/>
                </a:cubicBezTo>
                <a:cubicBezTo>
                  <a:pt x="28" y="8"/>
                  <a:pt x="27" y="9"/>
                  <a:pt x="28" y="11"/>
                </a:cubicBezTo>
                <a:lnTo>
                  <a:pt x="34" y="21"/>
                </a:lnTo>
                <a:close/>
                <a:moveTo>
                  <a:pt x="105" y="82"/>
                </a:moveTo>
                <a:cubicBezTo>
                  <a:pt x="94" y="75"/>
                  <a:pt x="94" y="75"/>
                  <a:pt x="94" y="75"/>
                </a:cubicBezTo>
                <a:cubicBezTo>
                  <a:pt x="93" y="75"/>
                  <a:pt x="92" y="75"/>
                  <a:pt x="91" y="76"/>
                </a:cubicBezTo>
                <a:cubicBezTo>
                  <a:pt x="91" y="77"/>
                  <a:pt x="91" y="79"/>
                  <a:pt x="92" y="7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3" y="86"/>
                  <a:pt x="104" y="86"/>
                  <a:pt x="104" y="86"/>
                </a:cubicBezTo>
                <a:cubicBezTo>
                  <a:pt x="105" y="86"/>
                  <a:pt x="106" y="86"/>
                  <a:pt x="106" y="85"/>
                </a:cubicBezTo>
                <a:cubicBezTo>
                  <a:pt x="107" y="84"/>
                  <a:pt x="106" y="82"/>
                  <a:pt x="105" y="82"/>
                </a:cubicBezTo>
                <a:close/>
                <a:moveTo>
                  <a:pt x="9" y="31"/>
                </a:moveTo>
                <a:cubicBezTo>
                  <a:pt x="20" y="38"/>
                  <a:pt x="20" y="38"/>
                  <a:pt x="20" y="38"/>
                </a:cubicBezTo>
                <a:cubicBezTo>
                  <a:pt x="20" y="38"/>
                  <a:pt x="20" y="38"/>
                  <a:pt x="21" y="38"/>
                </a:cubicBezTo>
                <a:cubicBezTo>
                  <a:pt x="22" y="38"/>
                  <a:pt x="22" y="38"/>
                  <a:pt x="23" y="37"/>
                </a:cubicBezTo>
                <a:cubicBezTo>
                  <a:pt x="23" y="36"/>
                  <a:pt x="23" y="34"/>
                  <a:pt x="22" y="34"/>
                </a:cubicBezTo>
                <a:cubicBezTo>
                  <a:pt x="11" y="27"/>
                  <a:pt x="11" y="27"/>
                  <a:pt x="11" y="27"/>
                </a:cubicBezTo>
                <a:cubicBezTo>
                  <a:pt x="10" y="27"/>
                  <a:pt x="9" y="27"/>
                  <a:pt x="8" y="28"/>
                </a:cubicBezTo>
                <a:cubicBezTo>
                  <a:pt x="7" y="29"/>
                  <a:pt x="8" y="31"/>
                  <a:pt x="9" y="31"/>
                </a:cubicBezTo>
                <a:close/>
                <a:moveTo>
                  <a:pt x="111" y="54"/>
                </a:moveTo>
                <a:cubicBezTo>
                  <a:pt x="99" y="54"/>
                  <a:pt x="99" y="54"/>
                  <a:pt x="99" y="54"/>
                </a:cubicBezTo>
                <a:cubicBezTo>
                  <a:pt x="98" y="54"/>
                  <a:pt x="97" y="55"/>
                  <a:pt x="97" y="57"/>
                </a:cubicBezTo>
                <a:cubicBezTo>
                  <a:pt x="97" y="58"/>
                  <a:pt x="98" y="59"/>
                  <a:pt x="99" y="59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3" y="59"/>
                  <a:pt x="114" y="58"/>
                  <a:pt x="114" y="57"/>
                </a:cubicBezTo>
                <a:cubicBezTo>
                  <a:pt x="114" y="55"/>
                  <a:pt x="113" y="54"/>
                  <a:pt x="111" y="54"/>
                </a:cubicBezTo>
                <a:close/>
                <a:moveTo>
                  <a:pt x="18" y="57"/>
                </a:moveTo>
                <a:cubicBezTo>
                  <a:pt x="18" y="55"/>
                  <a:pt x="16" y="54"/>
                  <a:pt x="15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1" y="54"/>
                  <a:pt x="0" y="55"/>
                  <a:pt x="0" y="57"/>
                </a:cubicBezTo>
                <a:cubicBezTo>
                  <a:pt x="0" y="58"/>
                  <a:pt x="1" y="59"/>
                  <a:pt x="3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59"/>
                  <a:pt x="18" y="58"/>
                  <a:pt x="18" y="57"/>
                </a:cubicBezTo>
                <a:close/>
                <a:moveTo>
                  <a:pt x="93" y="38"/>
                </a:moveTo>
                <a:cubicBezTo>
                  <a:pt x="94" y="38"/>
                  <a:pt x="94" y="38"/>
                  <a:pt x="94" y="38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6" y="31"/>
                  <a:pt x="107" y="29"/>
                  <a:pt x="106" y="28"/>
                </a:cubicBezTo>
                <a:cubicBezTo>
                  <a:pt x="106" y="27"/>
                  <a:pt x="104" y="27"/>
                  <a:pt x="103" y="27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4"/>
                  <a:pt x="91" y="36"/>
                  <a:pt x="91" y="37"/>
                </a:cubicBezTo>
                <a:cubicBezTo>
                  <a:pt x="92" y="38"/>
                  <a:pt x="92" y="38"/>
                  <a:pt x="93" y="38"/>
                </a:cubicBezTo>
                <a:close/>
                <a:moveTo>
                  <a:pt x="20" y="75"/>
                </a:moveTo>
                <a:cubicBezTo>
                  <a:pt x="9" y="82"/>
                  <a:pt x="9" y="82"/>
                  <a:pt x="9" y="82"/>
                </a:cubicBezTo>
                <a:cubicBezTo>
                  <a:pt x="8" y="82"/>
                  <a:pt x="7" y="84"/>
                  <a:pt x="8" y="85"/>
                </a:cubicBezTo>
                <a:cubicBezTo>
                  <a:pt x="8" y="86"/>
                  <a:pt x="9" y="86"/>
                  <a:pt x="10" y="86"/>
                </a:cubicBezTo>
                <a:cubicBezTo>
                  <a:pt x="10" y="86"/>
                  <a:pt x="11" y="86"/>
                  <a:pt x="11" y="86"/>
                </a:cubicBezTo>
                <a:cubicBezTo>
                  <a:pt x="22" y="79"/>
                  <a:pt x="22" y="79"/>
                  <a:pt x="22" y="79"/>
                </a:cubicBezTo>
                <a:cubicBezTo>
                  <a:pt x="23" y="79"/>
                  <a:pt x="23" y="77"/>
                  <a:pt x="23" y="76"/>
                </a:cubicBezTo>
                <a:cubicBezTo>
                  <a:pt x="22" y="75"/>
                  <a:pt x="21" y="75"/>
                  <a:pt x="20" y="75"/>
                </a:cubicBezTo>
                <a:close/>
                <a:moveTo>
                  <a:pt x="77" y="22"/>
                </a:moveTo>
                <a:cubicBezTo>
                  <a:pt x="77" y="23"/>
                  <a:pt x="78" y="23"/>
                  <a:pt x="78" y="23"/>
                </a:cubicBezTo>
                <a:cubicBezTo>
                  <a:pt x="79" y="23"/>
                  <a:pt x="79" y="22"/>
                  <a:pt x="80" y="21"/>
                </a:cubicBezTo>
                <a:cubicBezTo>
                  <a:pt x="86" y="11"/>
                  <a:pt x="86" y="11"/>
                  <a:pt x="86" y="11"/>
                </a:cubicBezTo>
                <a:cubicBezTo>
                  <a:pt x="87" y="9"/>
                  <a:pt x="86" y="8"/>
                  <a:pt x="85" y="7"/>
                </a:cubicBezTo>
                <a:cubicBezTo>
                  <a:pt x="84" y="7"/>
                  <a:pt x="83" y="7"/>
                  <a:pt x="82" y="8"/>
                </a:cubicBezTo>
                <a:cubicBezTo>
                  <a:pt x="76" y="19"/>
                  <a:pt x="76" y="19"/>
                  <a:pt x="76" y="19"/>
                </a:cubicBezTo>
                <a:cubicBezTo>
                  <a:pt x="75" y="20"/>
                  <a:pt x="76" y="22"/>
                  <a:pt x="77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0074D31-E234-4C45-A87F-FA830BE77B4A}"/>
              </a:ext>
            </a:extLst>
          </p:cNvPr>
          <p:cNvSpPr txBox="1"/>
          <p:nvPr/>
        </p:nvSpPr>
        <p:spPr>
          <a:xfrm>
            <a:off x="3606897" y="1797580"/>
            <a:ext cx="1988045" cy="1691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Minimal</a:t>
            </a:r>
            <a:b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32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Creative</a:t>
            </a:r>
            <a:b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2588890224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1282369" y="3451084"/>
            <a:ext cx="15848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16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Team name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817440" y="4233245"/>
            <a:ext cx="251470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Lorem ipsum dolor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roin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cursus ligula.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Poin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cursus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426078" y="3771138"/>
            <a:ext cx="1297424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Manager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1614863" y="5461710"/>
            <a:ext cx="919853" cy="114726"/>
            <a:chOff x="4186344" y="5413056"/>
            <a:chExt cx="1208581" cy="150737"/>
          </a:xfrm>
          <a:solidFill>
            <a:schemeClr val="accent4"/>
          </a:solidFill>
        </p:grpSpPr>
        <p:grpSp>
          <p:nvGrpSpPr>
            <p:cNvPr id="70" name="Group 3252"/>
            <p:cNvGrpSpPr/>
            <p:nvPr/>
          </p:nvGrpSpPr>
          <p:grpSpPr>
            <a:xfrm>
              <a:off x="5263036" y="5419544"/>
              <a:ext cx="131889" cy="137761"/>
              <a:chOff x="0" y="0"/>
              <a:chExt cx="351702" cy="367360"/>
            </a:xfrm>
            <a:grpFill/>
          </p:grpSpPr>
          <p:sp>
            <p:nvSpPr>
              <p:cNvPr id="77" name="Shape 3250"/>
              <p:cNvSpPr/>
              <p:nvPr/>
            </p:nvSpPr>
            <p:spPr>
              <a:xfrm>
                <a:off x="0" y="0"/>
                <a:ext cx="227879" cy="3673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96" y="8842"/>
                    </a:moveTo>
                    <a:cubicBezTo>
                      <a:pt x="8523" y="8842"/>
                      <a:pt x="6615" y="6017"/>
                      <a:pt x="6615" y="3920"/>
                    </a:cubicBezTo>
                    <a:cubicBezTo>
                      <a:pt x="6615" y="1914"/>
                      <a:pt x="8523" y="1001"/>
                      <a:pt x="10581" y="1001"/>
                    </a:cubicBezTo>
                    <a:cubicBezTo>
                      <a:pt x="14397" y="1001"/>
                      <a:pt x="16456" y="4192"/>
                      <a:pt x="16456" y="6017"/>
                    </a:cubicBezTo>
                    <a:cubicBezTo>
                      <a:pt x="16456" y="8384"/>
                      <a:pt x="13372" y="8842"/>
                      <a:pt x="12196" y="8842"/>
                    </a:cubicBezTo>
                    <a:close/>
                    <a:moveTo>
                      <a:pt x="18658" y="17226"/>
                    </a:moveTo>
                    <a:cubicBezTo>
                      <a:pt x="18658" y="18956"/>
                      <a:pt x="15869" y="20323"/>
                      <a:pt x="11900" y="20323"/>
                    </a:cubicBezTo>
                    <a:cubicBezTo>
                      <a:pt x="7052" y="20323"/>
                      <a:pt x="3967" y="18956"/>
                      <a:pt x="3967" y="16950"/>
                    </a:cubicBezTo>
                    <a:cubicBezTo>
                      <a:pt x="3967" y="14947"/>
                      <a:pt x="6908" y="14306"/>
                      <a:pt x="7782" y="14035"/>
                    </a:cubicBezTo>
                    <a:cubicBezTo>
                      <a:pt x="9699" y="13670"/>
                      <a:pt x="12196" y="13581"/>
                      <a:pt x="12633" y="13581"/>
                    </a:cubicBezTo>
                    <a:lnTo>
                      <a:pt x="13665" y="13581"/>
                    </a:lnTo>
                    <a:cubicBezTo>
                      <a:pt x="17187" y="15130"/>
                      <a:pt x="18658" y="15766"/>
                      <a:pt x="18658" y="17226"/>
                    </a:cubicBezTo>
                    <a:close/>
                    <a:moveTo>
                      <a:pt x="21600" y="0"/>
                    </a:moveTo>
                    <a:lnTo>
                      <a:pt x="12489" y="0"/>
                    </a:lnTo>
                    <a:cubicBezTo>
                      <a:pt x="6026" y="0"/>
                      <a:pt x="2791" y="2550"/>
                      <a:pt x="2791" y="5287"/>
                    </a:cubicBezTo>
                    <a:cubicBezTo>
                      <a:pt x="2791" y="7383"/>
                      <a:pt x="5438" y="9661"/>
                      <a:pt x="10137" y="9661"/>
                    </a:cubicBezTo>
                    <a:lnTo>
                      <a:pt x="11313" y="9661"/>
                    </a:lnTo>
                    <a:cubicBezTo>
                      <a:pt x="11162" y="9932"/>
                      <a:pt x="10725" y="10391"/>
                      <a:pt x="10725" y="10845"/>
                    </a:cubicBezTo>
                    <a:cubicBezTo>
                      <a:pt x="10725" y="11757"/>
                      <a:pt x="11313" y="12122"/>
                      <a:pt x="12045" y="12669"/>
                    </a:cubicBezTo>
                    <a:cubicBezTo>
                      <a:pt x="9992" y="12758"/>
                      <a:pt x="6168" y="13033"/>
                      <a:pt x="3379" y="14123"/>
                    </a:cubicBezTo>
                    <a:cubicBezTo>
                      <a:pt x="731" y="15130"/>
                      <a:pt x="0" y="16495"/>
                      <a:pt x="0" y="17497"/>
                    </a:cubicBezTo>
                    <a:cubicBezTo>
                      <a:pt x="0" y="19593"/>
                      <a:pt x="3086" y="21600"/>
                      <a:pt x="9699" y="21600"/>
                    </a:cubicBezTo>
                    <a:cubicBezTo>
                      <a:pt x="17633" y="21600"/>
                      <a:pt x="21449" y="18863"/>
                      <a:pt x="21449" y="16220"/>
                    </a:cubicBezTo>
                    <a:cubicBezTo>
                      <a:pt x="21449" y="14306"/>
                      <a:pt x="19835" y="13306"/>
                      <a:pt x="17776" y="12211"/>
                    </a:cubicBezTo>
                    <a:lnTo>
                      <a:pt x="16162" y="11481"/>
                    </a:lnTo>
                    <a:cubicBezTo>
                      <a:pt x="15573" y="11210"/>
                      <a:pt x="14986" y="10845"/>
                      <a:pt x="14986" y="10208"/>
                    </a:cubicBezTo>
                    <a:cubicBezTo>
                      <a:pt x="14986" y="9567"/>
                      <a:pt x="15718" y="9024"/>
                      <a:pt x="16456" y="8749"/>
                    </a:cubicBezTo>
                    <a:cubicBezTo>
                      <a:pt x="18365" y="7837"/>
                      <a:pt x="20272" y="6835"/>
                      <a:pt x="20272" y="4828"/>
                    </a:cubicBezTo>
                    <a:cubicBezTo>
                      <a:pt x="20272" y="2915"/>
                      <a:pt x="18365" y="1824"/>
                      <a:pt x="17338" y="1277"/>
                    </a:cubicBezTo>
                    <a:lnTo>
                      <a:pt x="19835" y="1277"/>
                    </a:lnTo>
                    <a:cubicBezTo>
                      <a:pt x="19835" y="1277"/>
                      <a:pt x="21600" y="0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8" name="Shape 3251"/>
              <p:cNvSpPr/>
              <p:nvPr/>
            </p:nvSpPr>
            <p:spPr>
              <a:xfrm>
                <a:off x="227738" y="109057"/>
                <a:ext cx="123965" cy="123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4" y="8096"/>
                    </a:moveTo>
                    <a:lnTo>
                      <a:pt x="13504" y="0"/>
                    </a:lnTo>
                    <a:lnTo>
                      <a:pt x="8096" y="0"/>
                    </a:lnTo>
                    <a:lnTo>
                      <a:pt x="8096" y="8096"/>
                    </a:lnTo>
                    <a:lnTo>
                      <a:pt x="0" y="8096"/>
                    </a:lnTo>
                    <a:lnTo>
                      <a:pt x="0" y="13504"/>
                    </a:lnTo>
                    <a:lnTo>
                      <a:pt x="8096" y="13504"/>
                    </a:lnTo>
                    <a:lnTo>
                      <a:pt x="8096" y="21600"/>
                    </a:lnTo>
                    <a:lnTo>
                      <a:pt x="13504" y="21600"/>
                    </a:lnTo>
                    <a:lnTo>
                      <a:pt x="13504" y="13504"/>
                    </a:lnTo>
                    <a:lnTo>
                      <a:pt x="21600" y="13504"/>
                    </a:lnTo>
                    <a:lnTo>
                      <a:pt x="21600" y="8096"/>
                    </a:lnTo>
                    <a:cubicBezTo>
                      <a:pt x="21600" y="8096"/>
                      <a:pt x="13504" y="8096"/>
                      <a:pt x="13504" y="809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71" name="Group 3261"/>
            <p:cNvGrpSpPr/>
            <p:nvPr/>
          </p:nvGrpSpPr>
          <p:grpSpPr>
            <a:xfrm>
              <a:off x="4570049" y="5425326"/>
              <a:ext cx="131889" cy="126197"/>
              <a:chOff x="0" y="0"/>
              <a:chExt cx="351702" cy="336523"/>
            </a:xfrm>
            <a:grpFill/>
          </p:grpSpPr>
          <p:sp>
            <p:nvSpPr>
              <p:cNvPr id="74" name="Shape 3258"/>
              <p:cNvSpPr/>
              <p:nvPr/>
            </p:nvSpPr>
            <p:spPr>
              <a:xfrm>
                <a:off x="4885" y="109932"/>
                <a:ext cx="75175" cy="226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5" name="Shape 3259"/>
              <p:cNvSpPr/>
              <p:nvPr/>
            </p:nvSpPr>
            <p:spPr>
              <a:xfrm>
                <a:off x="122147" y="105046"/>
                <a:ext cx="229556" cy="231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54" y="0"/>
                    </a:moveTo>
                    <a:cubicBezTo>
                      <a:pt x="9695" y="0"/>
                      <a:pt x="8017" y="2051"/>
                      <a:pt x="7077" y="3486"/>
                    </a:cubicBezTo>
                    <a:lnTo>
                      <a:pt x="7077" y="3555"/>
                    </a:lnTo>
                    <a:lnTo>
                      <a:pt x="7030" y="3555"/>
                    </a:lnTo>
                    <a:cubicBezTo>
                      <a:pt x="7043" y="3532"/>
                      <a:pt x="7063" y="3509"/>
                      <a:pt x="7077" y="3486"/>
                    </a:cubicBezTo>
                    <a:lnTo>
                      <a:pt x="7077" y="495"/>
                    </a:lnTo>
                    <a:lnTo>
                      <a:pt x="0" y="495"/>
                    </a:lnTo>
                    <a:cubicBezTo>
                      <a:pt x="95" y="2476"/>
                      <a:pt x="0" y="21600"/>
                      <a:pt x="0" y="21600"/>
                    </a:cubicBezTo>
                    <a:lnTo>
                      <a:pt x="7077" y="21600"/>
                    </a:lnTo>
                    <a:lnTo>
                      <a:pt x="7077" y="9813"/>
                    </a:lnTo>
                    <a:cubicBezTo>
                      <a:pt x="7077" y="9181"/>
                      <a:pt x="7125" y="8554"/>
                      <a:pt x="7312" y="8103"/>
                    </a:cubicBezTo>
                    <a:cubicBezTo>
                      <a:pt x="7824" y="6841"/>
                      <a:pt x="8986" y="5537"/>
                      <a:pt x="10941" y="5537"/>
                    </a:cubicBezTo>
                    <a:cubicBezTo>
                      <a:pt x="13502" y="5537"/>
                      <a:pt x="14525" y="7473"/>
                      <a:pt x="14525" y="10309"/>
                    </a:cubicBezTo>
                    <a:lnTo>
                      <a:pt x="14525" y="21600"/>
                    </a:lnTo>
                    <a:lnTo>
                      <a:pt x="21600" y="21600"/>
                    </a:lnTo>
                    <a:lnTo>
                      <a:pt x="21600" y="9497"/>
                    </a:lnTo>
                    <a:cubicBezTo>
                      <a:pt x="21600" y="3015"/>
                      <a:pt x="18110" y="0"/>
                      <a:pt x="13454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6" name="Shape 3260"/>
              <p:cNvSpPr/>
              <p:nvPr/>
            </p:nvSpPr>
            <p:spPr>
              <a:xfrm>
                <a:off x="0" y="0"/>
                <a:ext cx="84595" cy="78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66" y="0"/>
                    </a:moveTo>
                    <a:cubicBezTo>
                      <a:pt x="4296" y="0"/>
                      <a:pt x="0" y="4665"/>
                      <a:pt x="0" y="10798"/>
                    </a:cubicBezTo>
                    <a:cubicBezTo>
                      <a:pt x="0" y="16798"/>
                      <a:pt x="4175" y="21600"/>
                      <a:pt x="10613" y="21600"/>
                    </a:cubicBezTo>
                    <a:lnTo>
                      <a:pt x="10739" y="21600"/>
                    </a:lnTo>
                    <a:cubicBezTo>
                      <a:pt x="17436" y="21600"/>
                      <a:pt x="21600" y="16798"/>
                      <a:pt x="21600" y="10798"/>
                    </a:cubicBezTo>
                    <a:cubicBezTo>
                      <a:pt x="21474" y="4665"/>
                      <a:pt x="17436" y="0"/>
                      <a:pt x="1086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72" name="Shape 3267"/>
            <p:cNvSpPr/>
            <p:nvPr/>
          </p:nvSpPr>
          <p:spPr>
            <a:xfrm>
              <a:off x="4186344" y="5429976"/>
              <a:ext cx="143904" cy="1168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3"/>
                  </a:moveTo>
                  <a:cubicBezTo>
                    <a:pt x="20809" y="2986"/>
                    <a:pt x="19952" y="3286"/>
                    <a:pt x="19056" y="3416"/>
                  </a:cubicBezTo>
                  <a:cubicBezTo>
                    <a:pt x="19972" y="2740"/>
                    <a:pt x="20671" y="1671"/>
                    <a:pt x="21007" y="395"/>
                  </a:cubicBezTo>
                  <a:cubicBezTo>
                    <a:pt x="20150" y="1020"/>
                    <a:pt x="19201" y="1476"/>
                    <a:pt x="18186" y="1717"/>
                  </a:cubicBezTo>
                  <a:cubicBezTo>
                    <a:pt x="17382" y="663"/>
                    <a:pt x="16228" y="0"/>
                    <a:pt x="14956" y="0"/>
                  </a:cubicBezTo>
                  <a:cubicBezTo>
                    <a:pt x="12511" y="0"/>
                    <a:pt x="10527" y="2442"/>
                    <a:pt x="10527" y="5452"/>
                  </a:cubicBezTo>
                  <a:cubicBezTo>
                    <a:pt x="10527" y="5882"/>
                    <a:pt x="10566" y="6294"/>
                    <a:pt x="10640" y="6694"/>
                  </a:cubicBezTo>
                  <a:cubicBezTo>
                    <a:pt x="6954" y="6464"/>
                    <a:pt x="3692" y="4298"/>
                    <a:pt x="1504" y="996"/>
                  </a:cubicBezTo>
                  <a:cubicBezTo>
                    <a:pt x="1120" y="1799"/>
                    <a:pt x="903" y="2740"/>
                    <a:pt x="903" y="3740"/>
                  </a:cubicBezTo>
                  <a:cubicBezTo>
                    <a:pt x="903" y="5631"/>
                    <a:pt x="1687" y="7302"/>
                    <a:pt x="2874" y="8274"/>
                  </a:cubicBezTo>
                  <a:cubicBezTo>
                    <a:pt x="2148" y="8252"/>
                    <a:pt x="1470" y="8001"/>
                    <a:pt x="870" y="7593"/>
                  </a:cubicBezTo>
                  <a:lnTo>
                    <a:pt x="870" y="7659"/>
                  </a:lnTo>
                  <a:cubicBezTo>
                    <a:pt x="870" y="10304"/>
                    <a:pt x="2399" y="12512"/>
                    <a:pt x="4423" y="13015"/>
                  </a:cubicBezTo>
                  <a:cubicBezTo>
                    <a:pt x="4053" y="13137"/>
                    <a:pt x="3658" y="13201"/>
                    <a:pt x="3257" y="13201"/>
                  </a:cubicBezTo>
                  <a:cubicBezTo>
                    <a:pt x="2972" y="13201"/>
                    <a:pt x="2696" y="13169"/>
                    <a:pt x="2420" y="13105"/>
                  </a:cubicBezTo>
                  <a:cubicBezTo>
                    <a:pt x="2986" y="15271"/>
                    <a:pt x="4619" y="16845"/>
                    <a:pt x="6558" y="16893"/>
                  </a:cubicBezTo>
                  <a:cubicBezTo>
                    <a:pt x="5042" y="18354"/>
                    <a:pt x="3130" y="19222"/>
                    <a:pt x="1054" y="19222"/>
                  </a:cubicBezTo>
                  <a:cubicBezTo>
                    <a:pt x="698" y="19222"/>
                    <a:pt x="349" y="19198"/>
                    <a:pt x="0" y="19150"/>
                  </a:cubicBezTo>
                  <a:cubicBezTo>
                    <a:pt x="1964" y="20699"/>
                    <a:pt x="4291" y="21600"/>
                    <a:pt x="6795" y="21600"/>
                  </a:cubicBezTo>
                  <a:cubicBezTo>
                    <a:pt x="14943" y="21600"/>
                    <a:pt x="19399" y="13291"/>
                    <a:pt x="19399" y="6085"/>
                  </a:cubicBezTo>
                  <a:lnTo>
                    <a:pt x="19385" y="5380"/>
                  </a:lnTo>
                  <a:cubicBezTo>
                    <a:pt x="20256" y="4609"/>
                    <a:pt x="21007" y="3651"/>
                    <a:pt x="21600" y="255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3" name="Shape 3273"/>
            <p:cNvSpPr/>
            <p:nvPr/>
          </p:nvSpPr>
          <p:spPr>
            <a:xfrm>
              <a:off x="4941739" y="5413056"/>
              <a:ext cx="81496" cy="150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89" y="4"/>
                  </a:moveTo>
                  <a:lnTo>
                    <a:pt x="15607" y="0"/>
                  </a:lnTo>
                  <a:cubicBezTo>
                    <a:pt x="9787" y="0"/>
                    <a:pt x="6024" y="2087"/>
                    <a:pt x="6024" y="5316"/>
                  </a:cubicBezTo>
                  <a:lnTo>
                    <a:pt x="6024" y="7767"/>
                  </a:lnTo>
                  <a:lnTo>
                    <a:pt x="814" y="7767"/>
                  </a:lnTo>
                  <a:cubicBezTo>
                    <a:pt x="365" y="7767"/>
                    <a:pt x="0" y="7964"/>
                    <a:pt x="0" y="8207"/>
                  </a:cubicBezTo>
                  <a:lnTo>
                    <a:pt x="0" y="11759"/>
                  </a:lnTo>
                  <a:cubicBezTo>
                    <a:pt x="0" y="12002"/>
                    <a:pt x="365" y="12199"/>
                    <a:pt x="814" y="12199"/>
                  </a:cubicBezTo>
                  <a:lnTo>
                    <a:pt x="6024" y="12199"/>
                  </a:lnTo>
                  <a:lnTo>
                    <a:pt x="6024" y="21160"/>
                  </a:lnTo>
                  <a:cubicBezTo>
                    <a:pt x="6024" y="21403"/>
                    <a:pt x="6389" y="21600"/>
                    <a:pt x="6840" y="21600"/>
                  </a:cubicBezTo>
                  <a:lnTo>
                    <a:pt x="13634" y="21600"/>
                  </a:lnTo>
                  <a:cubicBezTo>
                    <a:pt x="14085" y="21600"/>
                    <a:pt x="14450" y="21403"/>
                    <a:pt x="14450" y="21160"/>
                  </a:cubicBezTo>
                  <a:lnTo>
                    <a:pt x="14450" y="12199"/>
                  </a:lnTo>
                  <a:lnTo>
                    <a:pt x="20541" y="12199"/>
                  </a:lnTo>
                  <a:cubicBezTo>
                    <a:pt x="20990" y="12199"/>
                    <a:pt x="21355" y="12002"/>
                    <a:pt x="21355" y="11759"/>
                  </a:cubicBezTo>
                  <a:lnTo>
                    <a:pt x="21358" y="8207"/>
                  </a:lnTo>
                  <a:cubicBezTo>
                    <a:pt x="21358" y="8091"/>
                    <a:pt x="21271" y="7979"/>
                    <a:pt x="21119" y="7896"/>
                  </a:cubicBezTo>
                  <a:cubicBezTo>
                    <a:pt x="20968" y="7813"/>
                    <a:pt x="20759" y="7767"/>
                    <a:pt x="20543" y="7767"/>
                  </a:cubicBezTo>
                  <a:lnTo>
                    <a:pt x="14450" y="7767"/>
                  </a:lnTo>
                  <a:lnTo>
                    <a:pt x="14450" y="5689"/>
                  </a:lnTo>
                  <a:cubicBezTo>
                    <a:pt x="14450" y="4690"/>
                    <a:pt x="14891" y="4184"/>
                    <a:pt x="17295" y="4184"/>
                  </a:cubicBezTo>
                  <a:lnTo>
                    <a:pt x="20786" y="4182"/>
                  </a:lnTo>
                  <a:cubicBezTo>
                    <a:pt x="21236" y="4182"/>
                    <a:pt x="21600" y="3985"/>
                    <a:pt x="21600" y="3742"/>
                  </a:cubicBezTo>
                  <a:lnTo>
                    <a:pt x="21600" y="445"/>
                  </a:lnTo>
                  <a:cubicBezTo>
                    <a:pt x="21600" y="201"/>
                    <a:pt x="21236" y="6"/>
                    <a:pt x="20789" y="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295266" y="3451084"/>
            <a:ext cx="15848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3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Team name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30337" y="4233245"/>
            <a:ext cx="251470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848484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Lorem ipsum dolor amet, consectetur adipiscing elit roin cursus ligula. Poin cursus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38975" y="3771138"/>
            <a:ext cx="1297424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ounder</a:t>
            </a:r>
          </a:p>
        </p:txBody>
      </p:sp>
      <p:sp>
        <p:nvSpPr>
          <p:cNvPr id="12" name="Oval 11"/>
          <p:cNvSpPr/>
          <p:nvPr/>
        </p:nvSpPr>
        <p:spPr>
          <a:xfrm>
            <a:off x="1244961" y="1224231"/>
            <a:ext cx="1938070" cy="1938070"/>
          </a:xfrm>
          <a:prstGeom prst="ellips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088865" y="1224231"/>
            <a:ext cx="1938070" cy="1938070"/>
          </a:xfrm>
          <a:prstGeom prst="ellips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794385" y="3451084"/>
            <a:ext cx="19380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sz="16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Team name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506068" y="4233245"/>
            <a:ext cx="251470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Lorem ipsum dolor amet, consectetur adipiscing elit roin cursus ligula. Poin cursus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114706" y="3771138"/>
            <a:ext cx="1297424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Designer</a:t>
            </a:r>
          </a:p>
        </p:txBody>
      </p:sp>
      <p:sp>
        <p:nvSpPr>
          <p:cNvPr id="22" name="Oval 21"/>
          <p:cNvSpPr/>
          <p:nvPr/>
        </p:nvSpPr>
        <p:spPr>
          <a:xfrm>
            <a:off x="8794383" y="1224231"/>
            <a:ext cx="1938070" cy="1938070"/>
          </a:xfrm>
          <a:prstGeom prst="ellips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627760" y="5461710"/>
            <a:ext cx="919853" cy="114726"/>
            <a:chOff x="4186344" y="5413056"/>
            <a:chExt cx="1208581" cy="150737"/>
          </a:xfrm>
          <a:solidFill>
            <a:schemeClr val="accent4"/>
          </a:solidFill>
        </p:grpSpPr>
        <p:grpSp>
          <p:nvGrpSpPr>
            <p:cNvPr id="27" name="Group 3252"/>
            <p:cNvGrpSpPr/>
            <p:nvPr/>
          </p:nvGrpSpPr>
          <p:grpSpPr>
            <a:xfrm>
              <a:off x="5263036" y="5419544"/>
              <a:ext cx="131889" cy="137761"/>
              <a:chOff x="0" y="0"/>
              <a:chExt cx="351702" cy="367360"/>
            </a:xfrm>
            <a:grpFill/>
          </p:grpSpPr>
          <p:sp>
            <p:nvSpPr>
              <p:cNvPr id="34" name="Shape 3250"/>
              <p:cNvSpPr/>
              <p:nvPr/>
            </p:nvSpPr>
            <p:spPr>
              <a:xfrm>
                <a:off x="0" y="0"/>
                <a:ext cx="227879" cy="3673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96" y="8842"/>
                    </a:moveTo>
                    <a:cubicBezTo>
                      <a:pt x="8523" y="8842"/>
                      <a:pt x="6615" y="6017"/>
                      <a:pt x="6615" y="3920"/>
                    </a:cubicBezTo>
                    <a:cubicBezTo>
                      <a:pt x="6615" y="1914"/>
                      <a:pt x="8523" y="1001"/>
                      <a:pt x="10581" y="1001"/>
                    </a:cubicBezTo>
                    <a:cubicBezTo>
                      <a:pt x="14397" y="1001"/>
                      <a:pt x="16456" y="4192"/>
                      <a:pt x="16456" y="6017"/>
                    </a:cubicBezTo>
                    <a:cubicBezTo>
                      <a:pt x="16456" y="8384"/>
                      <a:pt x="13372" y="8842"/>
                      <a:pt x="12196" y="8842"/>
                    </a:cubicBezTo>
                    <a:close/>
                    <a:moveTo>
                      <a:pt x="18658" y="17226"/>
                    </a:moveTo>
                    <a:cubicBezTo>
                      <a:pt x="18658" y="18956"/>
                      <a:pt x="15869" y="20323"/>
                      <a:pt x="11900" y="20323"/>
                    </a:cubicBezTo>
                    <a:cubicBezTo>
                      <a:pt x="7052" y="20323"/>
                      <a:pt x="3967" y="18956"/>
                      <a:pt x="3967" y="16950"/>
                    </a:cubicBezTo>
                    <a:cubicBezTo>
                      <a:pt x="3967" y="14947"/>
                      <a:pt x="6908" y="14306"/>
                      <a:pt x="7782" y="14035"/>
                    </a:cubicBezTo>
                    <a:cubicBezTo>
                      <a:pt x="9699" y="13670"/>
                      <a:pt x="12196" y="13581"/>
                      <a:pt x="12633" y="13581"/>
                    </a:cubicBezTo>
                    <a:lnTo>
                      <a:pt x="13665" y="13581"/>
                    </a:lnTo>
                    <a:cubicBezTo>
                      <a:pt x="17187" y="15130"/>
                      <a:pt x="18658" y="15766"/>
                      <a:pt x="18658" y="17226"/>
                    </a:cubicBezTo>
                    <a:close/>
                    <a:moveTo>
                      <a:pt x="21600" y="0"/>
                    </a:moveTo>
                    <a:lnTo>
                      <a:pt x="12489" y="0"/>
                    </a:lnTo>
                    <a:cubicBezTo>
                      <a:pt x="6026" y="0"/>
                      <a:pt x="2791" y="2550"/>
                      <a:pt x="2791" y="5287"/>
                    </a:cubicBezTo>
                    <a:cubicBezTo>
                      <a:pt x="2791" y="7383"/>
                      <a:pt x="5438" y="9661"/>
                      <a:pt x="10137" y="9661"/>
                    </a:cubicBezTo>
                    <a:lnTo>
                      <a:pt x="11313" y="9661"/>
                    </a:lnTo>
                    <a:cubicBezTo>
                      <a:pt x="11162" y="9932"/>
                      <a:pt x="10725" y="10391"/>
                      <a:pt x="10725" y="10845"/>
                    </a:cubicBezTo>
                    <a:cubicBezTo>
                      <a:pt x="10725" y="11757"/>
                      <a:pt x="11313" y="12122"/>
                      <a:pt x="12045" y="12669"/>
                    </a:cubicBezTo>
                    <a:cubicBezTo>
                      <a:pt x="9992" y="12758"/>
                      <a:pt x="6168" y="13033"/>
                      <a:pt x="3379" y="14123"/>
                    </a:cubicBezTo>
                    <a:cubicBezTo>
                      <a:pt x="731" y="15130"/>
                      <a:pt x="0" y="16495"/>
                      <a:pt x="0" y="17497"/>
                    </a:cubicBezTo>
                    <a:cubicBezTo>
                      <a:pt x="0" y="19593"/>
                      <a:pt x="3086" y="21600"/>
                      <a:pt x="9699" y="21600"/>
                    </a:cubicBezTo>
                    <a:cubicBezTo>
                      <a:pt x="17633" y="21600"/>
                      <a:pt x="21449" y="18863"/>
                      <a:pt x="21449" y="16220"/>
                    </a:cubicBezTo>
                    <a:cubicBezTo>
                      <a:pt x="21449" y="14306"/>
                      <a:pt x="19835" y="13306"/>
                      <a:pt x="17776" y="12211"/>
                    </a:cubicBezTo>
                    <a:lnTo>
                      <a:pt x="16162" y="11481"/>
                    </a:lnTo>
                    <a:cubicBezTo>
                      <a:pt x="15573" y="11210"/>
                      <a:pt x="14986" y="10845"/>
                      <a:pt x="14986" y="10208"/>
                    </a:cubicBezTo>
                    <a:cubicBezTo>
                      <a:pt x="14986" y="9567"/>
                      <a:pt x="15718" y="9024"/>
                      <a:pt x="16456" y="8749"/>
                    </a:cubicBezTo>
                    <a:cubicBezTo>
                      <a:pt x="18365" y="7837"/>
                      <a:pt x="20272" y="6835"/>
                      <a:pt x="20272" y="4828"/>
                    </a:cubicBezTo>
                    <a:cubicBezTo>
                      <a:pt x="20272" y="2915"/>
                      <a:pt x="18365" y="1824"/>
                      <a:pt x="17338" y="1277"/>
                    </a:cubicBezTo>
                    <a:lnTo>
                      <a:pt x="19835" y="1277"/>
                    </a:lnTo>
                    <a:cubicBezTo>
                      <a:pt x="19835" y="1277"/>
                      <a:pt x="21600" y="0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5" name="Shape 3251"/>
              <p:cNvSpPr/>
              <p:nvPr/>
            </p:nvSpPr>
            <p:spPr>
              <a:xfrm>
                <a:off x="227738" y="109057"/>
                <a:ext cx="123965" cy="123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4" y="8096"/>
                    </a:moveTo>
                    <a:lnTo>
                      <a:pt x="13504" y="0"/>
                    </a:lnTo>
                    <a:lnTo>
                      <a:pt x="8096" y="0"/>
                    </a:lnTo>
                    <a:lnTo>
                      <a:pt x="8096" y="8096"/>
                    </a:lnTo>
                    <a:lnTo>
                      <a:pt x="0" y="8096"/>
                    </a:lnTo>
                    <a:lnTo>
                      <a:pt x="0" y="13504"/>
                    </a:lnTo>
                    <a:lnTo>
                      <a:pt x="8096" y="13504"/>
                    </a:lnTo>
                    <a:lnTo>
                      <a:pt x="8096" y="21600"/>
                    </a:lnTo>
                    <a:lnTo>
                      <a:pt x="13504" y="21600"/>
                    </a:lnTo>
                    <a:lnTo>
                      <a:pt x="13504" y="13504"/>
                    </a:lnTo>
                    <a:lnTo>
                      <a:pt x="21600" y="13504"/>
                    </a:lnTo>
                    <a:lnTo>
                      <a:pt x="21600" y="8096"/>
                    </a:lnTo>
                    <a:cubicBezTo>
                      <a:pt x="21600" y="8096"/>
                      <a:pt x="13504" y="8096"/>
                      <a:pt x="13504" y="809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8" name="Group 3261"/>
            <p:cNvGrpSpPr/>
            <p:nvPr/>
          </p:nvGrpSpPr>
          <p:grpSpPr>
            <a:xfrm>
              <a:off x="4570049" y="5425326"/>
              <a:ext cx="131889" cy="126197"/>
              <a:chOff x="0" y="0"/>
              <a:chExt cx="351702" cy="336523"/>
            </a:xfrm>
            <a:grpFill/>
          </p:grpSpPr>
          <p:sp>
            <p:nvSpPr>
              <p:cNvPr id="31" name="Shape 3258"/>
              <p:cNvSpPr/>
              <p:nvPr/>
            </p:nvSpPr>
            <p:spPr>
              <a:xfrm>
                <a:off x="4885" y="109932"/>
                <a:ext cx="75175" cy="226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2" name="Shape 3259"/>
              <p:cNvSpPr/>
              <p:nvPr/>
            </p:nvSpPr>
            <p:spPr>
              <a:xfrm>
                <a:off x="122147" y="105046"/>
                <a:ext cx="229556" cy="231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54" y="0"/>
                    </a:moveTo>
                    <a:cubicBezTo>
                      <a:pt x="9695" y="0"/>
                      <a:pt x="8017" y="2051"/>
                      <a:pt x="7077" y="3486"/>
                    </a:cubicBezTo>
                    <a:lnTo>
                      <a:pt x="7077" y="3555"/>
                    </a:lnTo>
                    <a:lnTo>
                      <a:pt x="7030" y="3555"/>
                    </a:lnTo>
                    <a:cubicBezTo>
                      <a:pt x="7043" y="3532"/>
                      <a:pt x="7063" y="3509"/>
                      <a:pt x="7077" y="3486"/>
                    </a:cubicBezTo>
                    <a:lnTo>
                      <a:pt x="7077" y="495"/>
                    </a:lnTo>
                    <a:lnTo>
                      <a:pt x="0" y="495"/>
                    </a:lnTo>
                    <a:cubicBezTo>
                      <a:pt x="95" y="2476"/>
                      <a:pt x="0" y="21600"/>
                      <a:pt x="0" y="21600"/>
                    </a:cubicBezTo>
                    <a:lnTo>
                      <a:pt x="7077" y="21600"/>
                    </a:lnTo>
                    <a:lnTo>
                      <a:pt x="7077" y="9813"/>
                    </a:lnTo>
                    <a:cubicBezTo>
                      <a:pt x="7077" y="9181"/>
                      <a:pt x="7125" y="8554"/>
                      <a:pt x="7312" y="8103"/>
                    </a:cubicBezTo>
                    <a:cubicBezTo>
                      <a:pt x="7824" y="6841"/>
                      <a:pt x="8986" y="5537"/>
                      <a:pt x="10941" y="5537"/>
                    </a:cubicBezTo>
                    <a:cubicBezTo>
                      <a:pt x="13502" y="5537"/>
                      <a:pt x="14525" y="7473"/>
                      <a:pt x="14525" y="10309"/>
                    </a:cubicBezTo>
                    <a:lnTo>
                      <a:pt x="14525" y="21600"/>
                    </a:lnTo>
                    <a:lnTo>
                      <a:pt x="21600" y="21600"/>
                    </a:lnTo>
                    <a:lnTo>
                      <a:pt x="21600" y="9497"/>
                    </a:lnTo>
                    <a:cubicBezTo>
                      <a:pt x="21600" y="3015"/>
                      <a:pt x="18110" y="0"/>
                      <a:pt x="13454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3" name="Shape 3260"/>
              <p:cNvSpPr/>
              <p:nvPr/>
            </p:nvSpPr>
            <p:spPr>
              <a:xfrm>
                <a:off x="0" y="0"/>
                <a:ext cx="84595" cy="78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66" y="0"/>
                    </a:moveTo>
                    <a:cubicBezTo>
                      <a:pt x="4296" y="0"/>
                      <a:pt x="0" y="4665"/>
                      <a:pt x="0" y="10798"/>
                    </a:cubicBezTo>
                    <a:cubicBezTo>
                      <a:pt x="0" y="16798"/>
                      <a:pt x="4175" y="21600"/>
                      <a:pt x="10613" y="21600"/>
                    </a:cubicBezTo>
                    <a:lnTo>
                      <a:pt x="10739" y="21600"/>
                    </a:lnTo>
                    <a:cubicBezTo>
                      <a:pt x="17436" y="21600"/>
                      <a:pt x="21600" y="16798"/>
                      <a:pt x="21600" y="10798"/>
                    </a:cubicBezTo>
                    <a:cubicBezTo>
                      <a:pt x="21474" y="4665"/>
                      <a:pt x="17436" y="0"/>
                      <a:pt x="1086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9" name="Shape 3267"/>
            <p:cNvSpPr/>
            <p:nvPr/>
          </p:nvSpPr>
          <p:spPr>
            <a:xfrm>
              <a:off x="4186344" y="5429976"/>
              <a:ext cx="143904" cy="1168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3"/>
                  </a:moveTo>
                  <a:cubicBezTo>
                    <a:pt x="20809" y="2986"/>
                    <a:pt x="19952" y="3286"/>
                    <a:pt x="19056" y="3416"/>
                  </a:cubicBezTo>
                  <a:cubicBezTo>
                    <a:pt x="19972" y="2740"/>
                    <a:pt x="20671" y="1671"/>
                    <a:pt x="21007" y="395"/>
                  </a:cubicBezTo>
                  <a:cubicBezTo>
                    <a:pt x="20150" y="1020"/>
                    <a:pt x="19201" y="1476"/>
                    <a:pt x="18186" y="1717"/>
                  </a:cubicBezTo>
                  <a:cubicBezTo>
                    <a:pt x="17382" y="663"/>
                    <a:pt x="16228" y="0"/>
                    <a:pt x="14956" y="0"/>
                  </a:cubicBezTo>
                  <a:cubicBezTo>
                    <a:pt x="12511" y="0"/>
                    <a:pt x="10527" y="2442"/>
                    <a:pt x="10527" y="5452"/>
                  </a:cubicBezTo>
                  <a:cubicBezTo>
                    <a:pt x="10527" y="5882"/>
                    <a:pt x="10566" y="6294"/>
                    <a:pt x="10640" y="6694"/>
                  </a:cubicBezTo>
                  <a:cubicBezTo>
                    <a:pt x="6954" y="6464"/>
                    <a:pt x="3692" y="4298"/>
                    <a:pt x="1504" y="996"/>
                  </a:cubicBezTo>
                  <a:cubicBezTo>
                    <a:pt x="1120" y="1799"/>
                    <a:pt x="903" y="2740"/>
                    <a:pt x="903" y="3740"/>
                  </a:cubicBezTo>
                  <a:cubicBezTo>
                    <a:pt x="903" y="5631"/>
                    <a:pt x="1687" y="7302"/>
                    <a:pt x="2874" y="8274"/>
                  </a:cubicBezTo>
                  <a:cubicBezTo>
                    <a:pt x="2148" y="8252"/>
                    <a:pt x="1470" y="8001"/>
                    <a:pt x="870" y="7593"/>
                  </a:cubicBezTo>
                  <a:lnTo>
                    <a:pt x="870" y="7659"/>
                  </a:lnTo>
                  <a:cubicBezTo>
                    <a:pt x="870" y="10304"/>
                    <a:pt x="2399" y="12512"/>
                    <a:pt x="4423" y="13015"/>
                  </a:cubicBezTo>
                  <a:cubicBezTo>
                    <a:pt x="4053" y="13137"/>
                    <a:pt x="3658" y="13201"/>
                    <a:pt x="3257" y="13201"/>
                  </a:cubicBezTo>
                  <a:cubicBezTo>
                    <a:pt x="2972" y="13201"/>
                    <a:pt x="2696" y="13169"/>
                    <a:pt x="2420" y="13105"/>
                  </a:cubicBezTo>
                  <a:cubicBezTo>
                    <a:pt x="2986" y="15271"/>
                    <a:pt x="4619" y="16845"/>
                    <a:pt x="6558" y="16893"/>
                  </a:cubicBezTo>
                  <a:cubicBezTo>
                    <a:pt x="5042" y="18354"/>
                    <a:pt x="3130" y="19222"/>
                    <a:pt x="1054" y="19222"/>
                  </a:cubicBezTo>
                  <a:cubicBezTo>
                    <a:pt x="698" y="19222"/>
                    <a:pt x="349" y="19198"/>
                    <a:pt x="0" y="19150"/>
                  </a:cubicBezTo>
                  <a:cubicBezTo>
                    <a:pt x="1964" y="20699"/>
                    <a:pt x="4291" y="21600"/>
                    <a:pt x="6795" y="21600"/>
                  </a:cubicBezTo>
                  <a:cubicBezTo>
                    <a:pt x="14943" y="21600"/>
                    <a:pt x="19399" y="13291"/>
                    <a:pt x="19399" y="6085"/>
                  </a:cubicBezTo>
                  <a:lnTo>
                    <a:pt x="19385" y="5380"/>
                  </a:lnTo>
                  <a:cubicBezTo>
                    <a:pt x="20256" y="4609"/>
                    <a:pt x="21007" y="3651"/>
                    <a:pt x="21600" y="255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Shape 3273"/>
            <p:cNvSpPr/>
            <p:nvPr/>
          </p:nvSpPr>
          <p:spPr>
            <a:xfrm>
              <a:off x="4941739" y="5413056"/>
              <a:ext cx="81496" cy="150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89" y="4"/>
                  </a:moveTo>
                  <a:lnTo>
                    <a:pt x="15607" y="0"/>
                  </a:lnTo>
                  <a:cubicBezTo>
                    <a:pt x="9787" y="0"/>
                    <a:pt x="6024" y="2087"/>
                    <a:pt x="6024" y="5316"/>
                  </a:cubicBezTo>
                  <a:lnTo>
                    <a:pt x="6024" y="7767"/>
                  </a:lnTo>
                  <a:lnTo>
                    <a:pt x="814" y="7767"/>
                  </a:lnTo>
                  <a:cubicBezTo>
                    <a:pt x="365" y="7767"/>
                    <a:pt x="0" y="7964"/>
                    <a:pt x="0" y="8207"/>
                  </a:cubicBezTo>
                  <a:lnTo>
                    <a:pt x="0" y="11759"/>
                  </a:lnTo>
                  <a:cubicBezTo>
                    <a:pt x="0" y="12002"/>
                    <a:pt x="365" y="12199"/>
                    <a:pt x="814" y="12199"/>
                  </a:cubicBezTo>
                  <a:lnTo>
                    <a:pt x="6024" y="12199"/>
                  </a:lnTo>
                  <a:lnTo>
                    <a:pt x="6024" y="21160"/>
                  </a:lnTo>
                  <a:cubicBezTo>
                    <a:pt x="6024" y="21403"/>
                    <a:pt x="6389" y="21600"/>
                    <a:pt x="6840" y="21600"/>
                  </a:cubicBezTo>
                  <a:lnTo>
                    <a:pt x="13634" y="21600"/>
                  </a:lnTo>
                  <a:cubicBezTo>
                    <a:pt x="14085" y="21600"/>
                    <a:pt x="14450" y="21403"/>
                    <a:pt x="14450" y="21160"/>
                  </a:cubicBezTo>
                  <a:lnTo>
                    <a:pt x="14450" y="12199"/>
                  </a:lnTo>
                  <a:lnTo>
                    <a:pt x="20541" y="12199"/>
                  </a:lnTo>
                  <a:cubicBezTo>
                    <a:pt x="20990" y="12199"/>
                    <a:pt x="21355" y="12002"/>
                    <a:pt x="21355" y="11759"/>
                  </a:cubicBezTo>
                  <a:lnTo>
                    <a:pt x="21358" y="8207"/>
                  </a:lnTo>
                  <a:cubicBezTo>
                    <a:pt x="21358" y="8091"/>
                    <a:pt x="21271" y="7979"/>
                    <a:pt x="21119" y="7896"/>
                  </a:cubicBezTo>
                  <a:cubicBezTo>
                    <a:pt x="20968" y="7813"/>
                    <a:pt x="20759" y="7767"/>
                    <a:pt x="20543" y="7767"/>
                  </a:cubicBezTo>
                  <a:lnTo>
                    <a:pt x="14450" y="7767"/>
                  </a:lnTo>
                  <a:lnTo>
                    <a:pt x="14450" y="5689"/>
                  </a:lnTo>
                  <a:cubicBezTo>
                    <a:pt x="14450" y="4690"/>
                    <a:pt x="14891" y="4184"/>
                    <a:pt x="17295" y="4184"/>
                  </a:cubicBezTo>
                  <a:lnTo>
                    <a:pt x="20786" y="4182"/>
                  </a:lnTo>
                  <a:cubicBezTo>
                    <a:pt x="21236" y="4182"/>
                    <a:pt x="21600" y="3985"/>
                    <a:pt x="21600" y="3742"/>
                  </a:cubicBezTo>
                  <a:lnTo>
                    <a:pt x="21600" y="445"/>
                  </a:lnTo>
                  <a:cubicBezTo>
                    <a:pt x="21600" y="201"/>
                    <a:pt x="21236" y="6"/>
                    <a:pt x="20789" y="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9303491" y="5461710"/>
            <a:ext cx="919853" cy="114726"/>
            <a:chOff x="4186344" y="5413056"/>
            <a:chExt cx="1208581" cy="150737"/>
          </a:xfrm>
          <a:solidFill>
            <a:schemeClr val="accent4"/>
          </a:solidFill>
        </p:grpSpPr>
        <p:grpSp>
          <p:nvGrpSpPr>
            <p:cNvPr id="47" name="Group 3252"/>
            <p:cNvGrpSpPr/>
            <p:nvPr/>
          </p:nvGrpSpPr>
          <p:grpSpPr>
            <a:xfrm>
              <a:off x="5263036" y="5419544"/>
              <a:ext cx="131889" cy="137761"/>
              <a:chOff x="0" y="0"/>
              <a:chExt cx="351702" cy="367360"/>
            </a:xfrm>
            <a:grpFill/>
          </p:grpSpPr>
          <p:sp>
            <p:nvSpPr>
              <p:cNvPr id="54" name="Shape 3250"/>
              <p:cNvSpPr/>
              <p:nvPr/>
            </p:nvSpPr>
            <p:spPr>
              <a:xfrm>
                <a:off x="0" y="0"/>
                <a:ext cx="227879" cy="3673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196" y="8842"/>
                    </a:moveTo>
                    <a:cubicBezTo>
                      <a:pt x="8523" y="8842"/>
                      <a:pt x="6615" y="6017"/>
                      <a:pt x="6615" y="3920"/>
                    </a:cubicBezTo>
                    <a:cubicBezTo>
                      <a:pt x="6615" y="1914"/>
                      <a:pt x="8523" y="1001"/>
                      <a:pt x="10581" y="1001"/>
                    </a:cubicBezTo>
                    <a:cubicBezTo>
                      <a:pt x="14397" y="1001"/>
                      <a:pt x="16456" y="4192"/>
                      <a:pt x="16456" y="6017"/>
                    </a:cubicBezTo>
                    <a:cubicBezTo>
                      <a:pt x="16456" y="8384"/>
                      <a:pt x="13372" y="8842"/>
                      <a:pt x="12196" y="8842"/>
                    </a:cubicBezTo>
                    <a:close/>
                    <a:moveTo>
                      <a:pt x="18658" y="17226"/>
                    </a:moveTo>
                    <a:cubicBezTo>
                      <a:pt x="18658" y="18956"/>
                      <a:pt x="15869" y="20323"/>
                      <a:pt x="11900" y="20323"/>
                    </a:cubicBezTo>
                    <a:cubicBezTo>
                      <a:pt x="7052" y="20323"/>
                      <a:pt x="3967" y="18956"/>
                      <a:pt x="3967" y="16950"/>
                    </a:cubicBezTo>
                    <a:cubicBezTo>
                      <a:pt x="3967" y="14947"/>
                      <a:pt x="6908" y="14306"/>
                      <a:pt x="7782" y="14035"/>
                    </a:cubicBezTo>
                    <a:cubicBezTo>
                      <a:pt x="9699" y="13670"/>
                      <a:pt x="12196" y="13581"/>
                      <a:pt x="12633" y="13581"/>
                    </a:cubicBezTo>
                    <a:lnTo>
                      <a:pt x="13665" y="13581"/>
                    </a:lnTo>
                    <a:cubicBezTo>
                      <a:pt x="17187" y="15130"/>
                      <a:pt x="18658" y="15766"/>
                      <a:pt x="18658" y="17226"/>
                    </a:cubicBezTo>
                    <a:close/>
                    <a:moveTo>
                      <a:pt x="21600" y="0"/>
                    </a:moveTo>
                    <a:lnTo>
                      <a:pt x="12489" y="0"/>
                    </a:lnTo>
                    <a:cubicBezTo>
                      <a:pt x="6026" y="0"/>
                      <a:pt x="2791" y="2550"/>
                      <a:pt x="2791" y="5287"/>
                    </a:cubicBezTo>
                    <a:cubicBezTo>
                      <a:pt x="2791" y="7383"/>
                      <a:pt x="5438" y="9661"/>
                      <a:pt x="10137" y="9661"/>
                    </a:cubicBezTo>
                    <a:lnTo>
                      <a:pt x="11313" y="9661"/>
                    </a:lnTo>
                    <a:cubicBezTo>
                      <a:pt x="11162" y="9932"/>
                      <a:pt x="10725" y="10391"/>
                      <a:pt x="10725" y="10845"/>
                    </a:cubicBezTo>
                    <a:cubicBezTo>
                      <a:pt x="10725" y="11757"/>
                      <a:pt x="11313" y="12122"/>
                      <a:pt x="12045" y="12669"/>
                    </a:cubicBezTo>
                    <a:cubicBezTo>
                      <a:pt x="9992" y="12758"/>
                      <a:pt x="6168" y="13033"/>
                      <a:pt x="3379" y="14123"/>
                    </a:cubicBezTo>
                    <a:cubicBezTo>
                      <a:pt x="731" y="15130"/>
                      <a:pt x="0" y="16495"/>
                      <a:pt x="0" y="17497"/>
                    </a:cubicBezTo>
                    <a:cubicBezTo>
                      <a:pt x="0" y="19593"/>
                      <a:pt x="3086" y="21600"/>
                      <a:pt x="9699" y="21600"/>
                    </a:cubicBezTo>
                    <a:cubicBezTo>
                      <a:pt x="17633" y="21600"/>
                      <a:pt x="21449" y="18863"/>
                      <a:pt x="21449" y="16220"/>
                    </a:cubicBezTo>
                    <a:cubicBezTo>
                      <a:pt x="21449" y="14306"/>
                      <a:pt x="19835" y="13306"/>
                      <a:pt x="17776" y="12211"/>
                    </a:cubicBezTo>
                    <a:lnTo>
                      <a:pt x="16162" y="11481"/>
                    </a:lnTo>
                    <a:cubicBezTo>
                      <a:pt x="15573" y="11210"/>
                      <a:pt x="14986" y="10845"/>
                      <a:pt x="14986" y="10208"/>
                    </a:cubicBezTo>
                    <a:cubicBezTo>
                      <a:pt x="14986" y="9567"/>
                      <a:pt x="15718" y="9024"/>
                      <a:pt x="16456" y="8749"/>
                    </a:cubicBezTo>
                    <a:cubicBezTo>
                      <a:pt x="18365" y="7837"/>
                      <a:pt x="20272" y="6835"/>
                      <a:pt x="20272" y="4828"/>
                    </a:cubicBezTo>
                    <a:cubicBezTo>
                      <a:pt x="20272" y="2915"/>
                      <a:pt x="18365" y="1824"/>
                      <a:pt x="17338" y="1277"/>
                    </a:cubicBezTo>
                    <a:lnTo>
                      <a:pt x="19835" y="1277"/>
                    </a:lnTo>
                    <a:cubicBezTo>
                      <a:pt x="19835" y="1277"/>
                      <a:pt x="21600" y="0"/>
                      <a:pt x="216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5" name="Shape 3251"/>
              <p:cNvSpPr/>
              <p:nvPr/>
            </p:nvSpPr>
            <p:spPr>
              <a:xfrm>
                <a:off x="227738" y="109057"/>
                <a:ext cx="123965" cy="1239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4" y="8096"/>
                    </a:moveTo>
                    <a:lnTo>
                      <a:pt x="13504" y="0"/>
                    </a:lnTo>
                    <a:lnTo>
                      <a:pt x="8096" y="0"/>
                    </a:lnTo>
                    <a:lnTo>
                      <a:pt x="8096" y="8096"/>
                    </a:lnTo>
                    <a:lnTo>
                      <a:pt x="0" y="8096"/>
                    </a:lnTo>
                    <a:lnTo>
                      <a:pt x="0" y="13504"/>
                    </a:lnTo>
                    <a:lnTo>
                      <a:pt x="8096" y="13504"/>
                    </a:lnTo>
                    <a:lnTo>
                      <a:pt x="8096" y="21600"/>
                    </a:lnTo>
                    <a:lnTo>
                      <a:pt x="13504" y="21600"/>
                    </a:lnTo>
                    <a:lnTo>
                      <a:pt x="13504" y="13504"/>
                    </a:lnTo>
                    <a:lnTo>
                      <a:pt x="21600" y="13504"/>
                    </a:lnTo>
                    <a:lnTo>
                      <a:pt x="21600" y="8096"/>
                    </a:lnTo>
                    <a:cubicBezTo>
                      <a:pt x="21600" y="8096"/>
                      <a:pt x="13504" y="8096"/>
                      <a:pt x="13504" y="809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48" name="Group 3261"/>
            <p:cNvGrpSpPr/>
            <p:nvPr/>
          </p:nvGrpSpPr>
          <p:grpSpPr>
            <a:xfrm>
              <a:off x="4570049" y="5425326"/>
              <a:ext cx="131889" cy="126197"/>
              <a:chOff x="0" y="0"/>
              <a:chExt cx="351702" cy="336523"/>
            </a:xfrm>
            <a:grpFill/>
          </p:grpSpPr>
          <p:sp>
            <p:nvSpPr>
              <p:cNvPr id="51" name="Shape 3258"/>
              <p:cNvSpPr/>
              <p:nvPr/>
            </p:nvSpPr>
            <p:spPr>
              <a:xfrm>
                <a:off x="4885" y="109932"/>
                <a:ext cx="75175" cy="226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2" name="Shape 3259"/>
              <p:cNvSpPr/>
              <p:nvPr/>
            </p:nvSpPr>
            <p:spPr>
              <a:xfrm>
                <a:off x="122147" y="105046"/>
                <a:ext cx="229556" cy="231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54" y="0"/>
                    </a:moveTo>
                    <a:cubicBezTo>
                      <a:pt x="9695" y="0"/>
                      <a:pt x="8017" y="2051"/>
                      <a:pt x="7077" y="3486"/>
                    </a:cubicBezTo>
                    <a:lnTo>
                      <a:pt x="7077" y="3555"/>
                    </a:lnTo>
                    <a:lnTo>
                      <a:pt x="7030" y="3555"/>
                    </a:lnTo>
                    <a:cubicBezTo>
                      <a:pt x="7043" y="3532"/>
                      <a:pt x="7063" y="3509"/>
                      <a:pt x="7077" y="3486"/>
                    </a:cubicBezTo>
                    <a:lnTo>
                      <a:pt x="7077" y="495"/>
                    </a:lnTo>
                    <a:lnTo>
                      <a:pt x="0" y="495"/>
                    </a:lnTo>
                    <a:cubicBezTo>
                      <a:pt x="95" y="2476"/>
                      <a:pt x="0" y="21600"/>
                      <a:pt x="0" y="21600"/>
                    </a:cubicBezTo>
                    <a:lnTo>
                      <a:pt x="7077" y="21600"/>
                    </a:lnTo>
                    <a:lnTo>
                      <a:pt x="7077" y="9813"/>
                    </a:lnTo>
                    <a:cubicBezTo>
                      <a:pt x="7077" y="9181"/>
                      <a:pt x="7125" y="8554"/>
                      <a:pt x="7312" y="8103"/>
                    </a:cubicBezTo>
                    <a:cubicBezTo>
                      <a:pt x="7824" y="6841"/>
                      <a:pt x="8986" y="5537"/>
                      <a:pt x="10941" y="5537"/>
                    </a:cubicBezTo>
                    <a:cubicBezTo>
                      <a:pt x="13502" y="5537"/>
                      <a:pt x="14525" y="7473"/>
                      <a:pt x="14525" y="10309"/>
                    </a:cubicBezTo>
                    <a:lnTo>
                      <a:pt x="14525" y="21600"/>
                    </a:lnTo>
                    <a:lnTo>
                      <a:pt x="21600" y="21600"/>
                    </a:lnTo>
                    <a:lnTo>
                      <a:pt x="21600" y="9497"/>
                    </a:lnTo>
                    <a:cubicBezTo>
                      <a:pt x="21600" y="3015"/>
                      <a:pt x="18110" y="0"/>
                      <a:pt x="13454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3" name="Shape 3260"/>
              <p:cNvSpPr/>
              <p:nvPr/>
            </p:nvSpPr>
            <p:spPr>
              <a:xfrm>
                <a:off x="0" y="0"/>
                <a:ext cx="84595" cy="78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66" y="0"/>
                    </a:moveTo>
                    <a:cubicBezTo>
                      <a:pt x="4296" y="0"/>
                      <a:pt x="0" y="4665"/>
                      <a:pt x="0" y="10798"/>
                    </a:cubicBezTo>
                    <a:cubicBezTo>
                      <a:pt x="0" y="16798"/>
                      <a:pt x="4175" y="21600"/>
                      <a:pt x="10613" y="21600"/>
                    </a:cubicBezTo>
                    <a:lnTo>
                      <a:pt x="10739" y="21600"/>
                    </a:lnTo>
                    <a:cubicBezTo>
                      <a:pt x="17436" y="21600"/>
                      <a:pt x="21600" y="16798"/>
                      <a:pt x="21600" y="10798"/>
                    </a:cubicBezTo>
                    <a:cubicBezTo>
                      <a:pt x="21474" y="4665"/>
                      <a:pt x="17436" y="0"/>
                      <a:pt x="1086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49" name="Shape 3267"/>
            <p:cNvSpPr/>
            <p:nvPr/>
          </p:nvSpPr>
          <p:spPr>
            <a:xfrm>
              <a:off x="4186344" y="5429976"/>
              <a:ext cx="143904" cy="1168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3"/>
                  </a:moveTo>
                  <a:cubicBezTo>
                    <a:pt x="20809" y="2986"/>
                    <a:pt x="19952" y="3286"/>
                    <a:pt x="19056" y="3416"/>
                  </a:cubicBezTo>
                  <a:cubicBezTo>
                    <a:pt x="19972" y="2740"/>
                    <a:pt x="20671" y="1671"/>
                    <a:pt x="21007" y="395"/>
                  </a:cubicBezTo>
                  <a:cubicBezTo>
                    <a:pt x="20150" y="1020"/>
                    <a:pt x="19201" y="1476"/>
                    <a:pt x="18186" y="1717"/>
                  </a:cubicBezTo>
                  <a:cubicBezTo>
                    <a:pt x="17382" y="663"/>
                    <a:pt x="16228" y="0"/>
                    <a:pt x="14956" y="0"/>
                  </a:cubicBezTo>
                  <a:cubicBezTo>
                    <a:pt x="12511" y="0"/>
                    <a:pt x="10527" y="2442"/>
                    <a:pt x="10527" y="5452"/>
                  </a:cubicBezTo>
                  <a:cubicBezTo>
                    <a:pt x="10527" y="5882"/>
                    <a:pt x="10566" y="6294"/>
                    <a:pt x="10640" y="6694"/>
                  </a:cubicBezTo>
                  <a:cubicBezTo>
                    <a:pt x="6954" y="6464"/>
                    <a:pt x="3692" y="4298"/>
                    <a:pt x="1504" y="996"/>
                  </a:cubicBezTo>
                  <a:cubicBezTo>
                    <a:pt x="1120" y="1799"/>
                    <a:pt x="903" y="2740"/>
                    <a:pt x="903" y="3740"/>
                  </a:cubicBezTo>
                  <a:cubicBezTo>
                    <a:pt x="903" y="5631"/>
                    <a:pt x="1687" y="7302"/>
                    <a:pt x="2874" y="8274"/>
                  </a:cubicBezTo>
                  <a:cubicBezTo>
                    <a:pt x="2148" y="8252"/>
                    <a:pt x="1470" y="8001"/>
                    <a:pt x="870" y="7593"/>
                  </a:cubicBezTo>
                  <a:lnTo>
                    <a:pt x="870" y="7659"/>
                  </a:lnTo>
                  <a:cubicBezTo>
                    <a:pt x="870" y="10304"/>
                    <a:pt x="2399" y="12512"/>
                    <a:pt x="4423" y="13015"/>
                  </a:cubicBezTo>
                  <a:cubicBezTo>
                    <a:pt x="4053" y="13137"/>
                    <a:pt x="3658" y="13201"/>
                    <a:pt x="3257" y="13201"/>
                  </a:cubicBezTo>
                  <a:cubicBezTo>
                    <a:pt x="2972" y="13201"/>
                    <a:pt x="2696" y="13169"/>
                    <a:pt x="2420" y="13105"/>
                  </a:cubicBezTo>
                  <a:cubicBezTo>
                    <a:pt x="2986" y="15271"/>
                    <a:pt x="4619" y="16845"/>
                    <a:pt x="6558" y="16893"/>
                  </a:cubicBezTo>
                  <a:cubicBezTo>
                    <a:pt x="5042" y="18354"/>
                    <a:pt x="3130" y="19222"/>
                    <a:pt x="1054" y="19222"/>
                  </a:cubicBezTo>
                  <a:cubicBezTo>
                    <a:pt x="698" y="19222"/>
                    <a:pt x="349" y="19198"/>
                    <a:pt x="0" y="19150"/>
                  </a:cubicBezTo>
                  <a:cubicBezTo>
                    <a:pt x="1964" y="20699"/>
                    <a:pt x="4291" y="21600"/>
                    <a:pt x="6795" y="21600"/>
                  </a:cubicBezTo>
                  <a:cubicBezTo>
                    <a:pt x="14943" y="21600"/>
                    <a:pt x="19399" y="13291"/>
                    <a:pt x="19399" y="6085"/>
                  </a:cubicBezTo>
                  <a:lnTo>
                    <a:pt x="19385" y="5380"/>
                  </a:lnTo>
                  <a:cubicBezTo>
                    <a:pt x="20256" y="4609"/>
                    <a:pt x="21007" y="3651"/>
                    <a:pt x="21600" y="255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0" name="Shape 3273"/>
            <p:cNvSpPr/>
            <p:nvPr/>
          </p:nvSpPr>
          <p:spPr>
            <a:xfrm>
              <a:off x="4941739" y="5413056"/>
              <a:ext cx="81496" cy="150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89" y="4"/>
                  </a:moveTo>
                  <a:lnTo>
                    <a:pt x="15607" y="0"/>
                  </a:lnTo>
                  <a:cubicBezTo>
                    <a:pt x="9787" y="0"/>
                    <a:pt x="6024" y="2087"/>
                    <a:pt x="6024" y="5316"/>
                  </a:cubicBezTo>
                  <a:lnTo>
                    <a:pt x="6024" y="7767"/>
                  </a:lnTo>
                  <a:lnTo>
                    <a:pt x="814" y="7767"/>
                  </a:lnTo>
                  <a:cubicBezTo>
                    <a:pt x="365" y="7767"/>
                    <a:pt x="0" y="7964"/>
                    <a:pt x="0" y="8207"/>
                  </a:cubicBezTo>
                  <a:lnTo>
                    <a:pt x="0" y="11759"/>
                  </a:lnTo>
                  <a:cubicBezTo>
                    <a:pt x="0" y="12002"/>
                    <a:pt x="365" y="12199"/>
                    <a:pt x="814" y="12199"/>
                  </a:cubicBezTo>
                  <a:lnTo>
                    <a:pt x="6024" y="12199"/>
                  </a:lnTo>
                  <a:lnTo>
                    <a:pt x="6024" y="21160"/>
                  </a:lnTo>
                  <a:cubicBezTo>
                    <a:pt x="6024" y="21403"/>
                    <a:pt x="6389" y="21600"/>
                    <a:pt x="6840" y="21600"/>
                  </a:cubicBezTo>
                  <a:lnTo>
                    <a:pt x="13634" y="21600"/>
                  </a:lnTo>
                  <a:cubicBezTo>
                    <a:pt x="14085" y="21600"/>
                    <a:pt x="14450" y="21403"/>
                    <a:pt x="14450" y="21160"/>
                  </a:cubicBezTo>
                  <a:lnTo>
                    <a:pt x="14450" y="12199"/>
                  </a:lnTo>
                  <a:lnTo>
                    <a:pt x="20541" y="12199"/>
                  </a:lnTo>
                  <a:cubicBezTo>
                    <a:pt x="20990" y="12199"/>
                    <a:pt x="21355" y="12002"/>
                    <a:pt x="21355" y="11759"/>
                  </a:cubicBezTo>
                  <a:lnTo>
                    <a:pt x="21358" y="8207"/>
                  </a:lnTo>
                  <a:cubicBezTo>
                    <a:pt x="21358" y="8091"/>
                    <a:pt x="21271" y="7979"/>
                    <a:pt x="21119" y="7896"/>
                  </a:cubicBezTo>
                  <a:cubicBezTo>
                    <a:pt x="20968" y="7813"/>
                    <a:pt x="20759" y="7767"/>
                    <a:pt x="20543" y="7767"/>
                  </a:cubicBezTo>
                  <a:lnTo>
                    <a:pt x="14450" y="7767"/>
                  </a:lnTo>
                  <a:lnTo>
                    <a:pt x="14450" y="5689"/>
                  </a:lnTo>
                  <a:cubicBezTo>
                    <a:pt x="14450" y="4690"/>
                    <a:pt x="14891" y="4184"/>
                    <a:pt x="17295" y="4184"/>
                  </a:cubicBezTo>
                  <a:lnTo>
                    <a:pt x="20786" y="4182"/>
                  </a:lnTo>
                  <a:cubicBezTo>
                    <a:pt x="21236" y="4182"/>
                    <a:pt x="21600" y="3985"/>
                    <a:pt x="21600" y="3742"/>
                  </a:cubicBezTo>
                  <a:lnTo>
                    <a:pt x="21600" y="445"/>
                  </a:lnTo>
                  <a:cubicBezTo>
                    <a:pt x="21600" y="201"/>
                    <a:pt x="21236" y="6"/>
                    <a:pt x="20789" y="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391083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5460998" y="1193801"/>
            <a:ext cx="2767584" cy="2770673"/>
          </a:xfrm>
          <a:prstGeom prst="rect">
            <a:avLst/>
          </a:prstGeom>
          <a:solidFill>
            <a:schemeClr val="tx2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8" name="Rectangle 27"/>
          <p:cNvSpPr/>
          <p:nvPr/>
        </p:nvSpPr>
        <p:spPr>
          <a:xfrm>
            <a:off x="5878286" y="3962401"/>
            <a:ext cx="1358640" cy="13586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0" name="Rectangle 29"/>
          <p:cNvSpPr/>
          <p:nvPr/>
        </p:nvSpPr>
        <p:spPr>
          <a:xfrm>
            <a:off x="6662121" y="-389128"/>
            <a:ext cx="1589701" cy="15829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24" name="Freeform 7"/>
          <p:cNvSpPr>
            <a:spLocks noEditPoints="1"/>
          </p:cNvSpPr>
          <p:nvPr/>
        </p:nvSpPr>
        <p:spPr bwMode="auto">
          <a:xfrm>
            <a:off x="6171514" y="4119347"/>
            <a:ext cx="753872" cy="905205"/>
          </a:xfrm>
          <a:custGeom>
            <a:avLst/>
            <a:gdLst>
              <a:gd name="T0" fmla="*/ 32 w 114"/>
              <a:gd name="T1" fmla="*/ 31 h 137"/>
              <a:gd name="T2" fmla="*/ 41 w 114"/>
              <a:gd name="T3" fmla="*/ 113 h 137"/>
              <a:gd name="T4" fmla="*/ 62 w 114"/>
              <a:gd name="T5" fmla="*/ 137 h 137"/>
              <a:gd name="T6" fmla="*/ 85 w 114"/>
              <a:gd name="T7" fmla="*/ 77 h 137"/>
              <a:gd name="T8" fmla="*/ 62 w 114"/>
              <a:gd name="T9" fmla="*/ 133 h 137"/>
              <a:gd name="T10" fmla="*/ 66 w 114"/>
              <a:gd name="T11" fmla="*/ 132 h 137"/>
              <a:gd name="T12" fmla="*/ 69 w 114"/>
              <a:gd name="T13" fmla="*/ 127 h 137"/>
              <a:gd name="T14" fmla="*/ 69 w 114"/>
              <a:gd name="T15" fmla="*/ 125 h 137"/>
              <a:gd name="T16" fmla="*/ 46 w 114"/>
              <a:gd name="T17" fmla="*/ 118 h 137"/>
              <a:gd name="T18" fmla="*/ 69 w 114"/>
              <a:gd name="T19" fmla="*/ 121 h 137"/>
              <a:gd name="T20" fmla="*/ 46 w 114"/>
              <a:gd name="T21" fmla="*/ 112 h 137"/>
              <a:gd name="T22" fmla="*/ 57 w 114"/>
              <a:gd name="T23" fmla="*/ 25 h 137"/>
              <a:gd name="T24" fmla="*/ 82 w 114"/>
              <a:gd name="T25" fmla="*/ 75 h 137"/>
              <a:gd name="T26" fmla="*/ 32 w 114"/>
              <a:gd name="T27" fmla="*/ 54 h 137"/>
              <a:gd name="T28" fmla="*/ 32 w 114"/>
              <a:gd name="T29" fmla="*/ 62 h 137"/>
              <a:gd name="T30" fmla="*/ 39 w 114"/>
              <a:gd name="T31" fmla="*/ 70 h 137"/>
              <a:gd name="T32" fmla="*/ 33 w 114"/>
              <a:gd name="T33" fmla="*/ 69 h 137"/>
              <a:gd name="T34" fmla="*/ 48 w 114"/>
              <a:gd name="T35" fmla="*/ 94 h 137"/>
              <a:gd name="T36" fmla="*/ 39 w 114"/>
              <a:gd name="T37" fmla="*/ 70 h 137"/>
              <a:gd name="T38" fmla="*/ 75 w 114"/>
              <a:gd name="T39" fmla="*/ 70 h 137"/>
              <a:gd name="T40" fmla="*/ 79 w 114"/>
              <a:gd name="T41" fmla="*/ 73 h 137"/>
              <a:gd name="T42" fmla="*/ 57 w 114"/>
              <a:gd name="T43" fmla="*/ 29 h 137"/>
              <a:gd name="T44" fmla="*/ 80 w 114"/>
              <a:gd name="T45" fmla="*/ 56 h 137"/>
              <a:gd name="T46" fmla="*/ 82 w 114"/>
              <a:gd name="T47" fmla="*/ 61 h 137"/>
              <a:gd name="T48" fmla="*/ 57 w 114"/>
              <a:gd name="T49" fmla="*/ 29 h 137"/>
              <a:gd name="T50" fmla="*/ 59 w 114"/>
              <a:gd name="T51" fmla="*/ 2 h 137"/>
              <a:gd name="T52" fmla="*/ 55 w 114"/>
              <a:gd name="T53" fmla="*/ 15 h 137"/>
              <a:gd name="T54" fmla="*/ 36 w 114"/>
              <a:gd name="T55" fmla="*/ 23 h 137"/>
              <a:gd name="T56" fmla="*/ 32 w 114"/>
              <a:gd name="T57" fmla="*/ 8 h 137"/>
              <a:gd name="T58" fmla="*/ 34 w 114"/>
              <a:gd name="T59" fmla="*/ 21 h 137"/>
              <a:gd name="T60" fmla="*/ 91 w 114"/>
              <a:gd name="T61" fmla="*/ 76 h 137"/>
              <a:gd name="T62" fmla="*/ 104 w 114"/>
              <a:gd name="T63" fmla="*/ 86 h 137"/>
              <a:gd name="T64" fmla="*/ 9 w 114"/>
              <a:gd name="T65" fmla="*/ 31 h 137"/>
              <a:gd name="T66" fmla="*/ 23 w 114"/>
              <a:gd name="T67" fmla="*/ 37 h 137"/>
              <a:gd name="T68" fmla="*/ 8 w 114"/>
              <a:gd name="T69" fmla="*/ 28 h 137"/>
              <a:gd name="T70" fmla="*/ 99 w 114"/>
              <a:gd name="T71" fmla="*/ 54 h 137"/>
              <a:gd name="T72" fmla="*/ 111 w 114"/>
              <a:gd name="T73" fmla="*/ 59 h 137"/>
              <a:gd name="T74" fmla="*/ 18 w 114"/>
              <a:gd name="T75" fmla="*/ 57 h 137"/>
              <a:gd name="T76" fmla="*/ 0 w 114"/>
              <a:gd name="T77" fmla="*/ 57 h 137"/>
              <a:gd name="T78" fmla="*/ 18 w 114"/>
              <a:gd name="T79" fmla="*/ 57 h 137"/>
              <a:gd name="T80" fmla="*/ 105 w 114"/>
              <a:gd name="T81" fmla="*/ 31 h 137"/>
              <a:gd name="T82" fmla="*/ 92 w 114"/>
              <a:gd name="T83" fmla="*/ 34 h 137"/>
              <a:gd name="T84" fmla="*/ 20 w 114"/>
              <a:gd name="T85" fmla="*/ 75 h 137"/>
              <a:gd name="T86" fmla="*/ 10 w 114"/>
              <a:gd name="T87" fmla="*/ 86 h 137"/>
              <a:gd name="T88" fmla="*/ 23 w 114"/>
              <a:gd name="T89" fmla="*/ 76 h 137"/>
              <a:gd name="T90" fmla="*/ 78 w 114"/>
              <a:gd name="T91" fmla="*/ 23 h 137"/>
              <a:gd name="T92" fmla="*/ 85 w 114"/>
              <a:gd name="T93" fmla="*/ 7 h 137"/>
              <a:gd name="T94" fmla="*/ 77 w 114"/>
              <a:gd name="T9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37">
                <a:moveTo>
                  <a:pt x="82" y="31"/>
                </a:moveTo>
                <a:cubicBezTo>
                  <a:pt x="75" y="24"/>
                  <a:pt x="66" y="21"/>
                  <a:pt x="57" y="21"/>
                </a:cubicBezTo>
                <a:cubicBezTo>
                  <a:pt x="47" y="21"/>
                  <a:pt x="39" y="25"/>
                  <a:pt x="32" y="31"/>
                </a:cubicBezTo>
                <a:cubicBezTo>
                  <a:pt x="26" y="38"/>
                  <a:pt x="22" y="47"/>
                  <a:pt x="22" y="56"/>
                </a:cubicBezTo>
                <a:cubicBezTo>
                  <a:pt x="22" y="64"/>
                  <a:pt x="24" y="71"/>
                  <a:pt x="29" y="77"/>
                </a:cubicBezTo>
                <a:cubicBezTo>
                  <a:pt x="37" y="88"/>
                  <a:pt x="41" y="100"/>
                  <a:pt x="41" y="113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41" y="132"/>
                  <a:pt x="46" y="137"/>
                  <a:pt x="5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8" y="137"/>
                  <a:pt x="73" y="132"/>
                  <a:pt x="73" y="126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73" y="100"/>
                  <a:pt x="77" y="88"/>
                  <a:pt x="85" y="77"/>
                </a:cubicBezTo>
                <a:cubicBezTo>
                  <a:pt x="90" y="71"/>
                  <a:pt x="92" y="64"/>
                  <a:pt x="92" y="56"/>
                </a:cubicBezTo>
                <a:cubicBezTo>
                  <a:pt x="92" y="47"/>
                  <a:pt x="89" y="38"/>
                  <a:pt x="82" y="31"/>
                </a:cubicBezTo>
                <a:close/>
                <a:moveTo>
                  <a:pt x="62" y="133"/>
                </a:moveTo>
                <a:cubicBezTo>
                  <a:pt x="52" y="133"/>
                  <a:pt x="52" y="133"/>
                  <a:pt x="52" y="133"/>
                </a:cubicBezTo>
                <a:cubicBezTo>
                  <a:pt x="50" y="133"/>
                  <a:pt x="47" y="131"/>
                  <a:pt x="46" y="129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5" y="132"/>
                  <a:pt x="63" y="133"/>
                  <a:pt x="62" y="133"/>
                </a:cubicBezTo>
                <a:close/>
                <a:moveTo>
                  <a:pt x="69" y="126"/>
                </a:moveTo>
                <a:cubicBezTo>
                  <a:pt x="69" y="127"/>
                  <a:pt x="69" y="127"/>
                  <a:pt x="69" y="127"/>
                </a:cubicBezTo>
                <a:cubicBezTo>
                  <a:pt x="46" y="125"/>
                  <a:pt x="46" y="125"/>
                  <a:pt x="46" y="125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69" y="125"/>
                  <a:pt x="69" y="125"/>
                  <a:pt x="69" y="125"/>
                </a:cubicBezTo>
                <a:lnTo>
                  <a:pt x="69" y="126"/>
                </a:lnTo>
                <a:close/>
                <a:moveTo>
                  <a:pt x="69" y="121"/>
                </a:moveTo>
                <a:cubicBezTo>
                  <a:pt x="46" y="118"/>
                  <a:pt x="46" y="118"/>
                  <a:pt x="46" y="118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69" y="116"/>
                  <a:pt x="69" y="116"/>
                  <a:pt x="69" y="116"/>
                </a:cubicBezTo>
                <a:lnTo>
                  <a:pt x="69" y="121"/>
                </a:lnTo>
                <a:close/>
                <a:moveTo>
                  <a:pt x="82" y="75"/>
                </a:moveTo>
                <a:cubicBezTo>
                  <a:pt x="73" y="86"/>
                  <a:pt x="69" y="98"/>
                  <a:pt x="69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5" y="99"/>
                  <a:pt x="41" y="85"/>
                  <a:pt x="33" y="75"/>
                </a:cubicBezTo>
                <a:cubicBezTo>
                  <a:pt x="28" y="69"/>
                  <a:pt x="26" y="63"/>
                  <a:pt x="26" y="56"/>
                </a:cubicBezTo>
                <a:cubicBezTo>
                  <a:pt x="26" y="39"/>
                  <a:pt x="40" y="26"/>
                  <a:pt x="57" y="25"/>
                </a:cubicBezTo>
                <a:cubicBezTo>
                  <a:pt x="65" y="25"/>
                  <a:pt x="73" y="28"/>
                  <a:pt x="79" y="34"/>
                </a:cubicBezTo>
                <a:cubicBezTo>
                  <a:pt x="85" y="40"/>
                  <a:pt x="88" y="48"/>
                  <a:pt x="88" y="56"/>
                </a:cubicBezTo>
                <a:cubicBezTo>
                  <a:pt x="88" y="63"/>
                  <a:pt x="86" y="69"/>
                  <a:pt x="82" y="75"/>
                </a:cubicBezTo>
                <a:close/>
                <a:moveTo>
                  <a:pt x="35" y="60"/>
                </a:moveTo>
                <a:cubicBezTo>
                  <a:pt x="35" y="58"/>
                  <a:pt x="34" y="57"/>
                  <a:pt x="34" y="56"/>
                </a:cubicBezTo>
                <a:cubicBezTo>
                  <a:pt x="34" y="55"/>
                  <a:pt x="33" y="54"/>
                  <a:pt x="32" y="54"/>
                </a:cubicBezTo>
                <a:cubicBezTo>
                  <a:pt x="31" y="54"/>
                  <a:pt x="30" y="55"/>
                  <a:pt x="30" y="56"/>
                </a:cubicBezTo>
                <a:cubicBezTo>
                  <a:pt x="30" y="57"/>
                  <a:pt x="30" y="59"/>
                  <a:pt x="30" y="60"/>
                </a:cubicBezTo>
                <a:cubicBezTo>
                  <a:pt x="30" y="61"/>
                  <a:pt x="31" y="62"/>
                  <a:pt x="32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5" y="61"/>
                  <a:pt x="35" y="60"/>
                </a:cubicBezTo>
                <a:close/>
                <a:moveTo>
                  <a:pt x="39" y="70"/>
                </a:moveTo>
                <a:cubicBezTo>
                  <a:pt x="38" y="69"/>
                  <a:pt x="38" y="68"/>
                  <a:pt x="37" y="66"/>
                </a:cubicBezTo>
                <a:cubicBezTo>
                  <a:pt x="36" y="65"/>
                  <a:pt x="35" y="65"/>
                  <a:pt x="34" y="66"/>
                </a:cubicBezTo>
                <a:cubicBezTo>
                  <a:pt x="33" y="66"/>
                  <a:pt x="32" y="67"/>
                  <a:pt x="33" y="69"/>
                </a:cubicBezTo>
                <a:cubicBezTo>
                  <a:pt x="34" y="70"/>
                  <a:pt x="34" y="71"/>
                  <a:pt x="35" y="73"/>
                </a:cubicBezTo>
                <a:cubicBezTo>
                  <a:pt x="40" y="79"/>
                  <a:pt x="44" y="85"/>
                  <a:pt x="46" y="92"/>
                </a:cubicBezTo>
                <a:cubicBezTo>
                  <a:pt x="46" y="93"/>
                  <a:pt x="47" y="94"/>
                  <a:pt x="48" y="94"/>
                </a:cubicBezTo>
                <a:cubicBezTo>
                  <a:pt x="48" y="94"/>
                  <a:pt x="48" y="94"/>
                  <a:pt x="49" y="94"/>
                </a:cubicBezTo>
                <a:cubicBezTo>
                  <a:pt x="50" y="93"/>
                  <a:pt x="51" y="92"/>
                  <a:pt x="50" y="91"/>
                </a:cubicBezTo>
                <a:cubicBezTo>
                  <a:pt x="48" y="83"/>
                  <a:pt x="44" y="76"/>
                  <a:pt x="39" y="70"/>
                </a:cubicBezTo>
                <a:close/>
                <a:moveTo>
                  <a:pt x="81" y="64"/>
                </a:moveTo>
                <a:cubicBezTo>
                  <a:pt x="80" y="63"/>
                  <a:pt x="78" y="64"/>
                  <a:pt x="78" y="65"/>
                </a:cubicBezTo>
                <a:cubicBezTo>
                  <a:pt x="77" y="67"/>
                  <a:pt x="76" y="68"/>
                  <a:pt x="75" y="70"/>
                </a:cubicBezTo>
                <a:cubicBezTo>
                  <a:pt x="74" y="71"/>
                  <a:pt x="74" y="72"/>
                  <a:pt x="75" y="73"/>
                </a:cubicBezTo>
                <a:cubicBezTo>
                  <a:pt x="76" y="73"/>
                  <a:pt x="76" y="73"/>
                  <a:pt x="77" y="73"/>
                </a:cubicBezTo>
                <a:cubicBezTo>
                  <a:pt x="78" y="73"/>
                  <a:pt x="78" y="73"/>
                  <a:pt x="79" y="73"/>
                </a:cubicBezTo>
                <a:cubicBezTo>
                  <a:pt x="80" y="71"/>
                  <a:pt x="81" y="69"/>
                  <a:pt x="82" y="67"/>
                </a:cubicBezTo>
                <a:cubicBezTo>
                  <a:pt x="82" y="66"/>
                  <a:pt x="82" y="64"/>
                  <a:pt x="81" y="64"/>
                </a:cubicBezTo>
                <a:close/>
                <a:moveTo>
                  <a:pt x="57" y="29"/>
                </a:moveTo>
                <a:cubicBezTo>
                  <a:pt x="56" y="29"/>
                  <a:pt x="55" y="30"/>
                  <a:pt x="55" y="31"/>
                </a:cubicBezTo>
                <a:cubicBezTo>
                  <a:pt x="55" y="33"/>
                  <a:pt x="56" y="34"/>
                  <a:pt x="57" y="34"/>
                </a:cubicBezTo>
                <a:cubicBezTo>
                  <a:pt x="69" y="34"/>
                  <a:pt x="80" y="44"/>
                  <a:pt x="80" y="56"/>
                </a:cubicBezTo>
                <a:cubicBezTo>
                  <a:pt x="80" y="57"/>
                  <a:pt x="80" y="58"/>
                  <a:pt x="80" y="58"/>
                </a:cubicBezTo>
                <a:cubicBezTo>
                  <a:pt x="79" y="60"/>
                  <a:pt x="80" y="61"/>
                  <a:pt x="82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3" y="61"/>
                  <a:pt x="84" y="60"/>
                  <a:pt x="84" y="59"/>
                </a:cubicBezTo>
                <a:cubicBezTo>
                  <a:pt x="84" y="58"/>
                  <a:pt x="84" y="57"/>
                  <a:pt x="84" y="56"/>
                </a:cubicBezTo>
                <a:cubicBezTo>
                  <a:pt x="84" y="41"/>
                  <a:pt x="72" y="29"/>
                  <a:pt x="57" y="29"/>
                </a:cubicBezTo>
                <a:close/>
                <a:moveTo>
                  <a:pt x="57" y="17"/>
                </a:moveTo>
                <a:cubicBezTo>
                  <a:pt x="58" y="17"/>
                  <a:pt x="59" y="16"/>
                  <a:pt x="59" y="15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8" y="0"/>
                  <a:pt x="57" y="0"/>
                </a:cubicBezTo>
                <a:cubicBezTo>
                  <a:pt x="56" y="0"/>
                  <a:pt x="55" y="1"/>
                  <a:pt x="55" y="2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6" y="17"/>
                  <a:pt x="57" y="17"/>
                </a:cubicBezTo>
                <a:close/>
                <a:moveTo>
                  <a:pt x="34" y="21"/>
                </a:moveTo>
                <a:cubicBezTo>
                  <a:pt x="35" y="22"/>
                  <a:pt x="35" y="23"/>
                  <a:pt x="36" y="23"/>
                </a:cubicBezTo>
                <a:cubicBezTo>
                  <a:pt x="37" y="23"/>
                  <a:pt x="37" y="23"/>
                  <a:pt x="37" y="22"/>
                </a:cubicBezTo>
                <a:cubicBezTo>
                  <a:pt x="38" y="22"/>
                  <a:pt x="39" y="20"/>
                  <a:pt x="38" y="19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30" y="7"/>
                  <a:pt x="29" y="7"/>
                </a:cubicBezTo>
                <a:cubicBezTo>
                  <a:pt x="28" y="8"/>
                  <a:pt x="27" y="9"/>
                  <a:pt x="28" y="11"/>
                </a:cubicBezTo>
                <a:lnTo>
                  <a:pt x="34" y="21"/>
                </a:lnTo>
                <a:close/>
                <a:moveTo>
                  <a:pt x="105" y="82"/>
                </a:moveTo>
                <a:cubicBezTo>
                  <a:pt x="94" y="75"/>
                  <a:pt x="94" y="75"/>
                  <a:pt x="94" y="75"/>
                </a:cubicBezTo>
                <a:cubicBezTo>
                  <a:pt x="93" y="75"/>
                  <a:pt x="92" y="75"/>
                  <a:pt x="91" y="76"/>
                </a:cubicBezTo>
                <a:cubicBezTo>
                  <a:pt x="91" y="77"/>
                  <a:pt x="91" y="79"/>
                  <a:pt x="92" y="7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3" y="86"/>
                  <a:pt x="104" y="86"/>
                  <a:pt x="104" y="86"/>
                </a:cubicBezTo>
                <a:cubicBezTo>
                  <a:pt x="105" y="86"/>
                  <a:pt x="106" y="86"/>
                  <a:pt x="106" y="85"/>
                </a:cubicBezTo>
                <a:cubicBezTo>
                  <a:pt x="107" y="84"/>
                  <a:pt x="106" y="82"/>
                  <a:pt x="105" y="82"/>
                </a:cubicBezTo>
                <a:close/>
                <a:moveTo>
                  <a:pt x="9" y="31"/>
                </a:moveTo>
                <a:cubicBezTo>
                  <a:pt x="20" y="38"/>
                  <a:pt x="20" y="38"/>
                  <a:pt x="20" y="38"/>
                </a:cubicBezTo>
                <a:cubicBezTo>
                  <a:pt x="20" y="38"/>
                  <a:pt x="20" y="38"/>
                  <a:pt x="21" y="38"/>
                </a:cubicBezTo>
                <a:cubicBezTo>
                  <a:pt x="22" y="38"/>
                  <a:pt x="22" y="38"/>
                  <a:pt x="23" y="37"/>
                </a:cubicBezTo>
                <a:cubicBezTo>
                  <a:pt x="23" y="36"/>
                  <a:pt x="23" y="34"/>
                  <a:pt x="22" y="34"/>
                </a:cubicBezTo>
                <a:cubicBezTo>
                  <a:pt x="11" y="27"/>
                  <a:pt x="11" y="27"/>
                  <a:pt x="11" y="27"/>
                </a:cubicBezTo>
                <a:cubicBezTo>
                  <a:pt x="10" y="27"/>
                  <a:pt x="9" y="27"/>
                  <a:pt x="8" y="28"/>
                </a:cubicBezTo>
                <a:cubicBezTo>
                  <a:pt x="7" y="29"/>
                  <a:pt x="8" y="31"/>
                  <a:pt x="9" y="31"/>
                </a:cubicBezTo>
                <a:close/>
                <a:moveTo>
                  <a:pt x="111" y="54"/>
                </a:moveTo>
                <a:cubicBezTo>
                  <a:pt x="99" y="54"/>
                  <a:pt x="99" y="54"/>
                  <a:pt x="99" y="54"/>
                </a:cubicBezTo>
                <a:cubicBezTo>
                  <a:pt x="98" y="54"/>
                  <a:pt x="97" y="55"/>
                  <a:pt x="97" y="57"/>
                </a:cubicBezTo>
                <a:cubicBezTo>
                  <a:pt x="97" y="58"/>
                  <a:pt x="98" y="59"/>
                  <a:pt x="99" y="59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3" y="59"/>
                  <a:pt x="114" y="58"/>
                  <a:pt x="114" y="57"/>
                </a:cubicBezTo>
                <a:cubicBezTo>
                  <a:pt x="114" y="55"/>
                  <a:pt x="113" y="54"/>
                  <a:pt x="111" y="54"/>
                </a:cubicBezTo>
                <a:close/>
                <a:moveTo>
                  <a:pt x="18" y="57"/>
                </a:moveTo>
                <a:cubicBezTo>
                  <a:pt x="18" y="55"/>
                  <a:pt x="16" y="54"/>
                  <a:pt x="15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1" y="54"/>
                  <a:pt x="0" y="55"/>
                  <a:pt x="0" y="57"/>
                </a:cubicBezTo>
                <a:cubicBezTo>
                  <a:pt x="0" y="58"/>
                  <a:pt x="1" y="59"/>
                  <a:pt x="3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59"/>
                  <a:pt x="18" y="58"/>
                  <a:pt x="18" y="57"/>
                </a:cubicBezTo>
                <a:close/>
                <a:moveTo>
                  <a:pt x="93" y="38"/>
                </a:moveTo>
                <a:cubicBezTo>
                  <a:pt x="94" y="38"/>
                  <a:pt x="94" y="38"/>
                  <a:pt x="94" y="38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6" y="31"/>
                  <a:pt x="107" y="29"/>
                  <a:pt x="106" y="28"/>
                </a:cubicBezTo>
                <a:cubicBezTo>
                  <a:pt x="106" y="27"/>
                  <a:pt x="104" y="27"/>
                  <a:pt x="103" y="27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4"/>
                  <a:pt x="91" y="36"/>
                  <a:pt x="91" y="37"/>
                </a:cubicBezTo>
                <a:cubicBezTo>
                  <a:pt x="92" y="38"/>
                  <a:pt x="92" y="38"/>
                  <a:pt x="93" y="38"/>
                </a:cubicBezTo>
                <a:close/>
                <a:moveTo>
                  <a:pt x="20" y="75"/>
                </a:moveTo>
                <a:cubicBezTo>
                  <a:pt x="9" y="82"/>
                  <a:pt x="9" y="82"/>
                  <a:pt x="9" y="82"/>
                </a:cubicBezTo>
                <a:cubicBezTo>
                  <a:pt x="8" y="82"/>
                  <a:pt x="7" y="84"/>
                  <a:pt x="8" y="85"/>
                </a:cubicBezTo>
                <a:cubicBezTo>
                  <a:pt x="8" y="86"/>
                  <a:pt x="9" y="86"/>
                  <a:pt x="10" y="86"/>
                </a:cubicBezTo>
                <a:cubicBezTo>
                  <a:pt x="10" y="86"/>
                  <a:pt x="11" y="86"/>
                  <a:pt x="11" y="86"/>
                </a:cubicBezTo>
                <a:cubicBezTo>
                  <a:pt x="22" y="79"/>
                  <a:pt x="22" y="79"/>
                  <a:pt x="22" y="79"/>
                </a:cubicBezTo>
                <a:cubicBezTo>
                  <a:pt x="23" y="79"/>
                  <a:pt x="23" y="77"/>
                  <a:pt x="23" y="76"/>
                </a:cubicBezTo>
                <a:cubicBezTo>
                  <a:pt x="22" y="75"/>
                  <a:pt x="21" y="75"/>
                  <a:pt x="20" y="75"/>
                </a:cubicBezTo>
                <a:close/>
                <a:moveTo>
                  <a:pt x="77" y="22"/>
                </a:moveTo>
                <a:cubicBezTo>
                  <a:pt x="77" y="23"/>
                  <a:pt x="78" y="23"/>
                  <a:pt x="78" y="23"/>
                </a:cubicBezTo>
                <a:cubicBezTo>
                  <a:pt x="79" y="23"/>
                  <a:pt x="79" y="22"/>
                  <a:pt x="80" y="21"/>
                </a:cubicBezTo>
                <a:cubicBezTo>
                  <a:pt x="86" y="11"/>
                  <a:pt x="86" y="11"/>
                  <a:pt x="86" y="11"/>
                </a:cubicBezTo>
                <a:cubicBezTo>
                  <a:pt x="87" y="9"/>
                  <a:pt x="86" y="8"/>
                  <a:pt x="85" y="7"/>
                </a:cubicBezTo>
                <a:cubicBezTo>
                  <a:pt x="84" y="7"/>
                  <a:pt x="83" y="7"/>
                  <a:pt x="82" y="8"/>
                </a:cubicBezTo>
                <a:cubicBezTo>
                  <a:pt x="76" y="19"/>
                  <a:pt x="76" y="19"/>
                  <a:pt x="76" y="19"/>
                </a:cubicBezTo>
                <a:cubicBezTo>
                  <a:pt x="75" y="20"/>
                  <a:pt x="76" y="22"/>
                  <a:pt x="77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50" name="TextBox 49"/>
          <p:cNvSpPr txBox="1"/>
          <p:nvPr/>
        </p:nvSpPr>
        <p:spPr>
          <a:xfrm>
            <a:off x="1108144" y="4340016"/>
            <a:ext cx="4389120" cy="1870192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4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90%</a:t>
            </a:r>
          </a:p>
          <a:p>
            <a:pPr>
              <a:lnSpc>
                <a:spcPct val="13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Loren issue is simply do  dummy text of the printing and typesetter there so industry. has been the industry's standard dummy text ever since the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378144" y="4543118"/>
            <a:ext cx="2248747" cy="70532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Qualify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06E6567-C53A-4FE0-95E8-5070B400680E}"/>
              </a:ext>
            </a:extLst>
          </p:cNvPr>
          <p:cNvSpPr/>
          <p:nvPr/>
        </p:nvSpPr>
        <p:spPr>
          <a:xfrm>
            <a:off x="0" y="0"/>
            <a:ext cx="4224528" cy="3845647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622300" dist="38100" dir="18900000" algn="bl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1A9B20C-D78A-4089-93E9-C72961A1B5C8}"/>
              </a:ext>
            </a:extLst>
          </p:cNvPr>
          <p:cNvSpPr/>
          <p:nvPr/>
        </p:nvSpPr>
        <p:spPr>
          <a:xfrm>
            <a:off x="0" y="283013"/>
            <a:ext cx="4005072" cy="35626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8D559F-DA67-47F3-B7E8-B629D3C5EBD3}"/>
              </a:ext>
            </a:extLst>
          </p:cNvPr>
          <p:cNvSpPr txBox="1"/>
          <p:nvPr/>
        </p:nvSpPr>
        <p:spPr>
          <a:xfrm>
            <a:off x="570588" y="-167350"/>
            <a:ext cx="36663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minimal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A6AECCA-9C74-41AD-AE3C-C41F47B45ECC}"/>
              </a:ext>
            </a:extLst>
          </p:cNvPr>
          <p:cNvSpPr txBox="1"/>
          <p:nvPr/>
        </p:nvSpPr>
        <p:spPr>
          <a:xfrm>
            <a:off x="1729379" y="777382"/>
            <a:ext cx="25539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style.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FFBBC54-851D-42B7-84CB-76BEF96580DC}"/>
              </a:ext>
            </a:extLst>
          </p:cNvPr>
          <p:cNvSpPr txBox="1"/>
          <p:nvPr/>
        </p:nvSpPr>
        <p:spPr>
          <a:xfrm>
            <a:off x="476993" y="3427053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  <a:tabLst>
                <a:tab pos="3144838" algn="l"/>
              </a:tabLst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rem</a:t>
            </a:r>
          </a:p>
        </p:txBody>
      </p:sp>
    </p:spTree>
    <p:extLst>
      <p:ext uri="{BB962C8B-B14F-4D97-AF65-F5344CB8AC3E}">
        <p14:creationId xmlns:p14="http://schemas.microsoft.com/office/powerpoint/2010/main" val="3295074009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ross 11"/>
          <p:cNvSpPr/>
          <p:nvPr/>
        </p:nvSpPr>
        <p:spPr>
          <a:xfrm>
            <a:off x="9641197" y="2219535"/>
            <a:ext cx="403412" cy="403412"/>
          </a:xfrm>
          <a:prstGeom prst="plus">
            <a:avLst>
              <a:gd name="adj" fmla="val 3833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517828" y="1156401"/>
            <a:ext cx="1283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ea typeface="Montserrat Semi" charset="0"/>
                <a:cs typeface="Montserrat Semi" charset="0"/>
              </a:rPr>
              <a:t>YOUR TITLE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04923" y="1480908"/>
            <a:ext cx="19094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pc="600" dirty="0">
                <a:solidFill>
                  <a:schemeClr val="bg1"/>
                </a:solidFill>
                <a:ea typeface="Montserrat Ultra Light" charset="0"/>
                <a:cs typeface="Montserrat Ultra Light" charset="0"/>
              </a:rPr>
              <a:t>PRESENTATION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656239" y="5947775"/>
            <a:ext cx="39131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ea typeface="Libre Baskerville" charset="0"/>
                <a:cs typeface="Libre Baskerville" charset="0"/>
              </a:rPr>
              <a:t>Most designers </a:t>
            </a:r>
            <a:r>
              <a:rPr lang="en-US" dirty="0">
                <a:solidFill>
                  <a:schemeClr val="bg1"/>
                </a:solidFill>
                <a:ea typeface="Libre Baskerville" charset="0"/>
                <a:cs typeface="Libre Baskerville" charset="0"/>
              </a:rPr>
              <a:t>set their type arbitrarily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4AE222-81E9-42BF-AEF4-ABEFC5F5A7AF}"/>
              </a:ext>
            </a:extLst>
          </p:cNvPr>
          <p:cNvSpPr txBox="1"/>
          <p:nvPr/>
        </p:nvSpPr>
        <p:spPr>
          <a:xfrm>
            <a:off x="1474256" y="3775039"/>
            <a:ext cx="9243487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Perspiciatis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5CA3C2-AFC3-477D-9CE2-5A97CD793C8A}"/>
              </a:ext>
            </a:extLst>
          </p:cNvPr>
          <p:cNvSpPr txBox="1"/>
          <p:nvPr/>
        </p:nvSpPr>
        <p:spPr>
          <a:xfrm>
            <a:off x="3068567" y="2421241"/>
            <a:ext cx="605486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</a:rPr>
              <a:t>Minimal Style</a:t>
            </a:r>
          </a:p>
        </p:txBody>
      </p:sp>
    </p:spTree>
    <p:extLst>
      <p:ext uri="{BB962C8B-B14F-4D97-AF65-F5344CB8AC3E}">
        <p14:creationId xmlns:p14="http://schemas.microsoft.com/office/powerpoint/2010/main" val="382098020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095E8974-FEF8-4993-B98B-42FA3A39705C}"/>
              </a:ext>
            </a:extLst>
          </p:cNvPr>
          <p:cNvSpPr txBox="1"/>
          <p:nvPr/>
        </p:nvSpPr>
        <p:spPr>
          <a:xfrm>
            <a:off x="1092802" y="4092812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A5E0E0B-12F2-417A-9955-7348C2461044}"/>
              </a:ext>
            </a:extLst>
          </p:cNvPr>
          <p:cNvSpPr txBox="1"/>
          <p:nvPr/>
        </p:nvSpPr>
        <p:spPr>
          <a:xfrm>
            <a:off x="894977" y="4507566"/>
            <a:ext cx="192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Sed perspiciatis unde omnis iste natus error voluptatem rem aperiam.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5AF1D47-9DFE-4AB6-9AD8-3B0FF4DDDC1E}"/>
              </a:ext>
            </a:extLst>
          </p:cNvPr>
          <p:cNvSpPr txBox="1"/>
          <p:nvPr/>
        </p:nvSpPr>
        <p:spPr>
          <a:xfrm>
            <a:off x="1381888" y="5495375"/>
            <a:ext cx="897425" cy="338554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49C5D65-2C3D-404E-A2DA-73B0792C985E}"/>
              </a:ext>
            </a:extLst>
          </p:cNvPr>
          <p:cNvSpPr txBox="1"/>
          <p:nvPr/>
        </p:nvSpPr>
        <p:spPr>
          <a:xfrm>
            <a:off x="5324723" y="4092812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7BC00EC-527D-4660-A911-3736B0D82F45}"/>
              </a:ext>
            </a:extLst>
          </p:cNvPr>
          <p:cNvSpPr txBox="1"/>
          <p:nvPr/>
        </p:nvSpPr>
        <p:spPr>
          <a:xfrm>
            <a:off x="5126898" y="4507566"/>
            <a:ext cx="192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Sed perspiciatis unde omnis iste natus error voluptatem rem aperiam.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0CBB4E7-D996-4487-AA27-36D239046EF0}"/>
              </a:ext>
            </a:extLst>
          </p:cNvPr>
          <p:cNvSpPr txBox="1"/>
          <p:nvPr/>
        </p:nvSpPr>
        <p:spPr>
          <a:xfrm>
            <a:off x="5613809" y="5495375"/>
            <a:ext cx="897425" cy="338554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0C7A5B5-422E-44D4-A78D-4A42A2EEB9AE}"/>
              </a:ext>
            </a:extLst>
          </p:cNvPr>
          <p:cNvSpPr txBox="1"/>
          <p:nvPr/>
        </p:nvSpPr>
        <p:spPr>
          <a:xfrm>
            <a:off x="9750697" y="4092812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Insert title here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D711EB9-7949-4193-9E46-1DC0F682C798}"/>
              </a:ext>
            </a:extLst>
          </p:cNvPr>
          <p:cNvSpPr txBox="1"/>
          <p:nvPr/>
        </p:nvSpPr>
        <p:spPr>
          <a:xfrm>
            <a:off x="9552872" y="4507566"/>
            <a:ext cx="192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Sed perspiciatis unde omnis iste natus error voluptatem rem aperiam.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E3EE50-44A5-4EAA-A31B-00C216BC1B01}"/>
              </a:ext>
            </a:extLst>
          </p:cNvPr>
          <p:cNvSpPr txBox="1"/>
          <p:nvPr/>
        </p:nvSpPr>
        <p:spPr>
          <a:xfrm>
            <a:off x="10039782" y="5495375"/>
            <a:ext cx="897425" cy="338554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keyword</a:t>
            </a:r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1017B9F2-4942-4C93-90D8-FBA834E91A30}"/>
              </a:ext>
            </a:extLst>
          </p:cNvPr>
          <p:cNvSpPr/>
          <p:nvPr/>
        </p:nvSpPr>
        <p:spPr>
          <a:xfrm rot="16200000">
            <a:off x="3197833" y="2211080"/>
            <a:ext cx="1580105" cy="1358640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6" name="Freeform 7">
            <a:extLst>
              <a:ext uri="{FF2B5EF4-FFF2-40B4-BE49-F238E27FC236}">
                <a16:creationId xmlns:a16="http://schemas.microsoft.com/office/drawing/2014/main" id="{5C597955-1CF6-402A-88A6-EB59EB135B82}"/>
              </a:ext>
            </a:extLst>
          </p:cNvPr>
          <p:cNvSpPr>
            <a:spLocks noEditPoints="1"/>
          </p:cNvSpPr>
          <p:nvPr/>
        </p:nvSpPr>
        <p:spPr bwMode="auto">
          <a:xfrm>
            <a:off x="3601792" y="2368026"/>
            <a:ext cx="753872" cy="905205"/>
          </a:xfrm>
          <a:custGeom>
            <a:avLst/>
            <a:gdLst>
              <a:gd name="T0" fmla="*/ 32 w 114"/>
              <a:gd name="T1" fmla="*/ 31 h 137"/>
              <a:gd name="T2" fmla="*/ 41 w 114"/>
              <a:gd name="T3" fmla="*/ 113 h 137"/>
              <a:gd name="T4" fmla="*/ 62 w 114"/>
              <a:gd name="T5" fmla="*/ 137 h 137"/>
              <a:gd name="T6" fmla="*/ 85 w 114"/>
              <a:gd name="T7" fmla="*/ 77 h 137"/>
              <a:gd name="T8" fmla="*/ 62 w 114"/>
              <a:gd name="T9" fmla="*/ 133 h 137"/>
              <a:gd name="T10" fmla="*/ 66 w 114"/>
              <a:gd name="T11" fmla="*/ 132 h 137"/>
              <a:gd name="T12" fmla="*/ 69 w 114"/>
              <a:gd name="T13" fmla="*/ 127 h 137"/>
              <a:gd name="T14" fmla="*/ 69 w 114"/>
              <a:gd name="T15" fmla="*/ 125 h 137"/>
              <a:gd name="T16" fmla="*/ 46 w 114"/>
              <a:gd name="T17" fmla="*/ 118 h 137"/>
              <a:gd name="T18" fmla="*/ 69 w 114"/>
              <a:gd name="T19" fmla="*/ 121 h 137"/>
              <a:gd name="T20" fmla="*/ 46 w 114"/>
              <a:gd name="T21" fmla="*/ 112 h 137"/>
              <a:gd name="T22" fmla="*/ 57 w 114"/>
              <a:gd name="T23" fmla="*/ 25 h 137"/>
              <a:gd name="T24" fmla="*/ 82 w 114"/>
              <a:gd name="T25" fmla="*/ 75 h 137"/>
              <a:gd name="T26" fmla="*/ 32 w 114"/>
              <a:gd name="T27" fmla="*/ 54 h 137"/>
              <a:gd name="T28" fmla="*/ 32 w 114"/>
              <a:gd name="T29" fmla="*/ 62 h 137"/>
              <a:gd name="T30" fmla="*/ 39 w 114"/>
              <a:gd name="T31" fmla="*/ 70 h 137"/>
              <a:gd name="T32" fmla="*/ 33 w 114"/>
              <a:gd name="T33" fmla="*/ 69 h 137"/>
              <a:gd name="T34" fmla="*/ 48 w 114"/>
              <a:gd name="T35" fmla="*/ 94 h 137"/>
              <a:gd name="T36" fmla="*/ 39 w 114"/>
              <a:gd name="T37" fmla="*/ 70 h 137"/>
              <a:gd name="T38" fmla="*/ 75 w 114"/>
              <a:gd name="T39" fmla="*/ 70 h 137"/>
              <a:gd name="T40" fmla="*/ 79 w 114"/>
              <a:gd name="T41" fmla="*/ 73 h 137"/>
              <a:gd name="T42" fmla="*/ 57 w 114"/>
              <a:gd name="T43" fmla="*/ 29 h 137"/>
              <a:gd name="T44" fmla="*/ 80 w 114"/>
              <a:gd name="T45" fmla="*/ 56 h 137"/>
              <a:gd name="T46" fmla="*/ 82 w 114"/>
              <a:gd name="T47" fmla="*/ 61 h 137"/>
              <a:gd name="T48" fmla="*/ 57 w 114"/>
              <a:gd name="T49" fmla="*/ 29 h 137"/>
              <a:gd name="T50" fmla="*/ 59 w 114"/>
              <a:gd name="T51" fmla="*/ 2 h 137"/>
              <a:gd name="T52" fmla="*/ 55 w 114"/>
              <a:gd name="T53" fmla="*/ 15 h 137"/>
              <a:gd name="T54" fmla="*/ 36 w 114"/>
              <a:gd name="T55" fmla="*/ 23 h 137"/>
              <a:gd name="T56" fmla="*/ 32 w 114"/>
              <a:gd name="T57" fmla="*/ 8 h 137"/>
              <a:gd name="T58" fmla="*/ 34 w 114"/>
              <a:gd name="T59" fmla="*/ 21 h 137"/>
              <a:gd name="T60" fmla="*/ 91 w 114"/>
              <a:gd name="T61" fmla="*/ 76 h 137"/>
              <a:gd name="T62" fmla="*/ 104 w 114"/>
              <a:gd name="T63" fmla="*/ 86 h 137"/>
              <a:gd name="T64" fmla="*/ 9 w 114"/>
              <a:gd name="T65" fmla="*/ 31 h 137"/>
              <a:gd name="T66" fmla="*/ 23 w 114"/>
              <a:gd name="T67" fmla="*/ 37 h 137"/>
              <a:gd name="T68" fmla="*/ 8 w 114"/>
              <a:gd name="T69" fmla="*/ 28 h 137"/>
              <a:gd name="T70" fmla="*/ 99 w 114"/>
              <a:gd name="T71" fmla="*/ 54 h 137"/>
              <a:gd name="T72" fmla="*/ 111 w 114"/>
              <a:gd name="T73" fmla="*/ 59 h 137"/>
              <a:gd name="T74" fmla="*/ 18 w 114"/>
              <a:gd name="T75" fmla="*/ 57 h 137"/>
              <a:gd name="T76" fmla="*/ 0 w 114"/>
              <a:gd name="T77" fmla="*/ 57 h 137"/>
              <a:gd name="T78" fmla="*/ 18 w 114"/>
              <a:gd name="T79" fmla="*/ 57 h 137"/>
              <a:gd name="T80" fmla="*/ 105 w 114"/>
              <a:gd name="T81" fmla="*/ 31 h 137"/>
              <a:gd name="T82" fmla="*/ 92 w 114"/>
              <a:gd name="T83" fmla="*/ 34 h 137"/>
              <a:gd name="T84" fmla="*/ 20 w 114"/>
              <a:gd name="T85" fmla="*/ 75 h 137"/>
              <a:gd name="T86" fmla="*/ 10 w 114"/>
              <a:gd name="T87" fmla="*/ 86 h 137"/>
              <a:gd name="T88" fmla="*/ 23 w 114"/>
              <a:gd name="T89" fmla="*/ 76 h 137"/>
              <a:gd name="T90" fmla="*/ 78 w 114"/>
              <a:gd name="T91" fmla="*/ 23 h 137"/>
              <a:gd name="T92" fmla="*/ 85 w 114"/>
              <a:gd name="T93" fmla="*/ 7 h 137"/>
              <a:gd name="T94" fmla="*/ 77 w 114"/>
              <a:gd name="T9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37">
                <a:moveTo>
                  <a:pt x="82" y="31"/>
                </a:moveTo>
                <a:cubicBezTo>
                  <a:pt x="75" y="24"/>
                  <a:pt x="66" y="21"/>
                  <a:pt x="57" y="21"/>
                </a:cubicBezTo>
                <a:cubicBezTo>
                  <a:pt x="47" y="21"/>
                  <a:pt x="39" y="25"/>
                  <a:pt x="32" y="31"/>
                </a:cubicBezTo>
                <a:cubicBezTo>
                  <a:pt x="26" y="38"/>
                  <a:pt x="22" y="47"/>
                  <a:pt x="22" y="56"/>
                </a:cubicBezTo>
                <a:cubicBezTo>
                  <a:pt x="22" y="64"/>
                  <a:pt x="24" y="71"/>
                  <a:pt x="29" y="77"/>
                </a:cubicBezTo>
                <a:cubicBezTo>
                  <a:pt x="37" y="88"/>
                  <a:pt x="41" y="100"/>
                  <a:pt x="41" y="113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41" y="132"/>
                  <a:pt x="46" y="137"/>
                  <a:pt x="5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8" y="137"/>
                  <a:pt x="73" y="132"/>
                  <a:pt x="73" y="126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73" y="100"/>
                  <a:pt x="77" y="88"/>
                  <a:pt x="85" y="77"/>
                </a:cubicBezTo>
                <a:cubicBezTo>
                  <a:pt x="90" y="71"/>
                  <a:pt x="92" y="64"/>
                  <a:pt x="92" y="56"/>
                </a:cubicBezTo>
                <a:cubicBezTo>
                  <a:pt x="92" y="47"/>
                  <a:pt x="89" y="38"/>
                  <a:pt x="82" y="31"/>
                </a:cubicBezTo>
                <a:close/>
                <a:moveTo>
                  <a:pt x="62" y="133"/>
                </a:moveTo>
                <a:cubicBezTo>
                  <a:pt x="52" y="133"/>
                  <a:pt x="52" y="133"/>
                  <a:pt x="52" y="133"/>
                </a:cubicBezTo>
                <a:cubicBezTo>
                  <a:pt x="50" y="133"/>
                  <a:pt x="47" y="131"/>
                  <a:pt x="46" y="129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5" y="132"/>
                  <a:pt x="63" y="133"/>
                  <a:pt x="62" y="133"/>
                </a:cubicBezTo>
                <a:close/>
                <a:moveTo>
                  <a:pt x="69" y="126"/>
                </a:moveTo>
                <a:cubicBezTo>
                  <a:pt x="69" y="127"/>
                  <a:pt x="69" y="127"/>
                  <a:pt x="69" y="127"/>
                </a:cubicBezTo>
                <a:cubicBezTo>
                  <a:pt x="46" y="125"/>
                  <a:pt x="46" y="125"/>
                  <a:pt x="46" y="125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69" y="125"/>
                  <a:pt x="69" y="125"/>
                  <a:pt x="69" y="125"/>
                </a:cubicBezTo>
                <a:lnTo>
                  <a:pt x="69" y="126"/>
                </a:lnTo>
                <a:close/>
                <a:moveTo>
                  <a:pt x="69" y="121"/>
                </a:moveTo>
                <a:cubicBezTo>
                  <a:pt x="46" y="118"/>
                  <a:pt x="46" y="118"/>
                  <a:pt x="46" y="118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69" y="116"/>
                  <a:pt x="69" y="116"/>
                  <a:pt x="69" y="116"/>
                </a:cubicBezTo>
                <a:lnTo>
                  <a:pt x="69" y="121"/>
                </a:lnTo>
                <a:close/>
                <a:moveTo>
                  <a:pt x="82" y="75"/>
                </a:moveTo>
                <a:cubicBezTo>
                  <a:pt x="73" y="86"/>
                  <a:pt x="69" y="98"/>
                  <a:pt x="69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5" y="99"/>
                  <a:pt x="41" y="85"/>
                  <a:pt x="33" y="75"/>
                </a:cubicBezTo>
                <a:cubicBezTo>
                  <a:pt x="28" y="69"/>
                  <a:pt x="26" y="63"/>
                  <a:pt x="26" y="56"/>
                </a:cubicBezTo>
                <a:cubicBezTo>
                  <a:pt x="26" y="39"/>
                  <a:pt x="40" y="26"/>
                  <a:pt x="57" y="25"/>
                </a:cubicBezTo>
                <a:cubicBezTo>
                  <a:pt x="65" y="25"/>
                  <a:pt x="73" y="28"/>
                  <a:pt x="79" y="34"/>
                </a:cubicBezTo>
                <a:cubicBezTo>
                  <a:pt x="85" y="40"/>
                  <a:pt x="88" y="48"/>
                  <a:pt x="88" y="56"/>
                </a:cubicBezTo>
                <a:cubicBezTo>
                  <a:pt x="88" y="63"/>
                  <a:pt x="86" y="69"/>
                  <a:pt x="82" y="75"/>
                </a:cubicBezTo>
                <a:close/>
                <a:moveTo>
                  <a:pt x="35" y="60"/>
                </a:moveTo>
                <a:cubicBezTo>
                  <a:pt x="35" y="58"/>
                  <a:pt x="34" y="57"/>
                  <a:pt x="34" y="56"/>
                </a:cubicBezTo>
                <a:cubicBezTo>
                  <a:pt x="34" y="55"/>
                  <a:pt x="33" y="54"/>
                  <a:pt x="32" y="54"/>
                </a:cubicBezTo>
                <a:cubicBezTo>
                  <a:pt x="31" y="54"/>
                  <a:pt x="30" y="55"/>
                  <a:pt x="30" y="56"/>
                </a:cubicBezTo>
                <a:cubicBezTo>
                  <a:pt x="30" y="57"/>
                  <a:pt x="30" y="59"/>
                  <a:pt x="30" y="60"/>
                </a:cubicBezTo>
                <a:cubicBezTo>
                  <a:pt x="30" y="61"/>
                  <a:pt x="31" y="62"/>
                  <a:pt x="32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5" y="61"/>
                  <a:pt x="35" y="60"/>
                </a:cubicBezTo>
                <a:close/>
                <a:moveTo>
                  <a:pt x="39" y="70"/>
                </a:moveTo>
                <a:cubicBezTo>
                  <a:pt x="38" y="69"/>
                  <a:pt x="38" y="68"/>
                  <a:pt x="37" y="66"/>
                </a:cubicBezTo>
                <a:cubicBezTo>
                  <a:pt x="36" y="65"/>
                  <a:pt x="35" y="65"/>
                  <a:pt x="34" y="66"/>
                </a:cubicBezTo>
                <a:cubicBezTo>
                  <a:pt x="33" y="66"/>
                  <a:pt x="32" y="67"/>
                  <a:pt x="33" y="69"/>
                </a:cubicBezTo>
                <a:cubicBezTo>
                  <a:pt x="34" y="70"/>
                  <a:pt x="34" y="71"/>
                  <a:pt x="35" y="73"/>
                </a:cubicBezTo>
                <a:cubicBezTo>
                  <a:pt x="40" y="79"/>
                  <a:pt x="44" y="85"/>
                  <a:pt x="46" y="92"/>
                </a:cubicBezTo>
                <a:cubicBezTo>
                  <a:pt x="46" y="93"/>
                  <a:pt x="47" y="94"/>
                  <a:pt x="48" y="94"/>
                </a:cubicBezTo>
                <a:cubicBezTo>
                  <a:pt x="48" y="94"/>
                  <a:pt x="48" y="94"/>
                  <a:pt x="49" y="94"/>
                </a:cubicBezTo>
                <a:cubicBezTo>
                  <a:pt x="50" y="93"/>
                  <a:pt x="51" y="92"/>
                  <a:pt x="50" y="91"/>
                </a:cubicBezTo>
                <a:cubicBezTo>
                  <a:pt x="48" y="83"/>
                  <a:pt x="44" y="76"/>
                  <a:pt x="39" y="70"/>
                </a:cubicBezTo>
                <a:close/>
                <a:moveTo>
                  <a:pt x="81" y="64"/>
                </a:moveTo>
                <a:cubicBezTo>
                  <a:pt x="80" y="63"/>
                  <a:pt x="78" y="64"/>
                  <a:pt x="78" y="65"/>
                </a:cubicBezTo>
                <a:cubicBezTo>
                  <a:pt x="77" y="67"/>
                  <a:pt x="76" y="68"/>
                  <a:pt x="75" y="70"/>
                </a:cubicBezTo>
                <a:cubicBezTo>
                  <a:pt x="74" y="71"/>
                  <a:pt x="74" y="72"/>
                  <a:pt x="75" y="73"/>
                </a:cubicBezTo>
                <a:cubicBezTo>
                  <a:pt x="76" y="73"/>
                  <a:pt x="76" y="73"/>
                  <a:pt x="77" y="73"/>
                </a:cubicBezTo>
                <a:cubicBezTo>
                  <a:pt x="78" y="73"/>
                  <a:pt x="78" y="73"/>
                  <a:pt x="79" y="73"/>
                </a:cubicBezTo>
                <a:cubicBezTo>
                  <a:pt x="80" y="71"/>
                  <a:pt x="81" y="69"/>
                  <a:pt x="82" y="67"/>
                </a:cubicBezTo>
                <a:cubicBezTo>
                  <a:pt x="82" y="66"/>
                  <a:pt x="82" y="64"/>
                  <a:pt x="81" y="64"/>
                </a:cubicBezTo>
                <a:close/>
                <a:moveTo>
                  <a:pt x="57" y="29"/>
                </a:moveTo>
                <a:cubicBezTo>
                  <a:pt x="56" y="29"/>
                  <a:pt x="55" y="30"/>
                  <a:pt x="55" y="31"/>
                </a:cubicBezTo>
                <a:cubicBezTo>
                  <a:pt x="55" y="33"/>
                  <a:pt x="56" y="34"/>
                  <a:pt x="57" y="34"/>
                </a:cubicBezTo>
                <a:cubicBezTo>
                  <a:pt x="69" y="34"/>
                  <a:pt x="80" y="44"/>
                  <a:pt x="80" y="56"/>
                </a:cubicBezTo>
                <a:cubicBezTo>
                  <a:pt x="80" y="57"/>
                  <a:pt x="80" y="58"/>
                  <a:pt x="80" y="58"/>
                </a:cubicBezTo>
                <a:cubicBezTo>
                  <a:pt x="79" y="60"/>
                  <a:pt x="80" y="61"/>
                  <a:pt x="82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3" y="61"/>
                  <a:pt x="84" y="60"/>
                  <a:pt x="84" y="59"/>
                </a:cubicBezTo>
                <a:cubicBezTo>
                  <a:pt x="84" y="58"/>
                  <a:pt x="84" y="57"/>
                  <a:pt x="84" y="56"/>
                </a:cubicBezTo>
                <a:cubicBezTo>
                  <a:pt x="84" y="41"/>
                  <a:pt x="72" y="29"/>
                  <a:pt x="57" y="29"/>
                </a:cubicBezTo>
                <a:close/>
                <a:moveTo>
                  <a:pt x="57" y="17"/>
                </a:moveTo>
                <a:cubicBezTo>
                  <a:pt x="58" y="17"/>
                  <a:pt x="59" y="16"/>
                  <a:pt x="59" y="15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8" y="0"/>
                  <a:pt x="57" y="0"/>
                </a:cubicBezTo>
                <a:cubicBezTo>
                  <a:pt x="56" y="0"/>
                  <a:pt x="55" y="1"/>
                  <a:pt x="55" y="2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6" y="17"/>
                  <a:pt x="57" y="17"/>
                </a:cubicBezTo>
                <a:close/>
                <a:moveTo>
                  <a:pt x="34" y="21"/>
                </a:moveTo>
                <a:cubicBezTo>
                  <a:pt x="35" y="22"/>
                  <a:pt x="35" y="23"/>
                  <a:pt x="36" y="23"/>
                </a:cubicBezTo>
                <a:cubicBezTo>
                  <a:pt x="37" y="23"/>
                  <a:pt x="37" y="23"/>
                  <a:pt x="37" y="22"/>
                </a:cubicBezTo>
                <a:cubicBezTo>
                  <a:pt x="38" y="22"/>
                  <a:pt x="39" y="20"/>
                  <a:pt x="38" y="19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30" y="7"/>
                  <a:pt x="29" y="7"/>
                </a:cubicBezTo>
                <a:cubicBezTo>
                  <a:pt x="28" y="8"/>
                  <a:pt x="27" y="9"/>
                  <a:pt x="28" y="11"/>
                </a:cubicBezTo>
                <a:lnTo>
                  <a:pt x="34" y="21"/>
                </a:lnTo>
                <a:close/>
                <a:moveTo>
                  <a:pt x="105" y="82"/>
                </a:moveTo>
                <a:cubicBezTo>
                  <a:pt x="94" y="75"/>
                  <a:pt x="94" y="75"/>
                  <a:pt x="94" y="75"/>
                </a:cubicBezTo>
                <a:cubicBezTo>
                  <a:pt x="93" y="75"/>
                  <a:pt x="92" y="75"/>
                  <a:pt x="91" y="76"/>
                </a:cubicBezTo>
                <a:cubicBezTo>
                  <a:pt x="91" y="77"/>
                  <a:pt x="91" y="79"/>
                  <a:pt x="92" y="7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3" y="86"/>
                  <a:pt x="104" y="86"/>
                  <a:pt x="104" y="86"/>
                </a:cubicBezTo>
                <a:cubicBezTo>
                  <a:pt x="105" y="86"/>
                  <a:pt x="106" y="86"/>
                  <a:pt x="106" y="85"/>
                </a:cubicBezTo>
                <a:cubicBezTo>
                  <a:pt x="107" y="84"/>
                  <a:pt x="106" y="82"/>
                  <a:pt x="105" y="82"/>
                </a:cubicBezTo>
                <a:close/>
                <a:moveTo>
                  <a:pt x="9" y="31"/>
                </a:moveTo>
                <a:cubicBezTo>
                  <a:pt x="20" y="38"/>
                  <a:pt x="20" y="38"/>
                  <a:pt x="20" y="38"/>
                </a:cubicBezTo>
                <a:cubicBezTo>
                  <a:pt x="20" y="38"/>
                  <a:pt x="20" y="38"/>
                  <a:pt x="21" y="38"/>
                </a:cubicBezTo>
                <a:cubicBezTo>
                  <a:pt x="22" y="38"/>
                  <a:pt x="22" y="38"/>
                  <a:pt x="23" y="37"/>
                </a:cubicBezTo>
                <a:cubicBezTo>
                  <a:pt x="23" y="36"/>
                  <a:pt x="23" y="34"/>
                  <a:pt x="22" y="34"/>
                </a:cubicBezTo>
                <a:cubicBezTo>
                  <a:pt x="11" y="27"/>
                  <a:pt x="11" y="27"/>
                  <a:pt x="11" y="27"/>
                </a:cubicBezTo>
                <a:cubicBezTo>
                  <a:pt x="10" y="27"/>
                  <a:pt x="9" y="27"/>
                  <a:pt x="8" y="28"/>
                </a:cubicBezTo>
                <a:cubicBezTo>
                  <a:pt x="7" y="29"/>
                  <a:pt x="8" y="31"/>
                  <a:pt x="9" y="31"/>
                </a:cubicBezTo>
                <a:close/>
                <a:moveTo>
                  <a:pt x="111" y="54"/>
                </a:moveTo>
                <a:cubicBezTo>
                  <a:pt x="99" y="54"/>
                  <a:pt x="99" y="54"/>
                  <a:pt x="99" y="54"/>
                </a:cubicBezTo>
                <a:cubicBezTo>
                  <a:pt x="98" y="54"/>
                  <a:pt x="97" y="55"/>
                  <a:pt x="97" y="57"/>
                </a:cubicBezTo>
                <a:cubicBezTo>
                  <a:pt x="97" y="58"/>
                  <a:pt x="98" y="59"/>
                  <a:pt x="99" y="59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3" y="59"/>
                  <a:pt x="114" y="58"/>
                  <a:pt x="114" y="57"/>
                </a:cubicBezTo>
                <a:cubicBezTo>
                  <a:pt x="114" y="55"/>
                  <a:pt x="113" y="54"/>
                  <a:pt x="111" y="54"/>
                </a:cubicBezTo>
                <a:close/>
                <a:moveTo>
                  <a:pt x="18" y="57"/>
                </a:moveTo>
                <a:cubicBezTo>
                  <a:pt x="18" y="55"/>
                  <a:pt x="16" y="54"/>
                  <a:pt x="15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1" y="54"/>
                  <a:pt x="0" y="55"/>
                  <a:pt x="0" y="57"/>
                </a:cubicBezTo>
                <a:cubicBezTo>
                  <a:pt x="0" y="58"/>
                  <a:pt x="1" y="59"/>
                  <a:pt x="3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59"/>
                  <a:pt x="18" y="58"/>
                  <a:pt x="18" y="57"/>
                </a:cubicBezTo>
                <a:close/>
                <a:moveTo>
                  <a:pt x="93" y="38"/>
                </a:moveTo>
                <a:cubicBezTo>
                  <a:pt x="94" y="38"/>
                  <a:pt x="94" y="38"/>
                  <a:pt x="94" y="38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6" y="31"/>
                  <a:pt x="107" y="29"/>
                  <a:pt x="106" y="28"/>
                </a:cubicBezTo>
                <a:cubicBezTo>
                  <a:pt x="106" y="27"/>
                  <a:pt x="104" y="27"/>
                  <a:pt x="103" y="27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4"/>
                  <a:pt x="91" y="36"/>
                  <a:pt x="91" y="37"/>
                </a:cubicBezTo>
                <a:cubicBezTo>
                  <a:pt x="92" y="38"/>
                  <a:pt x="92" y="38"/>
                  <a:pt x="93" y="38"/>
                </a:cubicBezTo>
                <a:close/>
                <a:moveTo>
                  <a:pt x="20" y="75"/>
                </a:moveTo>
                <a:cubicBezTo>
                  <a:pt x="9" y="82"/>
                  <a:pt x="9" y="82"/>
                  <a:pt x="9" y="82"/>
                </a:cubicBezTo>
                <a:cubicBezTo>
                  <a:pt x="8" y="82"/>
                  <a:pt x="7" y="84"/>
                  <a:pt x="8" y="85"/>
                </a:cubicBezTo>
                <a:cubicBezTo>
                  <a:pt x="8" y="86"/>
                  <a:pt x="9" y="86"/>
                  <a:pt x="10" y="86"/>
                </a:cubicBezTo>
                <a:cubicBezTo>
                  <a:pt x="10" y="86"/>
                  <a:pt x="11" y="86"/>
                  <a:pt x="11" y="86"/>
                </a:cubicBezTo>
                <a:cubicBezTo>
                  <a:pt x="22" y="79"/>
                  <a:pt x="22" y="79"/>
                  <a:pt x="22" y="79"/>
                </a:cubicBezTo>
                <a:cubicBezTo>
                  <a:pt x="23" y="79"/>
                  <a:pt x="23" y="77"/>
                  <a:pt x="23" y="76"/>
                </a:cubicBezTo>
                <a:cubicBezTo>
                  <a:pt x="22" y="75"/>
                  <a:pt x="21" y="75"/>
                  <a:pt x="20" y="75"/>
                </a:cubicBezTo>
                <a:close/>
                <a:moveTo>
                  <a:pt x="77" y="22"/>
                </a:moveTo>
                <a:cubicBezTo>
                  <a:pt x="77" y="23"/>
                  <a:pt x="78" y="23"/>
                  <a:pt x="78" y="23"/>
                </a:cubicBezTo>
                <a:cubicBezTo>
                  <a:pt x="79" y="23"/>
                  <a:pt x="79" y="22"/>
                  <a:pt x="80" y="21"/>
                </a:cubicBezTo>
                <a:cubicBezTo>
                  <a:pt x="86" y="11"/>
                  <a:pt x="86" y="11"/>
                  <a:pt x="86" y="11"/>
                </a:cubicBezTo>
                <a:cubicBezTo>
                  <a:pt x="87" y="9"/>
                  <a:pt x="86" y="8"/>
                  <a:pt x="85" y="7"/>
                </a:cubicBezTo>
                <a:cubicBezTo>
                  <a:pt x="84" y="7"/>
                  <a:pt x="83" y="7"/>
                  <a:pt x="82" y="8"/>
                </a:cubicBezTo>
                <a:cubicBezTo>
                  <a:pt x="76" y="19"/>
                  <a:pt x="76" y="19"/>
                  <a:pt x="76" y="19"/>
                </a:cubicBezTo>
                <a:cubicBezTo>
                  <a:pt x="75" y="20"/>
                  <a:pt x="76" y="22"/>
                  <a:pt x="77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27" name="Hexagon 26">
            <a:extLst>
              <a:ext uri="{FF2B5EF4-FFF2-40B4-BE49-F238E27FC236}">
                <a16:creationId xmlns:a16="http://schemas.microsoft.com/office/drawing/2014/main" id="{9FB1317F-5564-4BDD-BB09-457BD6459E0D}"/>
              </a:ext>
            </a:extLst>
          </p:cNvPr>
          <p:cNvSpPr/>
          <p:nvPr/>
        </p:nvSpPr>
        <p:spPr>
          <a:xfrm rot="16200000">
            <a:off x="7414063" y="2211080"/>
            <a:ext cx="1580105" cy="1358640"/>
          </a:xfrm>
          <a:prstGeom prst="hexag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1" name="Freeform 7">
            <a:extLst>
              <a:ext uri="{FF2B5EF4-FFF2-40B4-BE49-F238E27FC236}">
                <a16:creationId xmlns:a16="http://schemas.microsoft.com/office/drawing/2014/main" id="{791AA69E-9EDC-4AE5-B32C-491C47A562A7}"/>
              </a:ext>
            </a:extLst>
          </p:cNvPr>
          <p:cNvSpPr>
            <a:spLocks noEditPoints="1"/>
          </p:cNvSpPr>
          <p:nvPr/>
        </p:nvSpPr>
        <p:spPr bwMode="auto">
          <a:xfrm>
            <a:off x="7818022" y="2368026"/>
            <a:ext cx="753872" cy="905205"/>
          </a:xfrm>
          <a:custGeom>
            <a:avLst/>
            <a:gdLst>
              <a:gd name="T0" fmla="*/ 32 w 114"/>
              <a:gd name="T1" fmla="*/ 31 h 137"/>
              <a:gd name="T2" fmla="*/ 41 w 114"/>
              <a:gd name="T3" fmla="*/ 113 h 137"/>
              <a:gd name="T4" fmla="*/ 62 w 114"/>
              <a:gd name="T5" fmla="*/ 137 h 137"/>
              <a:gd name="T6" fmla="*/ 85 w 114"/>
              <a:gd name="T7" fmla="*/ 77 h 137"/>
              <a:gd name="T8" fmla="*/ 62 w 114"/>
              <a:gd name="T9" fmla="*/ 133 h 137"/>
              <a:gd name="T10" fmla="*/ 66 w 114"/>
              <a:gd name="T11" fmla="*/ 132 h 137"/>
              <a:gd name="T12" fmla="*/ 69 w 114"/>
              <a:gd name="T13" fmla="*/ 127 h 137"/>
              <a:gd name="T14" fmla="*/ 69 w 114"/>
              <a:gd name="T15" fmla="*/ 125 h 137"/>
              <a:gd name="T16" fmla="*/ 46 w 114"/>
              <a:gd name="T17" fmla="*/ 118 h 137"/>
              <a:gd name="T18" fmla="*/ 69 w 114"/>
              <a:gd name="T19" fmla="*/ 121 h 137"/>
              <a:gd name="T20" fmla="*/ 46 w 114"/>
              <a:gd name="T21" fmla="*/ 112 h 137"/>
              <a:gd name="T22" fmla="*/ 57 w 114"/>
              <a:gd name="T23" fmla="*/ 25 h 137"/>
              <a:gd name="T24" fmla="*/ 82 w 114"/>
              <a:gd name="T25" fmla="*/ 75 h 137"/>
              <a:gd name="T26" fmla="*/ 32 w 114"/>
              <a:gd name="T27" fmla="*/ 54 h 137"/>
              <a:gd name="T28" fmla="*/ 32 w 114"/>
              <a:gd name="T29" fmla="*/ 62 h 137"/>
              <a:gd name="T30" fmla="*/ 39 w 114"/>
              <a:gd name="T31" fmla="*/ 70 h 137"/>
              <a:gd name="T32" fmla="*/ 33 w 114"/>
              <a:gd name="T33" fmla="*/ 69 h 137"/>
              <a:gd name="T34" fmla="*/ 48 w 114"/>
              <a:gd name="T35" fmla="*/ 94 h 137"/>
              <a:gd name="T36" fmla="*/ 39 w 114"/>
              <a:gd name="T37" fmla="*/ 70 h 137"/>
              <a:gd name="T38" fmla="*/ 75 w 114"/>
              <a:gd name="T39" fmla="*/ 70 h 137"/>
              <a:gd name="T40" fmla="*/ 79 w 114"/>
              <a:gd name="T41" fmla="*/ 73 h 137"/>
              <a:gd name="T42" fmla="*/ 57 w 114"/>
              <a:gd name="T43" fmla="*/ 29 h 137"/>
              <a:gd name="T44" fmla="*/ 80 w 114"/>
              <a:gd name="T45" fmla="*/ 56 h 137"/>
              <a:gd name="T46" fmla="*/ 82 w 114"/>
              <a:gd name="T47" fmla="*/ 61 h 137"/>
              <a:gd name="T48" fmla="*/ 57 w 114"/>
              <a:gd name="T49" fmla="*/ 29 h 137"/>
              <a:gd name="T50" fmla="*/ 59 w 114"/>
              <a:gd name="T51" fmla="*/ 2 h 137"/>
              <a:gd name="T52" fmla="*/ 55 w 114"/>
              <a:gd name="T53" fmla="*/ 15 h 137"/>
              <a:gd name="T54" fmla="*/ 36 w 114"/>
              <a:gd name="T55" fmla="*/ 23 h 137"/>
              <a:gd name="T56" fmla="*/ 32 w 114"/>
              <a:gd name="T57" fmla="*/ 8 h 137"/>
              <a:gd name="T58" fmla="*/ 34 w 114"/>
              <a:gd name="T59" fmla="*/ 21 h 137"/>
              <a:gd name="T60" fmla="*/ 91 w 114"/>
              <a:gd name="T61" fmla="*/ 76 h 137"/>
              <a:gd name="T62" fmla="*/ 104 w 114"/>
              <a:gd name="T63" fmla="*/ 86 h 137"/>
              <a:gd name="T64" fmla="*/ 9 w 114"/>
              <a:gd name="T65" fmla="*/ 31 h 137"/>
              <a:gd name="T66" fmla="*/ 23 w 114"/>
              <a:gd name="T67" fmla="*/ 37 h 137"/>
              <a:gd name="T68" fmla="*/ 8 w 114"/>
              <a:gd name="T69" fmla="*/ 28 h 137"/>
              <a:gd name="T70" fmla="*/ 99 w 114"/>
              <a:gd name="T71" fmla="*/ 54 h 137"/>
              <a:gd name="T72" fmla="*/ 111 w 114"/>
              <a:gd name="T73" fmla="*/ 59 h 137"/>
              <a:gd name="T74" fmla="*/ 18 w 114"/>
              <a:gd name="T75" fmla="*/ 57 h 137"/>
              <a:gd name="T76" fmla="*/ 0 w 114"/>
              <a:gd name="T77" fmla="*/ 57 h 137"/>
              <a:gd name="T78" fmla="*/ 18 w 114"/>
              <a:gd name="T79" fmla="*/ 57 h 137"/>
              <a:gd name="T80" fmla="*/ 105 w 114"/>
              <a:gd name="T81" fmla="*/ 31 h 137"/>
              <a:gd name="T82" fmla="*/ 92 w 114"/>
              <a:gd name="T83" fmla="*/ 34 h 137"/>
              <a:gd name="T84" fmla="*/ 20 w 114"/>
              <a:gd name="T85" fmla="*/ 75 h 137"/>
              <a:gd name="T86" fmla="*/ 10 w 114"/>
              <a:gd name="T87" fmla="*/ 86 h 137"/>
              <a:gd name="T88" fmla="*/ 23 w 114"/>
              <a:gd name="T89" fmla="*/ 76 h 137"/>
              <a:gd name="T90" fmla="*/ 78 w 114"/>
              <a:gd name="T91" fmla="*/ 23 h 137"/>
              <a:gd name="T92" fmla="*/ 85 w 114"/>
              <a:gd name="T93" fmla="*/ 7 h 137"/>
              <a:gd name="T94" fmla="*/ 77 w 114"/>
              <a:gd name="T95" fmla="*/ 2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37">
                <a:moveTo>
                  <a:pt x="82" y="31"/>
                </a:moveTo>
                <a:cubicBezTo>
                  <a:pt x="75" y="24"/>
                  <a:pt x="66" y="21"/>
                  <a:pt x="57" y="21"/>
                </a:cubicBezTo>
                <a:cubicBezTo>
                  <a:pt x="47" y="21"/>
                  <a:pt x="39" y="25"/>
                  <a:pt x="32" y="31"/>
                </a:cubicBezTo>
                <a:cubicBezTo>
                  <a:pt x="26" y="38"/>
                  <a:pt x="22" y="47"/>
                  <a:pt x="22" y="56"/>
                </a:cubicBezTo>
                <a:cubicBezTo>
                  <a:pt x="22" y="64"/>
                  <a:pt x="24" y="71"/>
                  <a:pt x="29" y="77"/>
                </a:cubicBezTo>
                <a:cubicBezTo>
                  <a:pt x="37" y="88"/>
                  <a:pt x="41" y="100"/>
                  <a:pt x="41" y="113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41" y="132"/>
                  <a:pt x="46" y="137"/>
                  <a:pt x="5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8" y="137"/>
                  <a:pt x="73" y="132"/>
                  <a:pt x="73" y="126"/>
                </a:cubicBezTo>
                <a:cubicBezTo>
                  <a:pt x="73" y="113"/>
                  <a:pt x="73" y="113"/>
                  <a:pt x="73" y="113"/>
                </a:cubicBezTo>
                <a:cubicBezTo>
                  <a:pt x="73" y="100"/>
                  <a:pt x="77" y="88"/>
                  <a:pt x="85" y="77"/>
                </a:cubicBezTo>
                <a:cubicBezTo>
                  <a:pt x="90" y="71"/>
                  <a:pt x="92" y="64"/>
                  <a:pt x="92" y="56"/>
                </a:cubicBezTo>
                <a:cubicBezTo>
                  <a:pt x="92" y="47"/>
                  <a:pt x="89" y="38"/>
                  <a:pt x="82" y="31"/>
                </a:cubicBezTo>
                <a:close/>
                <a:moveTo>
                  <a:pt x="62" y="133"/>
                </a:moveTo>
                <a:cubicBezTo>
                  <a:pt x="52" y="133"/>
                  <a:pt x="52" y="133"/>
                  <a:pt x="52" y="133"/>
                </a:cubicBezTo>
                <a:cubicBezTo>
                  <a:pt x="50" y="133"/>
                  <a:pt x="47" y="131"/>
                  <a:pt x="46" y="129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5" y="132"/>
                  <a:pt x="63" y="133"/>
                  <a:pt x="62" y="133"/>
                </a:cubicBezTo>
                <a:close/>
                <a:moveTo>
                  <a:pt x="69" y="126"/>
                </a:moveTo>
                <a:cubicBezTo>
                  <a:pt x="69" y="127"/>
                  <a:pt x="69" y="127"/>
                  <a:pt x="69" y="127"/>
                </a:cubicBezTo>
                <a:cubicBezTo>
                  <a:pt x="46" y="125"/>
                  <a:pt x="46" y="125"/>
                  <a:pt x="46" y="125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69" y="125"/>
                  <a:pt x="69" y="125"/>
                  <a:pt x="69" y="125"/>
                </a:cubicBezTo>
                <a:lnTo>
                  <a:pt x="69" y="126"/>
                </a:lnTo>
                <a:close/>
                <a:moveTo>
                  <a:pt x="69" y="121"/>
                </a:moveTo>
                <a:cubicBezTo>
                  <a:pt x="46" y="118"/>
                  <a:pt x="46" y="118"/>
                  <a:pt x="46" y="118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69" y="116"/>
                  <a:pt x="69" y="116"/>
                  <a:pt x="69" y="116"/>
                </a:cubicBezTo>
                <a:lnTo>
                  <a:pt x="69" y="121"/>
                </a:lnTo>
                <a:close/>
                <a:moveTo>
                  <a:pt x="82" y="75"/>
                </a:moveTo>
                <a:cubicBezTo>
                  <a:pt x="73" y="86"/>
                  <a:pt x="69" y="98"/>
                  <a:pt x="69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5" y="99"/>
                  <a:pt x="41" y="85"/>
                  <a:pt x="33" y="75"/>
                </a:cubicBezTo>
                <a:cubicBezTo>
                  <a:pt x="28" y="69"/>
                  <a:pt x="26" y="63"/>
                  <a:pt x="26" y="56"/>
                </a:cubicBezTo>
                <a:cubicBezTo>
                  <a:pt x="26" y="39"/>
                  <a:pt x="40" y="26"/>
                  <a:pt x="57" y="25"/>
                </a:cubicBezTo>
                <a:cubicBezTo>
                  <a:pt x="65" y="25"/>
                  <a:pt x="73" y="28"/>
                  <a:pt x="79" y="34"/>
                </a:cubicBezTo>
                <a:cubicBezTo>
                  <a:pt x="85" y="40"/>
                  <a:pt x="88" y="48"/>
                  <a:pt x="88" y="56"/>
                </a:cubicBezTo>
                <a:cubicBezTo>
                  <a:pt x="88" y="63"/>
                  <a:pt x="86" y="69"/>
                  <a:pt x="82" y="75"/>
                </a:cubicBezTo>
                <a:close/>
                <a:moveTo>
                  <a:pt x="35" y="60"/>
                </a:moveTo>
                <a:cubicBezTo>
                  <a:pt x="35" y="58"/>
                  <a:pt x="34" y="57"/>
                  <a:pt x="34" y="56"/>
                </a:cubicBezTo>
                <a:cubicBezTo>
                  <a:pt x="34" y="55"/>
                  <a:pt x="33" y="54"/>
                  <a:pt x="32" y="54"/>
                </a:cubicBezTo>
                <a:cubicBezTo>
                  <a:pt x="31" y="54"/>
                  <a:pt x="30" y="55"/>
                  <a:pt x="30" y="56"/>
                </a:cubicBezTo>
                <a:cubicBezTo>
                  <a:pt x="30" y="57"/>
                  <a:pt x="30" y="59"/>
                  <a:pt x="30" y="60"/>
                </a:cubicBezTo>
                <a:cubicBezTo>
                  <a:pt x="30" y="61"/>
                  <a:pt x="31" y="62"/>
                  <a:pt x="32" y="62"/>
                </a:cubicBezTo>
                <a:cubicBezTo>
                  <a:pt x="33" y="62"/>
                  <a:pt x="33" y="62"/>
                  <a:pt x="33" y="62"/>
                </a:cubicBezTo>
                <a:cubicBezTo>
                  <a:pt x="34" y="62"/>
                  <a:pt x="35" y="61"/>
                  <a:pt x="35" y="60"/>
                </a:cubicBezTo>
                <a:close/>
                <a:moveTo>
                  <a:pt x="39" y="70"/>
                </a:moveTo>
                <a:cubicBezTo>
                  <a:pt x="38" y="69"/>
                  <a:pt x="38" y="68"/>
                  <a:pt x="37" y="66"/>
                </a:cubicBezTo>
                <a:cubicBezTo>
                  <a:pt x="36" y="65"/>
                  <a:pt x="35" y="65"/>
                  <a:pt x="34" y="66"/>
                </a:cubicBezTo>
                <a:cubicBezTo>
                  <a:pt x="33" y="66"/>
                  <a:pt x="32" y="67"/>
                  <a:pt x="33" y="69"/>
                </a:cubicBezTo>
                <a:cubicBezTo>
                  <a:pt x="34" y="70"/>
                  <a:pt x="34" y="71"/>
                  <a:pt x="35" y="73"/>
                </a:cubicBezTo>
                <a:cubicBezTo>
                  <a:pt x="40" y="79"/>
                  <a:pt x="44" y="85"/>
                  <a:pt x="46" y="92"/>
                </a:cubicBezTo>
                <a:cubicBezTo>
                  <a:pt x="46" y="93"/>
                  <a:pt x="47" y="94"/>
                  <a:pt x="48" y="94"/>
                </a:cubicBezTo>
                <a:cubicBezTo>
                  <a:pt x="48" y="94"/>
                  <a:pt x="48" y="94"/>
                  <a:pt x="49" y="94"/>
                </a:cubicBezTo>
                <a:cubicBezTo>
                  <a:pt x="50" y="93"/>
                  <a:pt x="51" y="92"/>
                  <a:pt x="50" y="91"/>
                </a:cubicBezTo>
                <a:cubicBezTo>
                  <a:pt x="48" y="83"/>
                  <a:pt x="44" y="76"/>
                  <a:pt x="39" y="70"/>
                </a:cubicBezTo>
                <a:close/>
                <a:moveTo>
                  <a:pt x="81" y="64"/>
                </a:moveTo>
                <a:cubicBezTo>
                  <a:pt x="80" y="63"/>
                  <a:pt x="78" y="64"/>
                  <a:pt x="78" y="65"/>
                </a:cubicBezTo>
                <a:cubicBezTo>
                  <a:pt x="77" y="67"/>
                  <a:pt x="76" y="68"/>
                  <a:pt x="75" y="70"/>
                </a:cubicBezTo>
                <a:cubicBezTo>
                  <a:pt x="74" y="71"/>
                  <a:pt x="74" y="72"/>
                  <a:pt x="75" y="73"/>
                </a:cubicBezTo>
                <a:cubicBezTo>
                  <a:pt x="76" y="73"/>
                  <a:pt x="76" y="73"/>
                  <a:pt x="77" y="73"/>
                </a:cubicBezTo>
                <a:cubicBezTo>
                  <a:pt x="78" y="73"/>
                  <a:pt x="78" y="73"/>
                  <a:pt x="79" y="73"/>
                </a:cubicBezTo>
                <a:cubicBezTo>
                  <a:pt x="80" y="71"/>
                  <a:pt x="81" y="69"/>
                  <a:pt x="82" y="67"/>
                </a:cubicBezTo>
                <a:cubicBezTo>
                  <a:pt x="82" y="66"/>
                  <a:pt x="82" y="64"/>
                  <a:pt x="81" y="64"/>
                </a:cubicBezTo>
                <a:close/>
                <a:moveTo>
                  <a:pt x="57" y="29"/>
                </a:moveTo>
                <a:cubicBezTo>
                  <a:pt x="56" y="29"/>
                  <a:pt x="55" y="30"/>
                  <a:pt x="55" y="31"/>
                </a:cubicBezTo>
                <a:cubicBezTo>
                  <a:pt x="55" y="33"/>
                  <a:pt x="56" y="34"/>
                  <a:pt x="57" y="34"/>
                </a:cubicBezTo>
                <a:cubicBezTo>
                  <a:pt x="69" y="34"/>
                  <a:pt x="80" y="44"/>
                  <a:pt x="80" y="56"/>
                </a:cubicBezTo>
                <a:cubicBezTo>
                  <a:pt x="80" y="57"/>
                  <a:pt x="80" y="58"/>
                  <a:pt x="80" y="58"/>
                </a:cubicBezTo>
                <a:cubicBezTo>
                  <a:pt x="79" y="60"/>
                  <a:pt x="80" y="61"/>
                  <a:pt x="82" y="61"/>
                </a:cubicBezTo>
                <a:cubicBezTo>
                  <a:pt x="82" y="61"/>
                  <a:pt x="82" y="61"/>
                  <a:pt x="82" y="61"/>
                </a:cubicBezTo>
                <a:cubicBezTo>
                  <a:pt x="83" y="61"/>
                  <a:pt x="84" y="60"/>
                  <a:pt x="84" y="59"/>
                </a:cubicBezTo>
                <a:cubicBezTo>
                  <a:pt x="84" y="58"/>
                  <a:pt x="84" y="57"/>
                  <a:pt x="84" y="56"/>
                </a:cubicBezTo>
                <a:cubicBezTo>
                  <a:pt x="84" y="41"/>
                  <a:pt x="72" y="29"/>
                  <a:pt x="57" y="29"/>
                </a:cubicBezTo>
                <a:close/>
                <a:moveTo>
                  <a:pt x="57" y="17"/>
                </a:moveTo>
                <a:cubicBezTo>
                  <a:pt x="58" y="17"/>
                  <a:pt x="59" y="16"/>
                  <a:pt x="59" y="15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8" y="0"/>
                  <a:pt x="57" y="0"/>
                </a:cubicBezTo>
                <a:cubicBezTo>
                  <a:pt x="56" y="0"/>
                  <a:pt x="55" y="1"/>
                  <a:pt x="55" y="2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6" y="17"/>
                  <a:pt x="57" y="17"/>
                </a:cubicBezTo>
                <a:close/>
                <a:moveTo>
                  <a:pt x="34" y="21"/>
                </a:moveTo>
                <a:cubicBezTo>
                  <a:pt x="35" y="22"/>
                  <a:pt x="35" y="23"/>
                  <a:pt x="36" y="23"/>
                </a:cubicBezTo>
                <a:cubicBezTo>
                  <a:pt x="37" y="23"/>
                  <a:pt x="37" y="23"/>
                  <a:pt x="37" y="22"/>
                </a:cubicBezTo>
                <a:cubicBezTo>
                  <a:pt x="38" y="22"/>
                  <a:pt x="39" y="20"/>
                  <a:pt x="38" y="19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30" y="7"/>
                  <a:pt x="29" y="7"/>
                </a:cubicBezTo>
                <a:cubicBezTo>
                  <a:pt x="28" y="8"/>
                  <a:pt x="27" y="9"/>
                  <a:pt x="28" y="11"/>
                </a:cubicBezTo>
                <a:lnTo>
                  <a:pt x="34" y="21"/>
                </a:lnTo>
                <a:close/>
                <a:moveTo>
                  <a:pt x="105" y="82"/>
                </a:moveTo>
                <a:cubicBezTo>
                  <a:pt x="94" y="75"/>
                  <a:pt x="94" y="75"/>
                  <a:pt x="94" y="75"/>
                </a:cubicBezTo>
                <a:cubicBezTo>
                  <a:pt x="93" y="75"/>
                  <a:pt x="92" y="75"/>
                  <a:pt x="91" y="76"/>
                </a:cubicBezTo>
                <a:cubicBezTo>
                  <a:pt x="91" y="77"/>
                  <a:pt x="91" y="79"/>
                  <a:pt x="92" y="7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3" y="86"/>
                  <a:pt x="104" y="86"/>
                  <a:pt x="104" y="86"/>
                </a:cubicBezTo>
                <a:cubicBezTo>
                  <a:pt x="105" y="86"/>
                  <a:pt x="106" y="86"/>
                  <a:pt x="106" y="85"/>
                </a:cubicBezTo>
                <a:cubicBezTo>
                  <a:pt x="107" y="84"/>
                  <a:pt x="106" y="82"/>
                  <a:pt x="105" y="82"/>
                </a:cubicBezTo>
                <a:close/>
                <a:moveTo>
                  <a:pt x="9" y="31"/>
                </a:moveTo>
                <a:cubicBezTo>
                  <a:pt x="20" y="38"/>
                  <a:pt x="20" y="38"/>
                  <a:pt x="20" y="38"/>
                </a:cubicBezTo>
                <a:cubicBezTo>
                  <a:pt x="20" y="38"/>
                  <a:pt x="20" y="38"/>
                  <a:pt x="21" y="38"/>
                </a:cubicBezTo>
                <a:cubicBezTo>
                  <a:pt x="22" y="38"/>
                  <a:pt x="22" y="38"/>
                  <a:pt x="23" y="37"/>
                </a:cubicBezTo>
                <a:cubicBezTo>
                  <a:pt x="23" y="36"/>
                  <a:pt x="23" y="34"/>
                  <a:pt x="22" y="34"/>
                </a:cubicBezTo>
                <a:cubicBezTo>
                  <a:pt x="11" y="27"/>
                  <a:pt x="11" y="27"/>
                  <a:pt x="11" y="27"/>
                </a:cubicBezTo>
                <a:cubicBezTo>
                  <a:pt x="10" y="27"/>
                  <a:pt x="9" y="27"/>
                  <a:pt x="8" y="28"/>
                </a:cubicBezTo>
                <a:cubicBezTo>
                  <a:pt x="7" y="29"/>
                  <a:pt x="8" y="31"/>
                  <a:pt x="9" y="31"/>
                </a:cubicBezTo>
                <a:close/>
                <a:moveTo>
                  <a:pt x="111" y="54"/>
                </a:moveTo>
                <a:cubicBezTo>
                  <a:pt x="99" y="54"/>
                  <a:pt x="99" y="54"/>
                  <a:pt x="99" y="54"/>
                </a:cubicBezTo>
                <a:cubicBezTo>
                  <a:pt x="98" y="54"/>
                  <a:pt x="97" y="55"/>
                  <a:pt x="97" y="57"/>
                </a:cubicBezTo>
                <a:cubicBezTo>
                  <a:pt x="97" y="58"/>
                  <a:pt x="98" y="59"/>
                  <a:pt x="99" y="59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3" y="59"/>
                  <a:pt x="114" y="58"/>
                  <a:pt x="114" y="57"/>
                </a:cubicBezTo>
                <a:cubicBezTo>
                  <a:pt x="114" y="55"/>
                  <a:pt x="113" y="54"/>
                  <a:pt x="111" y="54"/>
                </a:cubicBezTo>
                <a:close/>
                <a:moveTo>
                  <a:pt x="18" y="57"/>
                </a:moveTo>
                <a:cubicBezTo>
                  <a:pt x="18" y="55"/>
                  <a:pt x="16" y="54"/>
                  <a:pt x="15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1" y="54"/>
                  <a:pt x="0" y="55"/>
                  <a:pt x="0" y="57"/>
                </a:cubicBezTo>
                <a:cubicBezTo>
                  <a:pt x="0" y="58"/>
                  <a:pt x="1" y="59"/>
                  <a:pt x="3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6" y="59"/>
                  <a:pt x="18" y="58"/>
                  <a:pt x="18" y="57"/>
                </a:cubicBezTo>
                <a:close/>
                <a:moveTo>
                  <a:pt x="93" y="38"/>
                </a:moveTo>
                <a:cubicBezTo>
                  <a:pt x="94" y="38"/>
                  <a:pt x="94" y="38"/>
                  <a:pt x="94" y="38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6" y="31"/>
                  <a:pt x="107" y="29"/>
                  <a:pt x="106" y="28"/>
                </a:cubicBezTo>
                <a:cubicBezTo>
                  <a:pt x="106" y="27"/>
                  <a:pt x="104" y="27"/>
                  <a:pt x="103" y="27"/>
                </a:cubicBezTo>
                <a:cubicBezTo>
                  <a:pt x="92" y="34"/>
                  <a:pt x="92" y="34"/>
                  <a:pt x="92" y="34"/>
                </a:cubicBezTo>
                <a:cubicBezTo>
                  <a:pt x="91" y="34"/>
                  <a:pt x="91" y="36"/>
                  <a:pt x="91" y="37"/>
                </a:cubicBezTo>
                <a:cubicBezTo>
                  <a:pt x="92" y="38"/>
                  <a:pt x="92" y="38"/>
                  <a:pt x="93" y="38"/>
                </a:cubicBezTo>
                <a:close/>
                <a:moveTo>
                  <a:pt x="20" y="75"/>
                </a:moveTo>
                <a:cubicBezTo>
                  <a:pt x="9" y="82"/>
                  <a:pt x="9" y="82"/>
                  <a:pt x="9" y="82"/>
                </a:cubicBezTo>
                <a:cubicBezTo>
                  <a:pt x="8" y="82"/>
                  <a:pt x="7" y="84"/>
                  <a:pt x="8" y="85"/>
                </a:cubicBezTo>
                <a:cubicBezTo>
                  <a:pt x="8" y="86"/>
                  <a:pt x="9" y="86"/>
                  <a:pt x="10" y="86"/>
                </a:cubicBezTo>
                <a:cubicBezTo>
                  <a:pt x="10" y="86"/>
                  <a:pt x="11" y="86"/>
                  <a:pt x="11" y="86"/>
                </a:cubicBezTo>
                <a:cubicBezTo>
                  <a:pt x="22" y="79"/>
                  <a:pt x="22" y="79"/>
                  <a:pt x="22" y="79"/>
                </a:cubicBezTo>
                <a:cubicBezTo>
                  <a:pt x="23" y="79"/>
                  <a:pt x="23" y="77"/>
                  <a:pt x="23" y="76"/>
                </a:cubicBezTo>
                <a:cubicBezTo>
                  <a:pt x="22" y="75"/>
                  <a:pt x="21" y="75"/>
                  <a:pt x="20" y="75"/>
                </a:cubicBezTo>
                <a:close/>
                <a:moveTo>
                  <a:pt x="77" y="22"/>
                </a:moveTo>
                <a:cubicBezTo>
                  <a:pt x="77" y="23"/>
                  <a:pt x="78" y="23"/>
                  <a:pt x="78" y="23"/>
                </a:cubicBezTo>
                <a:cubicBezTo>
                  <a:pt x="79" y="23"/>
                  <a:pt x="79" y="22"/>
                  <a:pt x="80" y="21"/>
                </a:cubicBezTo>
                <a:cubicBezTo>
                  <a:pt x="86" y="11"/>
                  <a:pt x="86" y="11"/>
                  <a:pt x="86" y="11"/>
                </a:cubicBezTo>
                <a:cubicBezTo>
                  <a:pt x="87" y="9"/>
                  <a:pt x="86" y="8"/>
                  <a:pt x="85" y="7"/>
                </a:cubicBezTo>
                <a:cubicBezTo>
                  <a:pt x="84" y="7"/>
                  <a:pt x="83" y="7"/>
                  <a:pt x="82" y="8"/>
                </a:cubicBezTo>
                <a:cubicBezTo>
                  <a:pt x="76" y="19"/>
                  <a:pt x="76" y="19"/>
                  <a:pt x="76" y="19"/>
                </a:cubicBezTo>
                <a:cubicBezTo>
                  <a:pt x="75" y="20"/>
                  <a:pt x="76" y="22"/>
                  <a:pt x="77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8311CDC-45A9-4DC0-A07E-60DF35487986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9683637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Straight Connector 38"/>
          <p:cNvCxnSpPr>
            <a:stCxn id="86" idx="5"/>
            <a:endCxn id="95" idx="1"/>
          </p:cNvCxnSpPr>
          <p:nvPr/>
        </p:nvCxnSpPr>
        <p:spPr>
          <a:xfrm>
            <a:off x="2421942" y="2957330"/>
            <a:ext cx="884602" cy="62424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87" idx="6"/>
            <a:endCxn id="95" idx="2"/>
          </p:cNvCxnSpPr>
          <p:nvPr/>
        </p:nvCxnSpPr>
        <p:spPr>
          <a:xfrm>
            <a:off x="1771505" y="3890085"/>
            <a:ext cx="1323523" cy="201063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90" idx="6"/>
            <a:endCxn id="95" idx="3"/>
          </p:cNvCxnSpPr>
          <p:nvPr/>
        </p:nvCxnSpPr>
        <p:spPr>
          <a:xfrm flipV="1">
            <a:off x="1840061" y="4600717"/>
            <a:ext cx="1466482" cy="46299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85" idx="4"/>
            <a:endCxn id="95" idx="0"/>
          </p:cNvCxnSpPr>
          <p:nvPr/>
        </p:nvCxnSpPr>
        <p:spPr>
          <a:xfrm>
            <a:off x="3806954" y="2869058"/>
            <a:ext cx="10234" cy="50144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3048628" y="4706407"/>
            <a:ext cx="409352" cy="765591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95" idx="4"/>
            <a:endCxn id="94" idx="1"/>
          </p:cNvCxnSpPr>
          <p:nvPr/>
        </p:nvCxnSpPr>
        <p:spPr>
          <a:xfrm>
            <a:off x="3817187" y="4811788"/>
            <a:ext cx="547095" cy="742601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95" idx="7"/>
            <a:endCxn id="92" idx="3"/>
          </p:cNvCxnSpPr>
          <p:nvPr/>
        </p:nvCxnSpPr>
        <p:spPr>
          <a:xfrm flipV="1">
            <a:off x="4327831" y="3055664"/>
            <a:ext cx="549946" cy="52591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95" idx="6"/>
            <a:endCxn id="93" idx="2"/>
          </p:cNvCxnSpPr>
          <p:nvPr/>
        </p:nvCxnSpPr>
        <p:spPr>
          <a:xfrm flipV="1">
            <a:off x="4539346" y="3848928"/>
            <a:ext cx="1150289" cy="242219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95" idx="5"/>
            <a:endCxn id="91" idx="2"/>
          </p:cNvCxnSpPr>
          <p:nvPr/>
        </p:nvCxnSpPr>
        <p:spPr>
          <a:xfrm>
            <a:off x="4327831" y="4600717"/>
            <a:ext cx="743673" cy="30599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/>
          <p:cNvSpPr/>
          <p:nvPr/>
        </p:nvSpPr>
        <p:spPr>
          <a:xfrm>
            <a:off x="3392673" y="2042240"/>
            <a:ext cx="828561" cy="826818"/>
          </a:xfrm>
          <a:prstGeom prst="ellipse">
            <a:avLst/>
          </a:prstGeom>
          <a:solidFill>
            <a:schemeClr val="accent2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86" name="Oval 85"/>
          <p:cNvSpPr/>
          <p:nvPr/>
        </p:nvSpPr>
        <p:spPr>
          <a:xfrm>
            <a:off x="1714720" y="2251596"/>
            <a:ext cx="828561" cy="826818"/>
          </a:xfrm>
          <a:prstGeom prst="ellipse">
            <a:avLst/>
          </a:prstGeom>
          <a:solidFill>
            <a:schemeClr val="accent1"/>
          </a:solidFill>
          <a:ln w="317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87" name="Oval 86"/>
          <p:cNvSpPr/>
          <p:nvPr/>
        </p:nvSpPr>
        <p:spPr>
          <a:xfrm>
            <a:off x="812645" y="3411663"/>
            <a:ext cx="958860" cy="956843"/>
          </a:xfrm>
          <a:prstGeom prst="ellipse">
            <a:avLst/>
          </a:prstGeom>
          <a:solidFill>
            <a:schemeClr val="accent1"/>
          </a:solidFill>
          <a:ln w="317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89" name="Oval 88"/>
          <p:cNvSpPr/>
          <p:nvPr/>
        </p:nvSpPr>
        <p:spPr>
          <a:xfrm>
            <a:off x="2439029" y="5433304"/>
            <a:ext cx="828561" cy="826818"/>
          </a:xfrm>
          <a:prstGeom prst="ellipse">
            <a:avLst/>
          </a:prstGeom>
          <a:solidFill>
            <a:schemeClr val="accent2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0" name="Oval 89"/>
          <p:cNvSpPr/>
          <p:nvPr/>
        </p:nvSpPr>
        <p:spPr>
          <a:xfrm>
            <a:off x="812645" y="4551080"/>
            <a:ext cx="1027416" cy="1025255"/>
          </a:xfrm>
          <a:prstGeom prst="ellipse">
            <a:avLst/>
          </a:prstGeom>
          <a:solidFill>
            <a:schemeClr val="accent2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1" name="Oval 90"/>
          <p:cNvSpPr/>
          <p:nvPr/>
        </p:nvSpPr>
        <p:spPr>
          <a:xfrm>
            <a:off x="5071504" y="4394085"/>
            <a:ext cx="1027416" cy="1025255"/>
          </a:xfrm>
          <a:prstGeom prst="ellipse">
            <a:avLst/>
          </a:prstGeom>
          <a:solidFill>
            <a:schemeClr val="accent4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2" name="Oval 91"/>
          <p:cNvSpPr/>
          <p:nvPr/>
        </p:nvSpPr>
        <p:spPr>
          <a:xfrm>
            <a:off x="4707530" y="2065484"/>
            <a:ext cx="1162513" cy="1160067"/>
          </a:xfrm>
          <a:prstGeom prst="ellipse">
            <a:avLst/>
          </a:prstGeom>
          <a:solidFill>
            <a:schemeClr val="accent4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900" b="1" dirty="0">
                <a:ea typeface="Roboto" charset="0"/>
                <a:cs typeface="Roboto" charset="0"/>
              </a:rPr>
              <a:t>IDEAS</a:t>
            </a:r>
            <a:endParaRPr lang="en-US" sz="9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5689635" y="3370507"/>
            <a:ext cx="958860" cy="956843"/>
          </a:xfrm>
          <a:prstGeom prst="ellipse">
            <a:avLst/>
          </a:prstGeom>
          <a:solidFill>
            <a:schemeClr val="accent4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4" name="Oval 93"/>
          <p:cNvSpPr/>
          <p:nvPr/>
        </p:nvSpPr>
        <p:spPr>
          <a:xfrm>
            <a:off x="4242943" y="5433304"/>
            <a:ext cx="828561" cy="826818"/>
          </a:xfrm>
          <a:prstGeom prst="ellipse">
            <a:avLst/>
          </a:prstGeom>
          <a:solidFill>
            <a:schemeClr val="accent3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1200" b="1" dirty="0">
                <a:ea typeface="Roboto" charset="0"/>
                <a:cs typeface="Roboto" charset="0"/>
              </a:rPr>
              <a:t>IDEAS</a:t>
            </a:r>
            <a:endParaRPr lang="en-US" sz="12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95" name="Oval 94"/>
          <p:cNvSpPr/>
          <p:nvPr/>
        </p:nvSpPr>
        <p:spPr>
          <a:xfrm>
            <a:off x="3095028" y="3370507"/>
            <a:ext cx="1444320" cy="1441281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>
              <a:lnSpc>
                <a:spcPct val="89000"/>
              </a:lnSpc>
            </a:pPr>
            <a:r>
              <a:rPr lang="en-US" sz="900" b="1" dirty="0">
                <a:solidFill>
                  <a:schemeClr val="bg1"/>
                </a:solidFill>
                <a:ea typeface="Roboto" charset="0"/>
                <a:cs typeface="Roboto" charset="0"/>
              </a:rPr>
              <a:t>TARGET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FC9A46-F380-4BAC-9484-F7DCF3B414CE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E28915-7AF9-4599-936E-FD948C470827}"/>
              </a:ext>
            </a:extLst>
          </p:cNvPr>
          <p:cNvSpPr txBox="1"/>
          <p:nvPr/>
        </p:nvSpPr>
        <p:spPr>
          <a:xfrm>
            <a:off x="7652655" y="3445506"/>
            <a:ext cx="2753026" cy="1448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7BD9F46-E009-4BD7-8C6E-E244ED2A9D0E}"/>
              </a:ext>
            </a:extLst>
          </p:cNvPr>
          <p:cNvSpPr txBox="1"/>
          <p:nvPr/>
        </p:nvSpPr>
        <p:spPr>
          <a:xfrm>
            <a:off x="7652654" y="2271444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Nexa Bold" charset="0"/>
                <a:cs typeface="Nexa Bold" charset="0"/>
              </a:rPr>
              <a:t>Creative</a:t>
            </a:r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 Slide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Nexa Bold" charset="0"/>
              <a:cs typeface="Nexa Bold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61C74830-A1BB-4DBA-8916-213364CFDFFB}"/>
              </a:ext>
            </a:extLst>
          </p:cNvPr>
          <p:cNvSpPr/>
          <p:nvPr/>
        </p:nvSpPr>
        <p:spPr>
          <a:xfrm>
            <a:off x="7744094" y="5458366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20ACEB-A361-4BB5-8AC2-D4C5BF7171DB}"/>
              </a:ext>
            </a:extLst>
          </p:cNvPr>
          <p:cNvSpPr txBox="1"/>
          <p:nvPr/>
        </p:nvSpPr>
        <p:spPr>
          <a:xfrm>
            <a:off x="8033592" y="5458365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solidFill>
                  <a:sysClr val="windowText" lastClr="000000"/>
                </a:solidFill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703133752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544155" y="2281587"/>
            <a:ext cx="1591239" cy="3804188"/>
            <a:chOff x="4988867" y="4080574"/>
            <a:chExt cx="3182477" cy="7608375"/>
          </a:xfrm>
        </p:grpSpPr>
        <p:cxnSp>
          <p:nvCxnSpPr>
            <p:cNvPr id="99" name="Straight Connector 98"/>
            <p:cNvCxnSpPr/>
            <p:nvPr/>
          </p:nvCxnSpPr>
          <p:spPr>
            <a:xfrm rot="5400000">
              <a:off x="7260652" y="3197402"/>
              <a:ext cx="0" cy="18213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>
              <a:off x="6349960" y="4080574"/>
              <a:ext cx="0" cy="76083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rot="5400000">
              <a:off x="7260652" y="5598840"/>
              <a:ext cx="0" cy="18213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>
              <a:off x="7260652" y="10778256"/>
              <a:ext cx="0" cy="18213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H="1">
              <a:off x="4988867" y="8058935"/>
              <a:ext cx="136109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Freeform 35"/>
          <p:cNvSpPr/>
          <p:nvPr/>
        </p:nvSpPr>
        <p:spPr>
          <a:xfrm>
            <a:off x="1093797" y="3457752"/>
            <a:ext cx="1694948" cy="1686289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6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rgbClr val="FFFFFF"/>
                </a:solidFill>
                <a:ea typeface="Roboto" charset="0"/>
                <a:cs typeface="Roboto" charset="0"/>
              </a:rPr>
              <a:t>CORE</a:t>
            </a:r>
          </a:p>
          <a:p>
            <a:pPr algn="ctr" defTabSz="474122">
              <a:lnSpc>
                <a:spcPct val="6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>
                <a:solidFill>
                  <a:srgbClr val="FFFFFF"/>
                </a:solidFill>
                <a:ea typeface="Roboto" charset="0"/>
                <a:cs typeface="Roboto" charset="0"/>
              </a:rPr>
              <a:t>VALUE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3619532" y="2044293"/>
            <a:ext cx="1986069" cy="49840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24101" tIns="24101" rIns="24101" bIns="24101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rgbClr val="FFFFFF"/>
                </a:solidFill>
                <a:cs typeface="Lato Light"/>
              </a:rPr>
              <a:t>Key Name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3621898" y="3271155"/>
            <a:ext cx="1986069" cy="4984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24101" tIns="24101" rIns="24101" bIns="24101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rgbClr val="FFFFFF"/>
                </a:solidFill>
                <a:cs typeface="Lato Light"/>
              </a:rPr>
              <a:t>Key Name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3619532" y="5817205"/>
            <a:ext cx="1986069" cy="49840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24101" tIns="24101" rIns="24101" bIns="24101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dirty="0">
                <a:solidFill>
                  <a:srgbClr val="FFFFFF"/>
                </a:solidFill>
                <a:cs typeface="Lato Light"/>
              </a:rPr>
              <a:t>Key Name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5611455" y="2019374"/>
            <a:ext cx="679523" cy="548247"/>
            <a:chOff x="12157581" y="3429147"/>
            <a:chExt cx="1359046" cy="1096493"/>
          </a:xfrm>
        </p:grpSpPr>
        <p:cxnSp>
          <p:nvCxnSpPr>
            <p:cNvPr id="46" name="Straight Connector 45"/>
            <p:cNvCxnSpPr/>
            <p:nvPr/>
          </p:nvCxnSpPr>
          <p:spPr>
            <a:xfrm flipH="1">
              <a:off x="12157581" y="3953574"/>
              <a:ext cx="683902" cy="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12841483" y="3429147"/>
              <a:ext cx="0" cy="1096493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12832725" y="3431737"/>
              <a:ext cx="683902" cy="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12832725" y="4520203"/>
              <a:ext cx="683902" cy="0"/>
            </a:xfrm>
            <a:prstGeom prst="line">
              <a:avLst/>
            </a:prstGeom>
            <a:ln w="190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Freeform 49"/>
          <p:cNvSpPr/>
          <p:nvPr/>
        </p:nvSpPr>
        <p:spPr>
          <a:xfrm rot="10800000" flipV="1">
            <a:off x="6148070" y="1838312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A</a:t>
            </a:r>
          </a:p>
        </p:txBody>
      </p:sp>
      <p:sp>
        <p:nvSpPr>
          <p:cNvPr id="51" name="Freeform 50"/>
          <p:cNvSpPr/>
          <p:nvPr/>
        </p:nvSpPr>
        <p:spPr>
          <a:xfrm rot="10800000" flipV="1">
            <a:off x="6148070" y="2344264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B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5611455" y="3238184"/>
            <a:ext cx="679523" cy="548247"/>
            <a:chOff x="12157581" y="3429147"/>
            <a:chExt cx="1359046" cy="1096493"/>
          </a:xfrm>
        </p:grpSpPr>
        <p:cxnSp>
          <p:nvCxnSpPr>
            <p:cNvPr id="53" name="Straight Connector 52"/>
            <p:cNvCxnSpPr/>
            <p:nvPr/>
          </p:nvCxnSpPr>
          <p:spPr>
            <a:xfrm flipH="1">
              <a:off x="12157581" y="3953574"/>
              <a:ext cx="683902" cy="0"/>
            </a:xfrm>
            <a:prstGeom prst="line">
              <a:avLst/>
            </a:prstGeom>
            <a:ln w="19050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12841483" y="3429147"/>
              <a:ext cx="0" cy="1096493"/>
            </a:xfrm>
            <a:prstGeom prst="line">
              <a:avLst/>
            </a:prstGeom>
            <a:ln w="19050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12832725" y="3431737"/>
              <a:ext cx="683902" cy="0"/>
            </a:xfrm>
            <a:prstGeom prst="line">
              <a:avLst/>
            </a:prstGeom>
            <a:ln w="19050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12832725" y="4520203"/>
              <a:ext cx="683902" cy="0"/>
            </a:xfrm>
            <a:prstGeom prst="line">
              <a:avLst/>
            </a:prstGeom>
            <a:ln w="19050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Freeform 56"/>
          <p:cNvSpPr/>
          <p:nvPr/>
        </p:nvSpPr>
        <p:spPr>
          <a:xfrm rot="10800000" flipV="1">
            <a:off x="6148070" y="3057123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2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A</a:t>
            </a:r>
          </a:p>
        </p:txBody>
      </p:sp>
      <p:sp>
        <p:nvSpPr>
          <p:cNvPr id="58" name="Freeform 57"/>
          <p:cNvSpPr/>
          <p:nvPr/>
        </p:nvSpPr>
        <p:spPr>
          <a:xfrm rot="10800000" flipV="1">
            <a:off x="6148070" y="3563074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2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B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5611455" y="5827892"/>
            <a:ext cx="679523" cy="548247"/>
            <a:chOff x="12157581" y="3429147"/>
            <a:chExt cx="1359046" cy="1096493"/>
          </a:xfrm>
        </p:grpSpPr>
        <p:cxnSp>
          <p:nvCxnSpPr>
            <p:cNvPr id="67" name="Straight Connector 66"/>
            <p:cNvCxnSpPr/>
            <p:nvPr/>
          </p:nvCxnSpPr>
          <p:spPr>
            <a:xfrm flipH="1">
              <a:off x="12157581" y="3953574"/>
              <a:ext cx="683902" cy="0"/>
            </a:xfrm>
            <a:prstGeom prst="line">
              <a:avLst/>
            </a:prstGeom>
            <a:ln w="19050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V="1">
              <a:off x="12841483" y="3429147"/>
              <a:ext cx="0" cy="1096493"/>
            </a:xfrm>
            <a:prstGeom prst="line">
              <a:avLst/>
            </a:prstGeom>
            <a:ln w="19050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12832725" y="3431737"/>
              <a:ext cx="683902" cy="0"/>
            </a:xfrm>
            <a:prstGeom prst="line">
              <a:avLst/>
            </a:prstGeom>
            <a:ln w="19050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12832725" y="4520203"/>
              <a:ext cx="683902" cy="0"/>
            </a:xfrm>
            <a:prstGeom prst="line">
              <a:avLst/>
            </a:prstGeom>
            <a:ln w="19050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Freeform 75"/>
          <p:cNvSpPr/>
          <p:nvPr/>
        </p:nvSpPr>
        <p:spPr>
          <a:xfrm rot="10800000" flipV="1">
            <a:off x="6148070" y="5646831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4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A</a:t>
            </a:r>
          </a:p>
        </p:txBody>
      </p:sp>
      <p:sp>
        <p:nvSpPr>
          <p:cNvPr id="82" name="Freeform 81"/>
          <p:cNvSpPr/>
          <p:nvPr/>
        </p:nvSpPr>
        <p:spPr>
          <a:xfrm rot="10800000" flipV="1">
            <a:off x="6148070" y="6152782"/>
            <a:ext cx="373849" cy="371937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solidFill>
            <a:schemeClr val="accent4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none" lIns="138277" tIns="137606" rIns="138277" bIns="137606" numCol="1" spcCol="1270" anchor="ctr" anchorCtr="0">
            <a:noAutofit/>
          </a:bodyPr>
          <a:lstStyle/>
          <a:p>
            <a:pPr algn="ctr" defTabSz="47412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34" dirty="0">
                <a:solidFill>
                  <a:srgbClr val="FFFFFF"/>
                </a:solidFill>
                <a:cs typeface="Lato Light"/>
              </a:rPr>
              <a:t>B</a:t>
            </a:r>
          </a:p>
        </p:txBody>
      </p:sp>
      <p:sp>
        <p:nvSpPr>
          <p:cNvPr id="84" name="Subtitle 2"/>
          <p:cNvSpPr txBox="1">
            <a:spLocks/>
          </p:cNvSpPr>
          <p:nvPr/>
        </p:nvSpPr>
        <p:spPr>
          <a:xfrm>
            <a:off x="6654069" y="2332090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their social network many social media sites</a:t>
            </a:r>
          </a:p>
        </p:txBody>
      </p:sp>
      <p:sp>
        <p:nvSpPr>
          <p:cNvPr id="90" name="Subtitle 2"/>
          <p:cNvSpPr txBox="1">
            <a:spLocks/>
          </p:cNvSpPr>
          <p:nvPr/>
        </p:nvSpPr>
        <p:spPr>
          <a:xfrm>
            <a:off x="6654069" y="1819115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Defined as a greater likelihood that users will</a:t>
            </a:r>
          </a:p>
        </p:txBody>
      </p:sp>
      <p:sp>
        <p:nvSpPr>
          <p:cNvPr id="91" name="Subtitle 2"/>
          <p:cNvSpPr txBox="1">
            <a:spLocks/>
          </p:cNvSpPr>
          <p:nvPr/>
        </p:nvSpPr>
        <p:spPr>
          <a:xfrm>
            <a:off x="6654069" y="3561052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their social network many social media sites</a:t>
            </a:r>
          </a:p>
        </p:txBody>
      </p:sp>
      <p:sp>
        <p:nvSpPr>
          <p:cNvPr id="92" name="Subtitle 2"/>
          <p:cNvSpPr txBox="1">
            <a:spLocks/>
          </p:cNvSpPr>
          <p:nvPr/>
        </p:nvSpPr>
        <p:spPr>
          <a:xfrm>
            <a:off x="6654069" y="3037315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Defined as a greater likelihood that users will</a:t>
            </a:r>
          </a:p>
        </p:txBody>
      </p:sp>
      <p:sp>
        <p:nvSpPr>
          <p:cNvPr id="113" name="Subtitle 2"/>
          <p:cNvSpPr txBox="1">
            <a:spLocks/>
          </p:cNvSpPr>
          <p:nvPr/>
        </p:nvSpPr>
        <p:spPr>
          <a:xfrm>
            <a:off x="6654069" y="6133437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their social network many social media sites</a:t>
            </a:r>
          </a:p>
        </p:txBody>
      </p:sp>
      <p:sp>
        <p:nvSpPr>
          <p:cNvPr id="114" name="Subtitle 2"/>
          <p:cNvSpPr txBox="1">
            <a:spLocks/>
          </p:cNvSpPr>
          <p:nvPr/>
        </p:nvSpPr>
        <p:spPr>
          <a:xfrm>
            <a:off x="6654069" y="5609700"/>
            <a:ext cx="3178256" cy="326866"/>
          </a:xfrm>
          <a:prstGeom prst="rect">
            <a:avLst/>
          </a:prstGeom>
        </p:spPr>
        <p:txBody>
          <a:bodyPr vert="horz" wrap="square" lIns="91422" tIns="45711" rIns="91422" bIns="45711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200" dirty="0">
                <a:latin typeface="+mn-lt"/>
              </a:rPr>
              <a:t>Defined as a greater likelihood that users will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7C26A31-2079-4188-AC8A-0869407FF628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9C1B5C3-EEB4-4A86-A3B2-DC26D14DC415}"/>
              </a:ext>
            </a:extLst>
          </p:cNvPr>
          <p:cNvSpPr txBox="1"/>
          <p:nvPr/>
        </p:nvSpPr>
        <p:spPr>
          <a:xfrm>
            <a:off x="3899655" y="4358774"/>
            <a:ext cx="2435339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b="1" spc="3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8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Way</a:t>
            </a:r>
          </a:p>
          <a:p>
            <a:pPr>
              <a:lnSpc>
                <a:spcPct val="90000"/>
              </a:lnSpc>
            </a:pPr>
            <a:r>
              <a:rPr lang="en-US" sz="28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US" sz="2800" b="1" spc="3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Success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D463CFA-3667-4773-8864-968E00590CB7}"/>
              </a:ext>
            </a:extLst>
          </p:cNvPr>
          <p:cNvSpPr txBox="1"/>
          <p:nvPr/>
        </p:nvSpPr>
        <p:spPr>
          <a:xfrm>
            <a:off x="6120002" y="4391593"/>
            <a:ext cx="4290214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id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luctus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consequat.Nunc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sed</a:t>
            </a:r>
          </a:p>
        </p:txBody>
      </p:sp>
    </p:spTree>
    <p:extLst>
      <p:ext uri="{BB962C8B-B14F-4D97-AF65-F5344CB8AC3E}">
        <p14:creationId xmlns:p14="http://schemas.microsoft.com/office/powerpoint/2010/main" val="110699541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205948" y="1938740"/>
            <a:ext cx="3952218" cy="3798836"/>
            <a:chOff x="8317151" y="3971264"/>
            <a:chExt cx="7904436" cy="7597671"/>
          </a:xfrm>
        </p:grpSpPr>
        <p:sp>
          <p:nvSpPr>
            <p:cNvPr id="4" name="Line 65"/>
            <p:cNvSpPr>
              <a:spLocks noChangeShapeType="1"/>
            </p:cNvSpPr>
            <p:nvPr/>
          </p:nvSpPr>
          <p:spPr bwMode="auto">
            <a:xfrm flipV="1">
              <a:off x="12305089" y="3971264"/>
              <a:ext cx="0" cy="6943520"/>
            </a:xfrm>
            <a:prstGeom prst="line">
              <a:avLst/>
            </a:pr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5" name="Freeform 66"/>
            <p:cNvSpPr>
              <a:spLocks/>
            </p:cNvSpPr>
            <p:nvPr/>
          </p:nvSpPr>
          <p:spPr bwMode="auto">
            <a:xfrm>
              <a:off x="12899007" y="9796986"/>
              <a:ext cx="1369934" cy="1287290"/>
            </a:xfrm>
            <a:custGeom>
              <a:avLst/>
              <a:gdLst>
                <a:gd name="T0" fmla="*/ 0 w 1395"/>
                <a:gd name="T1" fmla="*/ 1311 h 1311"/>
                <a:gd name="T2" fmla="*/ 0 w 1395"/>
                <a:gd name="T3" fmla="*/ 487 h 1311"/>
                <a:gd name="T4" fmla="*/ 488 w 1395"/>
                <a:gd name="T5" fmla="*/ 0 h 1311"/>
                <a:gd name="T6" fmla="*/ 1395 w 1395"/>
                <a:gd name="T7" fmla="*/ 0 h 1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5" h="1311">
                  <a:moveTo>
                    <a:pt x="0" y="1311"/>
                  </a:moveTo>
                  <a:cubicBezTo>
                    <a:pt x="0" y="487"/>
                    <a:pt x="0" y="487"/>
                    <a:pt x="0" y="487"/>
                  </a:cubicBezTo>
                  <a:cubicBezTo>
                    <a:pt x="0" y="219"/>
                    <a:pt x="220" y="0"/>
                    <a:pt x="488" y="0"/>
                  </a:cubicBezTo>
                  <a:cubicBezTo>
                    <a:pt x="1395" y="0"/>
                    <a:pt x="1395" y="0"/>
                    <a:pt x="1395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6" name="Freeform 67"/>
            <p:cNvSpPr>
              <a:spLocks/>
            </p:cNvSpPr>
            <p:nvPr/>
          </p:nvSpPr>
          <p:spPr bwMode="auto">
            <a:xfrm>
              <a:off x="12603448" y="8235148"/>
              <a:ext cx="3618139" cy="2532557"/>
            </a:xfrm>
            <a:custGeom>
              <a:avLst/>
              <a:gdLst>
                <a:gd name="T0" fmla="*/ 0 w 3686"/>
                <a:gd name="T1" fmla="*/ 2580 h 2580"/>
                <a:gd name="T2" fmla="*/ 0 w 3686"/>
                <a:gd name="T3" fmla="*/ 487 h 2580"/>
                <a:gd name="T4" fmla="*/ 488 w 3686"/>
                <a:gd name="T5" fmla="*/ 0 h 2580"/>
                <a:gd name="T6" fmla="*/ 3686 w 3686"/>
                <a:gd name="T7" fmla="*/ 0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86" h="2580">
                  <a:moveTo>
                    <a:pt x="0" y="2580"/>
                  </a:moveTo>
                  <a:cubicBezTo>
                    <a:pt x="0" y="487"/>
                    <a:pt x="0" y="487"/>
                    <a:pt x="0" y="487"/>
                  </a:cubicBezTo>
                  <a:cubicBezTo>
                    <a:pt x="0" y="219"/>
                    <a:pt x="220" y="0"/>
                    <a:pt x="488" y="0"/>
                  </a:cubicBezTo>
                  <a:cubicBezTo>
                    <a:pt x="3686" y="0"/>
                    <a:pt x="3686" y="0"/>
                    <a:pt x="3686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7" name="Freeform 68"/>
            <p:cNvSpPr>
              <a:spLocks/>
            </p:cNvSpPr>
            <p:nvPr/>
          </p:nvSpPr>
          <p:spPr bwMode="auto">
            <a:xfrm>
              <a:off x="9378920" y="7749089"/>
              <a:ext cx="2346258" cy="3165696"/>
            </a:xfrm>
            <a:custGeom>
              <a:avLst/>
              <a:gdLst>
                <a:gd name="T0" fmla="*/ 2390 w 2390"/>
                <a:gd name="T1" fmla="*/ 3225 h 3225"/>
                <a:gd name="T2" fmla="*/ 2390 w 2390"/>
                <a:gd name="T3" fmla="*/ 488 h 3225"/>
                <a:gd name="T4" fmla="*/ 1902 w 2390"/>
                <a:gd name="T5" fmla="*/ 0 h 3225"/>
                <a:gd name="T6" fmla="*/ 0 w 2390"/>
                <a:gd name="T7" fmla="*/ 0 h 3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90" h="3225">
                  <a:moveTo>
                    <a:pt x="2390" y="3225"/>
                  </a:moveTo>
                  <a:cubicBezTo>
                    <a:pt x="2390" y="488"/>
                    <a:pt x="2390" y="488"/>
                    <a:pt x="2390" y="488"/>
                  </a:cubicBezTo>
                  <a:cubicBezTo>
                    <a:pt x="2390" y="219"/>
                    <a:pt x="2171" y="0"/>
                    <a:pt x="190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8" name="Freeform 69"/>
            <p:cNvSpPr>
              <a:spLocks/>
            </p:cNvSpPr>
            <p:nvPr/>
          </p:nvSpPr>
          <p:spPr bwMode="auto">
            <a:xfrm>
              <a:off x="8317151" y="9142835"/>
              <a:ext cx="3408026" cy="2426100"/>
            </a:xfrm>
            <a:custGeom>
              <a:avLst/>
              <a:gdLst>
                <a:gd name="T0" fmla="*/ 3472 w 3472"/>
                <a:gd name="T1" fmla="*/ 2473 h 2473"/>
                <a:gd name="T2" fmla="*/ 3472 w 3472"/>
                <a:gd name="T3" fmla="*/ 488 h 2473"/>
                <a:gd name="T4" fmla="*/ 2984 w 3472"/>
                <a:gd name="T5" fmla="*/ 0 h 2473"/>
                <a:gd name="T6" fmla="*/ 0 w 3472"/>
                <a:gd name="T7" fmla="*/ 0 h 2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2" h="2473">
                  <a:moveTo>
                    <a:pt x="3472" y="2473"/>
                  </a:moveTo>
                  <a:cubicBezTo>
                    <a:pt x="3472" y="488"/>
                    <a:pt x="3472" y="488"/>
                    <a:pt x="3472" y="488"/>
                  </a:cubicBezTo>
                  <a:cubicBezTo>
                    <a:pt x="3472" y="220"/>
                    <a:pt x="3253" y="0"/>
                    <a:pt x="298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9" name="Freeform 70"/>
            <p:cNvSpPr>
              <a:spLocks/>
            </p:cNvSpPr>
            <p:nvPr/>
          </p:nvSpPr>
          <p:spPr bwMode="auto">
            <a:xfrm>
              <a:off x="12578234" y="6230676"/>
              <a:ext cx="2229995" cy="2531156"/>
            </a:xfrm>
            <a:custGeom>
              <a:avLst/>
              <a:gdLst>
                <a:gd name="T0" fmla="*/ 0 w 2271"/>
                <a:gd name="T1" fmla="*/ 2580 h 2580"/>
                <a:gd name="T2" fmla="*/ 0 w 2271"/>
                <a:gd name="T3" fmla="*/ 487 h 2580"/>
                <a:gd name="T4" fmla="*/ 488 w 2271"/>
                <a:gd name="T5" fmla="*/ 0 h 2580"/>
                <a:gd name="T6" fmla="*/ 2271 w 2271"/>
                <a:gd name="T7" fmla="*/ 0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1" h="2580">
                  <a:moveTo>
                    <a:pt x="0" y="2580"/>
                  </a:moveTo>
                  <a:cubicBezTo>
                    <a:pt x="0" y="487"/>
                    <a:pt x="0" y="487"/>
                    <a:pt x="0" y="487"/>
                  </a:cubicBezTo>
                  <a:cubicBezTo>
                    <a:pt x="0" y="219"/>
                    <a:pt x="220" y="0"/>
                    <a:pt x="488" y="0"/>
                  </a:cubicBezTo>
                  <a:cubicBezTo>
                    <a:pt x="2271" y="0"/>
                    <a:pt x="2271" y="0"/>
                    <a:pt x="2271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  <p:sp>
          <p:nvSpPr>
            <p:cNvPr id="10" name="Freeform 71"/>
            <p:cNvSpPr>
              <a:spLocks/>
            </p:cNvSpPr>
            <p:nvPr/>
          </p:nvSpPr>
          <p:spPr bwMode="auto">
            <a:xfrm>
              <a:off x="9385924" y="5442052"/>
              <a:ext cx="2633411" cy="5283631"/>
            </a:xfrm>
            <a:custGeom>
              <a:avLst/>
              <a:gdLst>
                <a:gd name="T0" fmla="*/ 2683 w 2683"/>
                <a:gd name="T1" fmla="*/ 5383 h 5383"/>
                <a:gd name="T2" fmla="*/ 2683 w 2683"/>
                <a:gd name="T3" fmla="*/ 488 h 5383"/>
                <a:gd name="T4" fmla="*/ 2196 w 2683"/>
                <a:gd name="T5" fmla="*/ 0 h 5383"/>
                <a:gd name="T6" fmla="*/ 0 w 2683"/>
                <a:gd name="T7" fmla="*/ 0 h 5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83" h="5383">
                  <a:moveTo>
                    <a:pt x="2683" y="5383"/>
                  </a:moveTo>
                  <a:cubicBezTo>
                    <a:pt x="2683" y="488"/>
                    <a:pt x="2683" y="488"/>
                    <a:pt x="2683" y="488"/>
                  </a:cubicBezTo>
                  <a:cubicBezTo>
                    <a:pt x="2683" y="219"/>
                    <a:pt x="2464" y="0"/>
                    <a:pt x="219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08" tIns="22854" rIns="45708" bIns="22854" numCol="1" anchor="t" anchorCtr="0" compatLnSpc="1">
              <a:prstTxWarp prst="textNoShape">
                <a:avLst/>
              </a:prstTxWarp>
            </a:bodyPr>
            <a:lstStyle/>
            <a:p>
              <a:endParaRPr lang="en-US" b="1" dirty="0"/>
            </a:p>
          </p:txBody>
        </p:sp>
      </p:grpSp>
      <p:sp>
        <p:nvSpPr>
          <p:cNvPr id="11" name="Oval 72"/>
          <p:cNvSpPr>
            <a:spLocks noChangeArrowheads="1"/>
          </p:cNvSpPr>
          <p:nvPr/>
        </p:nvSpPr>
        <p:spPr bwMode="auto">
          <a:xfrm>
            <a:off x="2447013" y="5177275"/>
            <a:ext cx="1476391" cy="1476391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2" name="Oval 73"/>
          <p:cNvSpPr>
            <a:spLocks noChangeArrowheads="1"/>
          </p:cNvSpPr>
          <p:nvPr/>
        </p:nvSpPr>
        <p:spPr bwMode="auto">
          <a:xfrm>
            <a:off x="3893989" y="4540634"/>
            <a:ext cx="640143" cy="63944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3" name="Oval 74"/>
          <p:cNvSpPr>
            <a:spLocks noChangeArrowheads="1"/>
          </p:cNvSpPr>
          <p:nvPr/>
        </p:nvSpPr>
        <p:spPr bwMode="auto">
          <a:xfrm>
            <a:off x="4838094" y="3761117"/>
            <a:ext cx="640143" cy="640143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4" name="Oval 75"/>
          <p:cNvSpPr>
            <a:spLocks noChangeArrowheads="1"/>
          </p:cNvSpPr>
          <p:nvPr/>
        </p:nvSpPr>
        <p:spPr bwMode="auto">
          <a:xfrm>
            <a:off x="4090794" y="2716157"/>
            <a:ext cx="640143" cy="640143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5" name="Oval 76"/>
          <p:cNvSpPr>
            <a:spLocks noChangeArrowheads="1"/>
          </p:cNvSpPr>
          <p:nvPr/>
        </p:nvSpPr>
        <p:spPr bwMode="auto">
          <a:xfrm>
            <a:off x="2895954" y="1493302"/>
            <a:ext cx="640143" cy="640143"/>
          </a:xfrm>
          <a:prstGeom prst="ellipse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6" name="Oval 77"/>
          <p:cNvSpPr>
            <a:spLocks noChangeArrowheads="1"/>
          </p:cNvSpPr>
          <p:nvPr/>
        </p:nvSpPr>
        <p:spPr bwMode="auto">
          <a:xfrm>
            <a:off x="1390848" y="2357565"/>
            <a:ext cx="640143" cy="640143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7" name="Oval 78"/>
          <p:cNvSpPr>
            <a:spLocks noChangeArrowheads="1"/>
          </p:cNvSpPr>
          <p:nvPr/>
        </p:nvSpPr>
        <p:spPr bwMode="auto">
          <a:xfrm>
            <a:off x="1551934" y="3476064"/>
            <a:ext cx="640143" cy="640143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8" name="Oval 79"/>
          <p:cNvSpPr>
            <a:spLocks noChangeArrowheads="1"/>
          </p:cNvSpPr>
          <p:nvPr/>
        </p:nvSpPr>
        <p:spPr bwMode="auto">
          <a:xfrm>
            <a:off x="805334" y="4214960"/>
            <a:ext cx="640143" cy="64014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19" name="Oval 80"/>
          <p:cNvSpPr>
            <a:spLocks noChangeArrowheads="1"/>
          </p:cNvSpPr>
          <p:nvPr/>
        </p:nvSpPr>
        <p:spPr bwMode="auto">
          <a:xfrm>
            <a:off x="3703487" y="3014517"/>
            <a:ext cx="113461" cy="112761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0" name="Oval 81"/>
          <p:cNvSpPr>
            <a:spLocks noChangeArrowheads="1"/>
          </p:cNvSpPr>
          <p:nvPr/>
        </p:nvSpPr>
        <p:spPr bwMode="auto">
          <a:xfrm>
            <a:off x="4181843" y="4011851"/>
            <a:ext cx="113461" cy="113461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1" name="Oval 82"/>
          <p:cNvSpPr>
            <a:spLocks noChangeArrowheads="1"/>
          </p:cNvSpPr>
          <p:nvPr/>
        </p:nvSpPr>
        <p:spPr bwMode="auto">
          <a:xfrm>
            <a:off x="3290265" y="4496511"/>
            <a:ext cx="113461" cy="11346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2" name="Oval 83"/>
          <p:cNvSpPr>
            <a:spLocks noChangeArrowheads="1"/>
          </p:cNvSpPr>
          <p:nvPr/>
        </p:nvSpPr>
        <p:spPr bwMode="auto">
          <a:xfrm>
            <a:off x="3143887" y="3499177"/>
            <a:ext cx="113461" cy="113461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3" name="Oval 84"/>
          <p:cNvSpPr>
            <a:spLocks noChangeArrowheads="1"/>
          </p:cNvSpPr>
          <p:nvPr/>
        </p:nvSpPr>
        <p:spPr bwMode="auto">
          <a:xfrm>
            <a:off x="3011516" y="4088192"/>
            <a:ext cx="113461" cy="112761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4" name="Oval 85"/>
          <p:cNvSpPr>
            <a:spLocks noChangeArrowheads="1"/>
          </p:cNvSpPr>
          <p:nvPr/>
        </p:nvSpPr>
        <p:spPr bwMode="auto">
          <a:xfrm>
            <a:off x="3577419" y="4817983"/>
            <a:ext cx="113461" cy="11346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5" name="Oval 86"/>
          <p:cNvSpPr>
            <a:spLocks noChangeArrowheads="1"/>
          </p:cNvSpPr>
          <p:nvPr/>
        </p:nvSpPr>
        <p:spPr bwMode="auto">
          <a:xfrm>
            <a:off x="3143887" y="2496239"/>
            <a:ext cx="113461" cy="112761"/>
          </a:xfrm>
          <a:prstGeom prst="ellipse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6" name="Oval 87"/>
          <p:cNvSpPr>
            <a:spLocks noChangeArrowheads="1"/>
          </p:cNvSpPr>
          <p:nvPr/>
        </p:nvSpPr>
        <p:spPr bwMode="auto">
          <a:xfrm>
            <a:off x="2383280" y="2620906"/>
            <a:ext cx="113461" cy="112761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7" name="Oval 88"/>
          <p:cNvSpPr>
            <a:spLocks noChangeArrowheads="1"/>
          </p:cNvSpPr>
          <p:nvPr/>
        </p:nvSpPr>
        <p:spPr bwMode="auto">
          <a:xfrm>
            <a:off x="2503744" y="3770922"/>
            <a:ext cx="113461" cy="113461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8" name="Oval 89"/>
          <p:cNvSpPr>
            <a:spLocks noChangeArrowheads="1"/>
          </p:cNvSpPr>
          <p:nvPr/>
        </p:nvSpPr>
        <p:spPr bwMode="auto">
          <a:xfrm>
            <a:off x="1867103" y="4467095"/>
            <a:ext cx="113461" cy="11346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29" name="Oval 90"/>
          <p:cNvSpPr>
            <a:spLocks noChangeArrowheads="1"/>
          </p:cNvSpPr>
          <p:nvPr/>
        </p:nvSpPr>
        <p:spPr bwMode="auto">
          <a:xfrm>
            <a:off x="2861636" y="4914635"/>
            <a:ext cx="113461" cy="11346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45708" tIns="22854" rIns="45708" bIns="22854" numCol="1" anchor="t" anchorCtr="0" compatLnSpc="1">
            <a:prstTxWarp prst="textNoShape">
              <a:avLst/>
            </a:prstTxWarp>
          </a:bodyPr>
          <a:lstStyle/>
          <a:p>
            <a:endParaRPr lang="en-US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2711528" y="5546839"/>
            <a:ext cx="95891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50" b="1" dirty="0">
                <a:solidFill>
                  <a:schemeClr val="bg1"/>
                </a:solidFill>
                <a:ea typeface="Roboto" charset="0"/>
                <a:cs typeface="Roboto" charset="0"/>
              </a:rPr>
              <a:t>CORE</a:t>
            </a:r>
          </a:p>
          <a:p>
            <a:pPr algn="ctr"/>
            <a:r>
              <a:rPr lang="en-US" sz="2250" b="1" dirty="0">
                <a:solidFill>
                  <a:schemeClr val="bg1"/>
                </a:solidFill>
                <a:ea typeface="Roboto" charset="0"/>
                <a:cs typeface="Roboto" charset="0"/>
              </a:rPr>
              <a:t>VALUE</a:t>
            </a:r>
          </a:p>
        </p:txBody>
      </p:sp>
      <p:sp>
        <p:nvSpPr>
          <p:cNvPr id="55" name="Shape 2779"/>
          <p:cNvSpPr/>
          <p:nvPr/>
        </p:nvSpPr>
        <p:spPr>
          <a:xfrm>
            <a:off x="1612533" y="2522958"/>
            <a:ext cx="20314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56" name="Shape 2780"/>
          <p:cNvSpPr/>
          <p:nvPr/>
        </p:nvSpPr>
        <p:spPr>
          <a:xfrm>
            <a:off x="1812308" y="3640775"/>
            <a:ext cx="12696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4727"/>
                </a:moveTo>
                <a:lnTo>
                  <a:pt x="2160" y="14727"/>
                </a:lnTo>
                <a:lnTo>
                  <a:pt x="2160" y="4909"/>
                </a:lnTo>
                <a:cubicBezTo>
                  <a:pt x="2160" y="2740"/>
                  <a:pt x="6028" y="982"/>
                  <a:pt x="10800" y="982"/>
                </a:cubicBezTo>
                <a:cubicBezTo>
                  <a:pt x="15571" y="982"/>
                  <a:pt x="19440" y="2740"/>
                  <a:pt x="19440" y="4909"/>
                </a:cubicBezTo>
                <a:cubicBezTo>
                  <a:pt x="19440" y="4909"/>
                  <a:pt x="19440" y="14727"/>
                  <a:pt x="19440" y="14727"/>
                </a:cubicBezTo>
                <a:close/>
                <a:moveTo>
                  <a:pt x="10800" y="0"/>
                </a:moveTo>
                <a:cubicBezTo>
                  <a:pt x="4835" y="0"/>
                  <a:pt x="0" y="2198"/>
                  <a:pt x="0" y="4909"/>
                </a:cubicBezTo>
                <a:lnTo>
                  <a:pt x="0" y="14727"/>
                </a:lnTo>
                <a:cubicBezTo>
                  <a:pt x="0" y="15269"/>
                  <a:pt x="968" y="15709"/>
                  <a:pt x="2160" y="15709"/>
                </a:cubicBezTo>
                <a:lnTo>
                  <a:pt x="9720" y="15709"/>
                </a:lnTo>
                <a:lnTo>
                  <a:pt x="9720" y="21109"/>
                </a:lnTo>
                <a:cubicBezTo>
                  <a:pt x="9720" y="21380"/>
                  <a:pt x="10204" y="21600"/>
                  <a:pt x="10800" y="21600"/>
                </a:cubicBezTo>
                <a:cubicBezTo>
                  <a:pt x="11396" y="21600"/>
                  <a:pt x="11880" y="21380"/>
                  <a:pt x="11880" y="21109"/>
                </a:cubicBezTo>
                <a:lnTo>
                  <a:pt x="11880" y="15709"/>
                </a:lnTo>
                <a:lnTo>
                  <a:pt x="19440" y="15709"/>
                </a:lnTo>
                <a:cubicBezTo>
                  <a:pt x="20632" y="15709"/>
                  <a:pt x="21600" y="15269"/>
                  <a:pt x="21600" y="14727"/>
                </a:cubicBezTo>
                <a:lnTo>
                  <a:pt x="21600" y="4909"/>
                </a:lnTo>
                <a:cubicBezTo>
                  <a:pt x="21600" y="2198"/>
                  <a:pt x="16765" y="0"/>
                  <a:pt x="10800" y="0"/>
                </a:cubicBezTo>
                <a:moveTo>
                  <a:pt x="7560" y="4909"/>
                </a:moveTo>
                <a:cubicBezTo>
                  <a:pt x="6964" y="4909"/>
                  <a:pt x="6480" y="5129"/>
                  <a:pt x="6480" y="5400"/>
                </a:cubicBezTo>
                <a:lnTo>
                  <a:pt x="6480" y="12273"/>
                </a:lnTo>
                <a:cubicBezTo>
                  <a:pt x="6480" y="12544"/>
                  <a:pt x="6964" y="12764"/>
                  <a:pt x="7560" y="12764"/>
                </a:cubicBezTo>
                <a:cubicBezTo>
                  <a:pt x="8156" y="12764"/>
                  <a:pt x="8640" y="12544"/>
                  <a:pt x="8640" y="12273"/>
                </a:cubicBezTo>
                <a:lnTo>
                  <a:pt x="8640" y="5400"/>
                </a:lnTo>
                <a:cubicBezTo>
                  <a:pt x="8640" y="5129"/>
                  <a:pt x="8156" y="4909"/>
                  <a:pt x="7560" y="4909"/>
                </a:cubicBezTo>
                <a:moveTo>
                  <a:pt x="14040" y="4909"/>
                </a:moveTo>
                <a:cubicBezTo>
                  <a:pt x="13444" y="4909"/>
                  <a:pt x="12960" y="5129"/>
                  <a:pt x="12960" y="5400"/>
                </a:cubicBezTo>
                <a:lnTo>
                  <a:pt x="12960" y="12273"/>
                </a:lnTo>
                <a:cubicBezTo>
                  <a:pt x="12960" y="12544"/>
                  <a:pt x="13444" y="12764"/>
                  <a:pt x="14040" y="12764"/>
                </a:cubicBezTo>
                <a:cubicBezTo>
                  <a:pt x="14636" y="12764"/>
                  <a:pt x="15120" y="12544"/>
                  <a:pt x="15120" y="12273"/>
                </a:cubicBezTo>
                <a:lnTo>
                  <a:pt x="15120" y="5400"/>
                </a:lnTo>
                <a:cubicBezTo>
                  <a:pt x="15120" y="5129"/>
                  <a:pt x="14636" y="4909"/>
                  <a:pt x="14040" y="4909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57" name="Shape 2781"/>
          <p:cNvSpPr/>
          <p:nvPr/>
        </p:nvSpPr>
        <p:spPr>
          <a:xfrm>
            <a:off x="5053187" y="389810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6873"/>
                </a:moveTo>
                <a:cubicBezTo>
                  <a:pt x="6162" y="6873"/>
                  <a:pt x="6382" y="6653"/>
                  <a:pt x="6382" y="6382"/>
                </a:cubicBezTo>
                <a:lnTo>
                  <a:pt x="6382" y="1473"/>
                </a:lnTo>
                <a:cubicBezTo>
                  <a:pt x="6382" y="1201"/>
                  <a:pt x="6162" y="982"/>
                  <a:pt x="5891" y="982"/>
                </a:cubicBezTo>
                <a:cubicBezTo>
                  <a:pt x="5620" y="982"/>
                  <a:pt x="5400" y="1201"/>
                  <a:pt x="5400" y="1473"/>
                </a:cubicBezTo>
                <a:lnTo>
                  <a:pt x="5400" y="6382"/>
                </a:lnTo>
                <a:cubicBezTo>
                  <a:pt x="5400" y="6653"/>
                  <a:pt x="5620" y="6873"/>
                  <a:pt x="5891" y="6873"/>
                </a:cubicBezTo>
                <a:moveTo>
                  <a:pt x="2945" y="5891"/>
                </a:moveTo>
                <a:cubicBezTo>
                  <a:pt x="3216" y="5891"/>
                  <a:pt x="3436" y="5671"/>
                  <a:pt x="3436" y="5400"/>
                </a:cubicBezTo>
                <a:lnTo>
                  <a:pt x="3436" y="2455"/>
                </a:lnTo>
                <a:cubicBezTo>
                  <a:pt x="3436" y="2183"/>
                  <a:pt x="3216" y="1964"/>
                  <a:pt x="2945" y="1964"/>
                </a:cubicBezTo>
                <a:cubicBezTo>
                  <a:pt x="2675" y="1964"/>
                  <a:pt x="2455" y="2183"/>
                  <a:pt x="2455" y="2455"/>
                </a:cubicBezTo>
                <a:lnTo>
                  <a:pt x="2455" y="5400"/>
                </a:lnTo>
                <a:cubicBezTo>
                  <a:pt x="2455" y="5671"/>
                  <a:pt x="2675" y="5891"/>
                  <a:pt x="2945" y="5891"/>
                </a:cubicBezTo>
                <a:moveTo>
                  <a:pt x="18655" y="15218"/>
                </a:moveTo>
                <a:lnTo>
                  <a:pt x="17648" y="15218"/>
                </a:lnTo>
                <a:cubicBezTo>
                  <a:pt x="17660" y="15056"/>
                  <a:pt x="17673" y="14893"/>
                  <a:pt x="17673" y="14727"/>
                </a:cubicBezTo>
                <a:lnTo>
                  <a:pt x="17673" y="11291"/>
                </a:lnTo>
                <a:lnTo>
                  <a:pt x="18655" y="11291"/>
                </a:lnTo>
                <a:cubicBezTo>
                  <a:pt x="19739" y="11291"/>
                  <a:pt x="20618" y="12170"/>
                  <a:pt x="20618" y="13255"/>
                </a:cubicBezTo>
                <a:cubicBezTo>
                  <a:pt x="20618" y="14339"/>
                  <a:pt x="19739" y="15218"/>
                  <a:pt x="18655" y="15218"/>
                </a:cubicBezTo>
                <a:moveTo>
                  <a:pt x="16691" y="14727"/>
                </a:moveTo>
                <a:cubicBezTo>
                  <a:pt x="16691" y="15802"/>
                  <a:pt x="16399" y="16805"/>
                  <a:pt x="15896" y="17673"/>
                </a:cubicBezTo>
                <a:lnTo>
                  <a:pt x="1777" y="17673"/>
                </a:lnTo>
                <a:cubicBezTo>
                  <a:pt x="1274" y="16805"/>
                  <a:pt x="982" y="15802"/>
                  <a:pt x="982" y="14727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4727"/>
                  <a:pt x="16691" y="14727"/>
                </a:cubicBezTo>
                <a:close/>
                <a:moveTo>
                  <a:pt x="10800" y="20618"/>
                </a:moveTo>
                <a:lnTo>
                  <a:pt x="6873" y="20618"/>
                </a:lnTo>
                <a:cubicBezTo>
                  <a:pt x="5131" y="20618"/>
                  <a:pt x="3569" y="19857"/>
                  <a:pt x="2491" y="18655"/>
                </a:cubicBezTo>
                <a:lnTo>
                  <a:pt x="15182" y="18655"/>
                </a:lnTo>
                <a:cubicBezTo>
                  <a:pt x="14103" y="19857"/>
                  <a:pt x="12542" y="20618"/>
                  <a:pt x="10800" y="20618"/>
                </a:cubicBezTo>
                <a:moveTo>
                  <a:pt x="18655" y="10309"/>
                </a:moveTo>
                <a:lnTo>
                  <a:pt x="17673" y="10309"/>
                </a:lnTo>
                <a:lnTo>
                  <a:pt x="17673" y="8836"/>
                </a:lnTo>
                <a:cubicBezTo>
                  <a:pt x="17673" y="8295"/>
                  <a:pt x="17233" y="7855"/>
                  <a:pt x="16691" y="7855"/>
                </a:cubicBez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4727"/>
                </a:lnTo>
                <a:cubicBezTo>
                  <a:pt x="0" y="17232"/>
                  <a:pt x="1344" y="19417"/>
                  <a:pt x="3346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cubicBezTo>
                  <a:pt x="17673" y="20838"/>
                  <a:pt x="17453" y="20618"/>
                  <a:pt x="17182" y="20618"/>
                </a:cubicBezTo>
                <a:lnTo>
                  <a:pt x="14330" y="20618"/>
                </a:lnTo>
                <a:cubicBezTo>
                  <a:pt x="15925" y="19659"/>
                  <a:pt x="17101" y="18074"/>
                  <a:pt x="17511" y="16200"/>
                </a:cubicBezTo>
                <a:lnTo>
                  <a:pt x="18655" y="16200"/>
                </a:lnTo>
                <a:cubicBezTo>
                  <a:pt x="20281" y="16200"/>
                  <a:pt x="21600" y="14882"/>
                  <a:pt x="21600" y="13255"/>
                </a:cubicBezTo>
                <a:cubicBezTo>
                  <a:pt x="21600" y="11628"/>
                  <a:pt x="20281" y="10309"/>
                  <a:pt x="18655" y="10309"/>
                </a:cubicBezTo>
                <a:moveTo>
                  <a:pt x="11782" y="5891"/>
                </a:moveTo>
                <a:cubicBezTo>
                  <a:pt x="12053" y="5891"/>
                  <a:pt x="12273" y="5671"/>
                  <a:pt x="12273" y="5400"/>
                </a:cubicBezTo>
                <a:lnTo>
                  <a:pt x="12273" y="2455"/>
                </a:lnTo>
                <a:cubicBezTo>
                  <a:pt x="12273" y="2183"/>
                  <a:pt x="12053" y="1964"/>
                  <a:pt x="11782" y="1964"/>
                </a:cubicBezTo>
                <a:cubicBezTo>
                  <a:pt x="11511" y="1964"/>
                  <a:pt x="11291" y="2183"/>
                  <a:pt x="11291" y="2455"/>
                </a:cubicBezTo>
                <a:lnTo>
                  <a:pt x="11291" y="5400"/>
                </a:lnTo>
                <a:cubicBezTo>
                  <a:pt x="11291" y="5671"/>
                  <a:pt x="11511" y="5891"/>
                  <a:pt x="11782" y="5891"/>
                </a:cubicBezTo>
                <a:moveTo>
                  <a:pt x="14727" y="6873"/>
                </a:moveTo>
                <a:cubicBezTo>
                  <a:pt x="14998" y="6873"/>
                  <a:pt x="15218" y="6653"/>
                  <a:pt x="15218" y="6382"/>
                </a:cubicBezTo>
                <a:lnTo>
                  <a:pt x="15218" y="1473"/>
                </a:lnTo>
                <a:cubicBezTo>
                  <a:pt x="15218" y="1201"/>
                  <a:pt x="14998" y="982"/>
                  <a:pt x="14727" y="982"/>
                </a:cubicBezTo>
                <a:cubicBezTo>
                  <a:pt x="14456" y="982"/>
                  <a:pt x="14236" y="1201"/>
                  <a:pt x="14236" y="1473"/>
                </a:cubicBezTo>
                <a:lnTo>
                  <a:pt x="14236" y="6382"/>
                </a:lnTo>
                <a:cubicBezTo>
                  <a:pt x="14236" y="6653"/>
                  <a:pt x="14456" y="6873"/>
                  <a:pt x="14727" y="6873"/>
                </a:cubicBezTo>
                <a:moveTo>
                  <a:pt x="8836" y="5891"/>
                </a:moveTo>
                <a:cubicBezTo>
                  <a:pt x="9107" y="5891"/>
                  <a:pt x="9327" y="5671"/>
                  <a:pt x="9327" y="5400"/>
                </a:cubicBezTo>
                <a:lnTo>
                  <a:pt x="9327" y="491"/>
                </a:lnTo>
                <a:cubicBezTo>
                  <a:pt x="9327" y="220"/>
                  <a:pt x="9107" y="0"/>
                  <a:pt x="8836" y="0"/>
                </a:cubicBezTo>
                <a:cubicBezTo>
                  <a:pt x="8566" y="0"/>
                  <a:pt x="8345" y="220"/>
                  <a:pt x="8345" y="491"/>
                </a:cubicBezTo>
                <a:lnTo>
                  <a:pt x="8345" y="5400"/>
                </a:lnTo>
                <a:cubicBezTo>
                  <a:pt x="8345" y="5671"/>
                  <a:pt x="8566" y="5891"/>
                  <a:pt x="8836" y="589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58" name="Shape 2782"/>
          <p:cNvSpPr/>
          <p:nvPr/>
        </p:nvSpPr>
        <p:spPr>
          <a:xfrm>
            <a:off x="989983" y="4419584"/>
            <a:ext cx="279597" cy="2412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3" h="20545" extrusionOk="0">
                <a:moveTo>
                  <a:pt x="9621" y="9676"/>
                </a:moveTo>
                <a:cubicBezTo>
                  <a:pt x="9621" y="9676"/>
                  <a:pt x="9621" y="9675"/>
                  <a:pt x="9621" y="9675"/>
                </a:cubicBezTo>
                <a:lnTo>
                  <a:pt x="9620" y="9674"/>
                </a:lnTo>
                <a:cubicBezTo>
                  <a:pt x="9620" y="9674"/>
                  <a:pt x="9621" y="9676"/>
                  <a:pt x="9621" y="9676"/>
                </a:cubicBezTo>
                <a:close/>
                <a:moveTo>
                  <a:pt x="19582" y="1266"/>
                </a:moveTo>
                <a:cubicBezTo>
                  <a:pt x="18115" y="-422"/>
                  <a:pt x="15737" y="-422"/>
                  <a:pt x="14270" y="1266"/>
                </a:cubicBezTo>
                <a:lnTo>
                  <a:pt x="14934" y="2030"/>
                </a:lnTo>
                <a:cubicBezTo>
                  <a:pt x="16034" y="765"/>
                  <a:pt x="17818" y="765"/>
                  <a:pt x="18918" y="2030"/>
                </a:cubicBezTo>
                <a:cubicBezTo>
                  <a:pt x="20019" y="3297"/>
                  <a:pt x="20019" y="5351"/>
                  <a:pt x="18918" y="6618"/>
                </a:cubicBezTo>
                <a:lnTo>
                  <a:pt x="8956" y="17881"/>
                </a:lnTo>
                <a:lnTo>
                  <a:pt x="9621" y="18645"/>
                </a:lnTo>
                <a:lnTo>
                  <a:pt x="19582" y="7382"/>
                </a:lnTo>
                <a:cubicBezTo>
                  <a:pt x="21050" y="5693"/>
                  <a:pt x="21050" y="2955"/>
                  <a:pt x="19582" y="1266"/>
                </a:cubicBezTo>
                <a:moveTo>
                  <a:pt x="2315" y="17881"/>
                </a:moveTo>
                <a:cubicBezTo>
                  <a:pt x="481" y="15770"/>
                  <a:pt x="481" y="12551"/>
                  <a:pt x="2315" y="10439"/>
                </a:cubicBezTo>
                <a:cubicBezTo>
                  <a:pt x="2317" y="10437"/>
                  <a:pt x="2320" y="10434"/>
                  <a:pt x="2323" y="10431"/>
                </a:cubicBezTo>
                <a:lnTo>
                  <a:pt x="2323" y="10431"/>
                </a:lnTo>
                <a:lnTo>
                  <a:pt x="9289" y="2413"/>
                </a:lnTo>
                <a:cubicBezTo>
                  <a:pt x="9472" y="2201"/>
                  <a:pt x="9472" y="1859"/>
                  <a:pt x="9289" y="1648"/>
                </a:cubicBezTo>
                <a:cubicBezTo>
                  <a:pt x="9105" y="1437"/>
                  <a:pt x="8808" y="1437"/>
                  <a:pt x="8624" y="1648"/>
                </a:cubicBezTo>
                <a:lnTo>
                  <a:pt x="1651" y="9675"/>
                </a:lnTo>
                <a:cubicBezTo>
                  <a:pt x="-550" y="12208"/>
                  <a:pt x="-550" y="16112"/>
                  <a:pt x="1651" y="18645"/>
                </a:cubicBezTo>
                <a:cubicBezTo>
                  <a:pt x="3852" y="21178"/>
                  <a:pt x="7420" y="21178"/>
                  <a:pt x="9621" y="18645"/>
                </a:cubicBezTo>
                <a:lnTo>
                  <a:pt x="8948" y="17889"/>
                </a:lnTo>
                <a:cubicBezTo>
                  <a:pt x="7114" y="19991"/>
                  <a:pt x="4147" y="19989"/>
                  <a:pt x="2315" y="17881"/>
                </a:cubicBezTo>
                <a:moveTo>
                  <a:pt x="6300" y="13497"/>
                </a:moveTo>
                <a:cubicBezTo>
                  <a:pt x="7033" y="14341"/>
                  <a:pt x="8223" y="14341"/>
                  <a:pt x="8956" y="13497"/>
                </a:cubicBezTo>
                <a:lnTo>
                  <a:pt x="13937" y="7764"/>
                </a:lnTo>
                <a:cubicBezTo>
                  <a:pt x="14121" y="7553"/>
                  <a:pt x="14121" y="7211"/>
                  <a:pt x="13937" y="7000"/>
                </a:cubicBezTo>
                <a:cubicBezTo>
                  <a:pt x="13754" y="6789"/>
                  <a:pt x="13457" y="6789"/>
                  <a:pt x="13273" y="7000"/>
                </a:cubicBezTo>
                <a:lnTo>
                  <a:pt x="8292" y="12732"/>
                </a:lnTo>
                <a:cubicBezTo>
                  <a:pt x="7926" y="13155"/>
                  <a:pt x="7331" y="13155"/>
                  <a:pt x="6964" y="12732"/>
                </a:cubicBezTo>
                <a:cubicBezTo>
                  <a:pt x="6597" y="12310"/>
                  <a:pt x="6597" y="11626"/>
                  <a:pt x="6964" y="11204"/>
                </a:cubicBezTo>
                <a:lnTo>
                  <a:pt x="8292" y="9675"/>
                </a:lnTo>
                <a:lnTo>
                  <a:pt x="14934" y="2030"/>
                </a:lnTo>
                <a:lnTo>
                  <a:pt x="14270" y="1266"/>
                </a:lnTo>
                <a:lnTo>
                  <a:pt x="6300" y="10439"/>
                </a:lnTo>
                <a:cubicBezTo>
                  <a:pt x="5566" y="11284"/>
                  <a:pt x="5566" y="12653"/>
                  <a:pt x="6300" y="1349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59" name="Shape 2783"/>
          <p:cNvSpPr/>
          <p:nvPr/>
        </p:nvSpPr>
        <p:spPr>
          <a:xfrm>
            <a:off x="4067509" y="4742944"/>
            <a:ext cx="279328" cy="2412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60" name="Shape 2787"/>
          <p:cNvSpPr/>
          <p:nvPr/>
        </p:nvSpPr>
        <p:spPr>
          <a:xfrm>
            <a:off x="3067841" y="1655199"/>
            <a:ext cx="279155" cy="279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61" name="Shape 2553"/>
          <p:cNvSpPr/>
          <p:nvPr/>
        </p:nvSpPr>
        <p:spPr>
          <a:xfrm>
            <a:off x="4298215" y="2894809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8100"/>
                </a:moveTo>
                <a:cubicBezTo>
                  <a:pt x="14896" y="8100"/>
                  <a:pt x="14236" y="8826"/>
                  <a:pt x="14236" y="9720"/>
                </a:cubicBezTo>
                <a:cubicBezTo>
                  <a:pt x="14236" y="10615"/>
                  <a:pt x="14896" y="11340"/>
                  <a:pt x="15709" y="11340"/>
                </a:cubicBezTo>
                <a:cubicBezTo>
                  <a:pt x="16522" y="11340"/>
                  <a:pt x="17182" y="10615"/>
                  <a:pt x="17182" y="9720"/>
                </a:cubicBezTo>
                <a:cubicBezTo>
                  <a:pt x="17182" y="8826"/>
                  <a:pt x="16522" y="8100"/>
                  <a:pt x="15709" y="8100"/>
                </a:cubicBezTo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  <a:moveTo>
                  <a:pt x="10800" y="8100"/>
                </a:moveTo>
                <a:cubicBezTo>
                  <a:pt x="9987" y="8100"/>
                  <a:pt x="9327" y="8826"/>
                  <a:pt x="9327" y="9720"/>
                </a:cubicBezTo>
                <a:cubicBezTo>
                  <a:pt x="9327" y="10615"/>
                  <a:pt x="9987" y="11340"/>
                  <a:pt x="10800" y="11340"/>
                </a:cubicBezTo>
                <a:cubicBezTo>
                  <a:pt x="11613" y="11340"/>
                  <a:pt x="12273" y="10615"/>
                  <a:pt x="12273" y="9720"/>
                </a:cubicBezTo>
                <a:cubicBezTo>
                  <a:pt x="12273" y="8826"/>
                  <a:pt x="11613" y="8100"/>
                  <a:pt x="10800" y="8100"/>
                </a:cubicBezTo>
                <a:moveTo>
                  <a:pt x="5891" y="8100"/>
                </a:moveTo>
                <a:cubicBezTo>
                  <a:pt x="5078" y="8100"/>
                  <a:pt x="4418" y="8826"/>
                  <a:pt x="4418" y="9720"/>
                </a:cubicBezTo>
                <a:cubicBezTo>
                  <a:pt x="4418" y="10615"/>
                  <a:pt x="5078" y="11340"/>
                  <a:pt x="5891" y="11340"/>
                </a:cubicBezTo>
                <a:cubicBezTo>
                  <a:pt x="6704" y="11340"/>
                  <a:pt x="7364" y="10615"/>
                  <a:pt x="7364" y="9720"/>
                </a:cubicBezTo>
                <a:cubicBezTo>
                  <a:pt x="7364" y="8826"/>
                  <a:pt x="6704" y="8100"/>
                  <a:pt x="5891" y="81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b="1" dirty="0">
              <a:ea typeface="Roboto Bold" charset="0"/>
              <a:cs typeface="Roboto Bold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B8C1451-24CE-4E8C-84D2-01EE0CAD9B36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03C5C21-D7BD-4F1F-ADCB-32934A628FAD}"/>
              </a:ext>
            </a:extLst>
          </p:cNvPr>
          <p:cNvSpPr txBox="1"/>
          <p:nvPr/>
        </p:nvSpPr>
        <p:spPr>
          <a:xfrm>
            <a:off x="6165147" y="3161242"/>
            <a:ext cx="4820905" cy="1448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408D446-6B67-483E-A211-0E136D2AF8FA}"/>
              </a:ext>
            </a:extLst>
          </p:cNvPr>
          <p:cNvSpPr txBox="1"/>
          <p:nvPr/>
        </p:nvSpPr>
        <p:spPr>
          <a:xfrm>
            <a:off x="6165147" y="2271444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Nexa Bold" charset="0"/>
                <a:cs typeface="Nexa Bold" charset="0"/>
              </a:rPr>
              <a:t>Creative</a:t>
            </a:r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 Slide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Nexa Bold" charset="0"/>
              <a:cs typeface="Nexa Bold" charset="0"/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DAADB566-C384-4179-A676-9DFBBDBED8D9}"/>
              </a:ext>
            </a:extLst>
          </p:cNvPr>
          <p:cNvSpPr/>
          <p:nvPr/>
        </p:nvSpPr>
        <p:spPr>
          <a:xfrm>
            <a:off x="6256587" y="5458366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63883F7-D118-4980-9F0E-7A277F8385C6}"/>
              </a:ext>
            </a:extLst>
          </p:cNvPr>
          <p:cNvSpPr txBox="1"/>
          <p:nvPr/>
        </p:nvSpPr>
        <p:spPr>
          <a:xfrm>
            <a:off x="6546085" y="5458365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solidFill>
                  <a:sysClr val="windowText" lastClr="000000"/>
                </a:solidFill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1687631704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785484" y="2293840"/>
            <a:ext cx="2445046" cy="3371023"/>
            <a:chOff x="1785484" y="2457125"/>
            <a:chExt cx="2445046" cy="3371023"/>
          </a:xfrm>
          <a:effectLst>
            <a:outerShdw blurRad="520700" sx="102000" sy="102000" algn="ctr" rotWithShape="0">
              <a:prstClr val="black">
                <a:alpha val="18000"/>
              </a:prstClr>
            </a:outerShdw>
          </a:effectLst>
        </p:grpSpPr>
        <p:sp>
          <p:nvSpPr>
            <p:cNvPr id="3" name="Rectangle 2"/>
            <p:cNvSpPr/>
            <p:nvPr/>
          </p:nvSpPr>
          <p:spPr>
            <a:xfrm>
              <a:off x="1785484" y="3587288"/>
              <a:ext cx="2445046" cy="2240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785484" y="2457125"/>
              <a:ext cx="2445046" cy="113508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2464979" y="2605347"/>
              <a:ext cx="1080745" cy="796751"/>
              <a:chOff x="5475641" y="2539916"/>
              <a:chExt cx="1080745" cy="796751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5475641" y="2539916"/>
                <a:ext cx="108074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$</a:t>
                </a:r>
                <a:r>
                  <a:rPr lang="en-US" sz="40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200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776840" y="3082751"/>
                <a:ext cx="63831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per year</a:t>
                </a:r>
                <a:endParaRPr lang="en-US" sz="20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2102998" y="3909204"/>
              <a:ext cx="1810018" cy="1597028"/>
              <a:chOff x="2102998" y="3688446"/>
              <a:chExt cx="1810018" cy="1597028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2102998" y="4042460"/>
                <a:ext cx="1810018" cy="890899"/>
                <a:chOff x="4775200" y="4206010"/>
                <a:chExt cx="2641600" cy="1057563"/>
              </a:xfrm>
            </p:grpSpPr>
            <p:cxnSp>
              <p:nvCxnSpPr>
                <p:cNvPr id="12" name="Straight Connector 11"/>
                <p:cNvCxnSpPr/>
                <p:nvPr/>
              </p:nvCxnSpPr>
              <p:spPr>
                <a:xfrm>
                  <a:off x="4775200" y="4206010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4775200" y="4735946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4775200" y="5263573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TextBox 7"/>
              <p:cNvSpPr txBox="1"/>
              <p:nvPr/>
            </p:nvSpPr>
            <p:spPr>
              <a:xfrm>
                <a:off x="2487422" y="3688446"/>
                <a:ext cx="95571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Single Edition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307885" y="4134867"/>
                <a:ext cx="12715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30gb Cloud Service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705430" y="4581288"/>
                <a:ext cx="55335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 User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521887" y="5023864"/>
                <a:ext cx="89319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Free Update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7961471" y="2293840"/>
            <a:ext cx="2445046" cy="3371022"/>
            <a:chOff x="7961471" y="2457126"/>
            <a:chExt cx="2445046" cy="3371022"/>
          </a:xfrm>
          <a:effectLst>
            <a:outerShdw blurRad="520700" sx="102000" sy="102000" algn="ctr" rotWithShape="0">
              <a:prstClr val="black">
                <a:alpha val="18000"/>
              </a:prstClr>
            </a:outerShdw>
          </a:effectLst>
        </p:grpSpPr>
        <p:sp>
          <p:nvSpPr>
            <p:cNvPr id="18" name="Rectangle 17"/>
            <p:cNvSpPr/>
            <p:nvPr/>
          </p:nvSpPr>
          <p:spPr>
            <a:xfrm>
              <a:off x="7961471" y="3587288"/>
              <a:ext cx="2445046" cy="2240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961471" y="2457126"/>
              <a:ext cx="2445046" cy="113016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8643621" y="2605347"/>
              <a:ext cx="1080745" cy="796751"/>
              <a:chOff x="5475641" y="2539916"/>
              <a:chExt cx="1080745" cy="796751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5475641" y="2539916"/>
                <a:ext cx="108074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$</a:t>
                </a:r>
                <a:r>
                  <a:rPr lang="en-US" sz="40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600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776840" y="3082751"/>
                <a:ext cx="63831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per year</a:t>
                </a:r>
                <a:endParaRPr lang="en-US" sz="20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8278985" y="3909204"/>
              <a:ext cx="1810018" cy="1597028"/>
              <a:chOff x="2102998" y="3688446"/>
              <a:chExt cx="1810018" cy="1597028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2102998" y="4042460"/>
                <a:ext cx="1810018" cy="890899"/>
                <a:chOff x="4775200" y="4206010"/>
                <a:chExt cx="2641600" cy="1057563"/>
              </a:xfrm>
            </p:grpSpPr>
            <p:cxnSp>
              <p:nvCxnSpPr>
                <p:cNvPr id="27" name="Straight Connector 26"/>
                <p:cNvCxnSpPr/>
                <p:nvPr/>
              </p:nvCxnSpPr>
              <p:spPr>
                <a:xfrm>
                  <a:off x="4775200" y="4206010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4775200" y="4735946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4775200" y="5263573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TextBox 22"/>
              <p:cNvSpPr txBox="1"/>
              <p:nvPr/>
            </p:nvSpPr>
            <p:spPr>
              <a:xfrm>
                <a:off x="2487422" y="3688446"/>
                <a:ext cx="95571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Single Edition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307885" y="4134867"/>
                <a:ext cx="12715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30gb Cloud Service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705430" y="4581288"/>
                <a:ext cx="55335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3 User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2521887" y="5023864"/>
                <a:ext cx="89319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Free Update</a:t>
                </a: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4548043" y="2160814"/>
            <a:ext cx="3095914" cy="3753427"/>
            <a:chOff x="4548043" y="2324099"/>
            <a:chExt cx="3095914" cy="3753427"/>
          </a:xfrm>
          <a:effectLst>
            <a:outerShdw blurRad="520700" sx="102000" sy="102000" algn="ctr" rotWithShape="0">
              <a:prstClr val="black">
                <a:alpha val="18000"/>
              </a:prstClr>
            </a:outerShdw>
          </a:effectLst>
        </p:grpSpPr>
        <p:sp>
          <p:nvSpPr>
            <p:cNvPr id="33" name="Rectangle 32"/>
            <p:cNvSpPr/>
            <p:nvPr/>
          </p:nvSpPr>
          <p:spPr>
            <a:xfrm>
              <a:off x="4548044" y="3587288"/>
              <a:ext cx="3095913" cy="24902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548043" y="2324099"/>
              <a:ext cx="3095913" cy="126811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5457043" y="2495657"/>
              <a:ext cx="1277914" cy="924994"/>
              <a:chOff x="5377057" y="2539916"/>
              <a:chExt cx="1277914" cy="924994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5377057" y="2539916"/>
                <a:ext cx="127791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$</a:t>
                </a:r>
                <a:r>
                  <a:rPr lang="en-US" sz="48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400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5745710" y="3187911"/>
                <a:ext cx="7005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per year</a:t>
                </a:r>
                <a:endParaRPr lang="en-US" sz="28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4950079" y="3953185"/>
              <a:ext cx="2291842" cy="1758444"/>
              <a:chOff x="4950079" y="3926142"/>
              <a:chExt cx="2291842" cy="1758444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4950079" y="4304553"/>
                <a:ext cx="2291842" cy="991962"/>
                <a:chOff x="4775200" y="4206010"/>
                <a:chExt cx="2641600" cy="1057563"/>
              </a:xfrm>
            </p:grpSpPr>
            <p:cxnSp>
              <p:nvCxnSpPr>
                <p:cNvPr id="42" name="Straight Connector 41"/>
                <p:cNvCxnSpPr/>
                <p:nvPr/>
              </p:nvCxnSpPr>
              <p:spPr>
                <a:xfrm>
                  <a:off x="4775200" y="4206010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4775200" y="4735946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4775200" y="5263573"/>
                  <a:ext cx="2641600" cy="0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" name="TextBox 37"/>
              <p:cNvSpPr txBox="1"/>
              <p:nvPr/>
            </p:nvSpPr>
            <p:spPr>
              <a:xfrm>
                <a:off x="5436204" y="3926142"/>
                <a:ext cx="11955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Business Edition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5341627" y="4420089"/>
                <a:ext cx="137229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60gb Cloud Service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5776041" y="4911756"/>
                <a:ext cx="5886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6 User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576403" y="5407587"/>
                <a:ext cx="95378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Free Update</a:t>
                </a:r>
              </a:p>
            </p:txBody>
          </p:sp>
        </p:grpSp>
      </p:grpSp>
      <p:sp>
        <p:nvSpPr>
          <p:cNvPr id="60" name="TextBox 59"/>
          <p:cNvSpPr txBox="1"/>
          <p:nvPr/>
        </p:nvSpPr>
        <p:spPr>
          <a:xfrm>
            <a:off x="358346" y="6301947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t>Slide / </a:t>
            </a:r>
            <a:r>
              <a:rPr lang="en-US" sz="1000" dirty="0">
                <a:solidFill>
                  <a:schemeClr val="bg1"/>
                </a:solidFill>
                <a:latin typeface="Roboto Thin" charset="0"/>
                <a:ea typeface="Roboto Thin" charset="0"/>
                <a:cs typeface="Roboto Thin" charset="0"/>
              </a:rPr>
              <a:t>01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489855" y="6301947"/>
            <a:ext cx="13933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>
                <a:solidFill>
                  <a:schemeClr val="bg1"/>
                </a:solidFill>
                <a:ea typeface="Roboto Medium" charset="0"/>
                <a:cs typeface="Roboto Medium" charset="0"/>
              </a:rPr>
              <a:t>www.yourwebsite.com</a:t>
            </a:r>
            <a:endParaRPr lang="en-US" sz="1000" dirty="0">
              <a:solidFill>
                <a:schemeClr val="bg1"/>
              </a:solidFill>
              <a:ea typeface="Roboto Thin" charset="0"/>
              <a:cs typeface="Roboto Thin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190C060-7277-42D1-8AD6-7729570F5E1C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5916269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81603455"/>
              </p:ext>
            </p:extLst>
          </p:nvPr>
        </p:nvGraphicFramePr>
        <p:xfrm>
          <a:off x="5496526" y="1415143"/>
          <a:ext cx="5641904" cy="4245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6A1E63D-EF47-4D9A-BBBC-E29E2034AAD7}"/>
              </a:ext>
            </a:extLst>
          </p:cNvPr>
          <p:cNvSpPr txBox="1"/>
          <p:nvPr/>
        </p:nvSpPr>
        <p:spPr>
          <a:xfrm>
            <a:off x="889762" y="1341202"/>
            <a:ext cx="3478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minimal </a:t>
            </a:r>
            <a:r>
              <a:rPr lang="en-US" sz="4400" b="1" dirty="0">
                <a:solidFill>
                  <a:schemeClr val="accent4"/>
                </a:solidFill>
              </a:rPr>
              <a:t>style</a:t>
            </a:r>
            <a:r>
              <a:rPr lang="en-US" sz="4400" b="1" dirty="0"/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ED746B-5EB5-4FF9-9AEF-D0A0B7A71054}"/>
              </a:ext>
            </a:extLst>
          </p:cNvPr>
          <p:cNvSpPr txBox="1"/>
          <p:nvPr/>
        </p:nvSpPr>
        <p:spPr>
          <a:xfrm>
            <a:off x="889762" y="2536493"/>
            <a:ext cx="3478901" cy="2002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8E692EB-0494-4C5E-B2B7-635D1481EA4A}"/>
              </a:ext>
            </a:extLst>
          </p:cNvPr>
          <p:cNvSpPr/>
          <p:nvPr/>
        </p:nvSpPr>
        <p:spPr>
          <a:xfrm>
            <a:off x="981202" y="5209021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B03972-335E-466F-8F05-935FD1BE78B6}"/>
              </a:ext>
            </a:extLst>
          </p:cNvPr>
          <p:cNvSpPr txBox="1"/>
          <p:nvPr/>
        </p:nvSpPr>
        <p:spPr>
          <a:xfrm>
            <a:off x="1270700" y="5209020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115977423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DD59A15-3632-4760-A5C7-F0CFF3093263}"/>
              </a:ext>
            </a:extLst>
          </p:cNvPr>
          <p:cNvGrpSpPr/>
          <p:nvPr/>
        </p:nvGrpSpPr>
        <p:grpSpPr>
          <a:xfrm>
            <a:off x="3423454" y="1608594"/>
            <a:ext cx="3766236" cy="3640813"/>
            <a:chOff x="2513463" y="1608594"/>
            <a:chExt cx="3766236" cy="3640813"/>
          </a:xfrm>
        </p:grpSpPr>
        <p:sp>
          <p:nvSpPr>
            <p:cNvPr id="5" name="Frame 4">
              <a:extLst>
                <a:ext uri="{FF2B5EF4-FFF2-40B4-BE49-F238E27FC236}">
                  <a16:creationId xmlns:a16="http://schemas.microsoft.com/office/drawing/2014/main" id="{39D62E25-A5DC-42DF-A912-428B19272857}"/>
                </a:ext>
              </a:extLst>
            </p:cNvPr>
            <p:cNvSpPr/>
            <p:nvPr/>
          </p:nvSpPr>
          <p:spPr>
            <a:xfrm>
              <a:off x="2513463" y="1608594"/>
              <a:ext cx="2961564" cy="3640813"/>
            </a:xfrm>
            <a:prstGeom prst="frame">
              <a:avLst>
                <a:gd name="adj1" fmla="val 190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2D78A8B-F910-4169-BAC9-B694A80941C0}"/>
                </a:ext>
              </a:extLst>
            </p:cNvPr>
            <p:cNvSpPr/>
            <p:nvPr/>
          </p:nvSpPr>
          <p:spPr>
            <a:xfrm>
              <a:off x="4670355" y="2624327"/>
              <a:ext cx="1609344" cy="1609344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9" name="Equals 8">
            <a:extLst>
              <a:ext uri="{FF2B5EF4-FFF2-40B4-BE49-F238E27FC236}">
                <a16:creationId xmlns:a16="http://schemas.microsoft.com/office/drawing/2014/main" id="{4894495B-C962-48AC-B1D9-99CB08424B02}"/>
              </a:ext>
            </a:extLst>
          </p:cNvPr>
          <p:cNvSpPr/>
          <p:nvPr/>
        </p:nvSpPr>
        <p:spPr>
          <a:xfrm>
            <a:off x="6086312" y="3042310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818C3B-EFA5-41A9-A6C5-4C20D867541F}"/>
              </a:ext>
            </a:extLst>
          </p:cNvPr>
          <p:cNvSpPr txBox="1"/>
          <p:nvPr/>
        </p:nvSpPr>
        <p:spPr>
          <a:xfrm>
            <a:off x="7214472" y="2826490"/>
            <a:ext cx="2753026" cy="1448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85211CC-BF1E-450E-9E7A-F92CF7EFEBA4}"/>
              </a:ext>
            </a:extLst>
          </p:cNvPr>
          <p:cNvSpPr txBox="1"/>
          <p:nvPr/>
        </p:nvSpPr>
        <p:spPr>
          <a:xfrm>
            <a:off x="7214471" y="1652428"/>
            <a:ext cx="32092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Right</a:t>
            </a:r>
          </a:p>
          <a:p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4987C0F2-C12D-479B-A9DE-65E3059120D1}"/>
              </a:ext>
            </a:extLst>
          </p:cNvPr>
          <p:cNvSpPr/>
          <p:nvPr/>
        </p:nvSpPr>
        <p:spPr>
          <a:xfrm>
            <a:off x="7305911" y="4839350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60899F-0C39-4010-9B27-1B4DF0A67608}"/>
              </a:ext>
            </a:extLst>
          </p:cNvPr>
          <p:cNvSpPr txBox="1"/>
          <p:nvPr/>
        </p:nvSpPr>
        <p:spPr>
          <a:xfrm>
            <a:off x="7595409" y="4839349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solidFill>
                  <a:sysClr val="windowText" lastClr="000000"/>
                </a:solidFill>
                <a:latin typeface="+mj-lt"/>
              </a:rPr>
              <a:t>keyword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EEAEBEC-DA95-47BB-B2FD-DFD92B2533E9}"/>
              </a:ext>
            </a:extLst>
          </p:cNvPr>
          <p:cNvGrpSpPr/>
          <p:nvPr/>
        </p:nvGrpSpPr>
        <p:grpSpPr>
          <a:xfrm>
            <a:off x="10772169" y="0"/>
            <a:ext cx="1462626" cy="6858000"/>
            <a:chOff x="0" y="0"/>
            <a:chExt cx="2925252" cy="137160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EBCF21D-A890-4413-861A-90EA5B4739A1}"/>
                </a:ext>
              </a:extLst>
            </p:cNvPr>
            <p:cNvSpPr/>
            <p:nvPr/>
          </p:nvSpPr>
          <p:spPr bwMode="auto">
            <a:xfrm>
              <a:off x="0" y="0"/>
              <a:ext cx="2830960" cy="1371600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1050">
                <a:latin typeface="+mj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90A0C75-8FBE-40E2-9670-616D0F07E7DB}"/>
                </a:ext>
              </a:extLst>
            </p:cNvPr>
            <p:cNvSpPr txBox="1"/>
            <p:nvPr/>
          </p:nvSpPr>
          <p:spPr>
            <a:xfrm>
              <a:off x="238672" y="1137392"/>
              <a:ext cx="2015730" cy="1169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d-ID" sz="1600" dirty="0">
                  <a:solidFill>
                    <a:schemeClr val="bg1"/>
                  </a:solidFill>
                  <a:latin typeface="+mj-lt"/>
                </a:rPr>
                <a:t>Story</a:t>
              </a:r>
            </a:p>
            <a:p>
              <a:pPr algn="r"/>
              <a:r>
                <a:rPr lang="id-ID" sz="1600" dirty="0">
                  <a:solidFill>
                    <a:schemeClr val="bg1"/>
                  </a:solidFill>
                  <a:latin typeface="+mj-lt"/>
                </a:rPr>
                <a:t>About Us.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740F335-1648-43F9-9D5B-E893FBA0C743}"/>
                </a:ext>
              </a:extLst>
            </p:cNvPr>
            <p:cNvSpPr txBox="1"/>
            <p:nvPr/>
          </p:nvSpPr>
          <p:spPr>
            <a:xfrm>
              <a:off x="93708" y="3169392"/>
              <a:ext cx="2831544" cy="4339650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8000" dirty="0">
                  <a:solidFill>
                    <a:schemeClr val="bg1">
                      <a:lumMod val="95000"/>
                    </a:schemeClr>
                  </a:solidFill>
                  <a:latin typeface="+mj-lt"/>
                </a:rPr>
                <a:t>2018</a:t>
              </a:r>
              <a:endParaRPr lang="id-ID" sz="8000" dirty="0">
                <a:solidFill>
                  <a:schemeClr val="bg1">
                    <a:lumMod val="95000"/>
                  </a:schemeClr>
                </a:solidFill>
                <a:latin typeface="+mj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203465F-73F5-40A9-AD99-A79CD0E4C672}"/>
                </a:ext>
              </a:extLst>
            </p:cNvPr>
            <p:cNvSpPr txBox="1"/>
            <p:nvPr/>
          </p:nvSpPr>
          <p:spPr>
            <a:xfrm>
              <a:off x="1289756" y="8381110"/>
              <a:ext cx="984886" cy="4067140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id-ID" sz="1000" spc="300" dirty="0">
                  <a:solidFill>
                    <a:schemeClr val="bg1"/>
                  </a:solidFill>
                  <a:latin typeface="+mj-lt"/>
                </a:rPr>
                <a:t>for more information:</a:t>
              </a:r>
            </a:p>
            <a:p>
              <a:r>
                <a:rPr lang="id-ID" sz="1000" spc="300" dirty="0">
                  <a:solidFill>
                    <a:schemeClr val="bg1"/>
                  </a:solidFill>
                  <a:latin typeface="+mj-lt"/>
                </a:rPr>
                <a:t>www.</a:t>
              </a:r>
              <a:r>
                <a:rPr lang="en-US" sz="1000" spc="300" dirty="0">
                  <a:solidFill>
                    <a:schemeClr val="bg1"/>
                  </a:solidFill>
                  <a:latin typeface="+mj-lt"/>
                </a:rPr>
                <a:t>yoursite.com</a:t>
              </a:r>
              <a:endParaRPr lang="id-ID" sz="1000" spc="3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3FADDCA3-AD62-4F50-8DAC-F9E1F57BBC23}"/>
              </a:ext>
            </a:extLst>
          </p:cNvPr>
          <p:cNvSpPr txBox="1"/>
          <p:nvPr/>
        </p:nvSpPr>
        <p:spPr>
          <a:xfrm>
            <a:off x="3751360" y="2318629"/>
            <a:ext cx="2287806" cy="2220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Minimal</a:t>
            </a:r>
            <a:b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4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Creative</a:t>
            </a:r>
            <a:b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390751798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iamond 8"/>
          <p:cNvSpPr/>
          <p:nvPr/>
        </p:nvSpPr>
        <p:spPr>
          <a:xfrm>
            <a:off x="3572256" y="3189799"/>
            <a:ext cx="5047488" cy="5047488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iamond 11"/>
          <p:cNvSpPr/>
          <p:nvPr/>
        </p:nvSpPr>
        <p:spPr>
          <a:xfrm>
            <a:off x="4425696" y="2801246"/>
            <a:ext cx="3340608" cy="3340608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/>
          <p:cNvSpPr/>
          <p:nvPr/>
        </p:nvSpPr>
        <p:spPr>
          <a:xfrm>
            <a:off x="5340096" y="1677991"/>
            <a:ext cx="1511808" cy="1511808"/>
          </a:xfrm>
          <a:prstGeom prst="diamon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iamond 14"/>
          <p:cNvSpPr/>
          <p:nvPr/>
        </p:nvSpPr>
        <p:spPr>
          <a:xfrm>
            <a:off x="4998720" y="2352302"/>
            <a:ext cx="2194560" cy="2194560"/>
          </a:xfrm>
          <a:prstGeom prst="diamond">
            <a:avLst/>
          </a:prstGeom>
          <a:noFill/>
          <a:ln>
            <a:solidFill>
              <a:srgbClr val="FF9F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FB56FA-2465-4D7D-B292-615867FA8C19}"/>
              </a:ext>
            </a:extLst>
          </p:cNvPr>
          <p:cNvSpPr txBox="1"/>
          <p:nvPr/>
        </p:nvSpPr>
        <p:spPr>
          <a:xfrm>
            <a:off x="889763" y="1510590"/>
            <a:ext cx="29554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53A101D-61EA-438C-8107-A4BE7498A8BE}"/>
              </a:ext>
            </a:extLst>
          </p:cNvPr>
          <p:cNvSpPr/>
          <p:nvPr/>
        </p:nvSpPr>
        <p:spPr>
          <a:xfrm>
            <a:off x="981202" y="3846338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806757-A83B-4716-81A5-2201BD567615}"/>
              </a:ext>
            </a:extLst>
          </p:cNvPr>
          <p:cNvSpPr txBox="1"/>
          <p:nvPr/>
        </p:nvSpPr>
        <p:spPr>
          <a:xfrm>
            <a:off x="1270700" y="3846337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latin typeface="+mj-lt"/>
              </a:rPr>
              <a:t>keyword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9191BF-6779-4E24-8BBC-64E75EADD8DA}"/>
              </a:ext>
            </a:extLst>
          </p:cNvPr>
          <p:cNvSpPr txBox="1"/>
          <p:nvPr/>
        </p:nvSpPr>
        <p:spPr>
          <a:xfrm>
            <a:off x="8397178" y="1843609"/>
            <a:ext cx="2813620" cy="2002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12D5E3-B56E-4827-972E-D869F0109E91}"/>
              </a:ext>
            </a:extLst>
          </p:cNvPr>
          <p:cNvSpPr txBox="1"/>
          <p:nvPr/>
        </p:nvSpPr>
        <p:spPr>
          <a:xfrm>
            <a:off x="4613355" y="4682638"/>
            <a:ext cx="29554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Important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</a:rPr>
              <a:t>point</a:t>
            </a:r>
          </a:p>
        </p:txBody>
      </p:sp>
    </p:spTree>
    <p:extLst>
      <p:ext uri="{BB962C8B-B14F-4D97-AF65-F5344CB8AC3E}">
        <p14:creationId xmlns:p14="http://schemas.microsoft.com/office/powerpoint/2010/main" val="1079515687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Chart 25"/>
          <p:cNvGraphicFramePr/>
          <p:nvPr>
            <p:extLst>
              <p:ext uri="{D42A27DB-BD31-4B8C-83A1-F6EECF244321}">
                <p14:modId xmlns:p14="http://schemas.microsoft.com/office/powerpoint/2010/main" val="3860514703"/>
              </p:ext>
            </p:extLst>
          </p:nvPr>
        </p:nvGraphicFramePr>
        <p:xfrm>
          <a:off x="1063434" y="872428"/>
          <a:ext cx="3842910" cy="5190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Rectangle 27"/>
          <p:cNvSpPr/>
          <p:nvPr/>
        </p:nvSpPr>
        <p:spPr>
          <a:xfrm>
            <a:off x="6716938" y="3363016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29" name="Oval 28"/>
          <p:cNvSpPr/>
          <p:nvPr/>
        </p:nvSpPr>
        <p:spPr>
          <a:xfrm>
            <a:off x="5925087" y="3310077"/>
            <a:ext cx="659876" cy="6598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716938" y="4788820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31" name="Oval 30"/>
          <p:cNvSpPr/>
          <p:nvPr/>
        </p:nvSpPr>
        <p:spPr>
          <a:xfrm>
            <a:off x="5925087" y="4735881"/>
            <a:ext cx="659876" cy="65987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9450711" y="3363016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33" name="Oval 32"/>
          <p:cNvSpPr/>
          <p:nvPr/>
        </p:nvSpPr>
        <p:spPr>
          <a:xfrm>
            <a:off x="8658860" y="3310077"/>
            <a:ext cx="659876" cy="65987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9450711" y="4788820"/>
            <a:ext cx="16778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Medium" charset="0"/>
                <a:cs typeface="Roboto Medium" charset="0"/>
              </a:rPr>
              <a:t>Far far away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, behind the word mountains, far from the countries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Vokalia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Roboto Thin" charset="0"/>
                <a:cs typeface="Roboto Thin" charset="0"/>
              </a:rPr>
              <a:t>.</a:t>
            </a:r>
          </a:p>
        </p:txBody>
      </p:sp>
      <p:sp>
        <p:nvSpPr>
          <p:cNvPr id="35" name="Oval 34"/>
          <p:cNvSpPr/>
          <p:nvPr/>
        </p:nvSpPr>
        <p:spPr>
          <a:xfrm>
            <a:off x="8658860" y="4735881"/>
            <a:ext cx="659876" cy="65987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007367" y="3428284"/>
            <a:ext cx="495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007367" y="4853616"/>
            <a:ext cx="495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38" name="Rectangle 37"/>
          <p:cNvSpPr/>
          <p:nvPr/>
        </p:nvSpPr>
        <p:spPr>
          <a:xfrm>
            <a:off x="8741140" y="3428285"/>
            <a:ext cx="495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39" name="Rectangle 38"/>
          <p:cNvSpPr/>
          <p:nvPr/>
        </p:nvSpPr>
        <p:spPr>
          <a:xfrm>
            <a:off x="8741140" y="4856023"/>
            <a:ext cx="495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7F55FB5-424D-4A69-8D8C-F375B7B5B657}"/>
              </a:ext>
            </a:extLst>
          </p:cNvPr>
          <p:cNvSpPr txBox="1"/>
          <p:nvPr/>
        </p:nvSpPr>
        <p:spPr>
          <a:xfrm>
            <a:off x="5757889" y="1222553"/>
            <a:ext cx="3478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minimal </a:t>
            </a:r>
            <a:r>
              <a:rPr lang="en-US" sz="4400" b="1" dirty="0">
                <a:solidFill>
                  <a:schemeClr val="accent4"/>
                </a:solidFill>
              </a:rPr>
              <a:t>style</a:t>
            </a:r>
            <a:r>
              <a:rPr lang="en-US" sz="4400" b="1" dirty="0"/>
              <a:t>.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CCD49B30-ACF3-4BC4-AD9D-E76A545C8D4F}"/>
              </a:ext>
            </a:extLst>
          </p:cNvPr>
          <p:cNvSpPr/>
          <p:nvPr/>
        </p:nvSpPr>
        <p:spPr>
          <a:xfrm>
            <a:off x="5849329" y="2256994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8CE9E72-151C-4E2A-AE9A-D98255F0AB90}"/>
              </a:ext>
            </a:extLst>
          </p:cNvPr>
          <p:cNvSpPr txBox="1"/>
          <p:nvPr/>
        </p:nvSpPr>
        <p:spPr>
          <a:xfrm>
            <a:off x="6138827" y="2256993"/>
            <a:ext cx="79201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537114160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Freeform: Shape 13993"/>
          <p:cNvSpPr/>
          <p:nvPr/>
        </p:nvSpPr>
        <p:spPr>
          <a:xfrm>
            <a:off x="996332" y="3820262"/>
            <a:ext cx="1573717" cy="12398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9" h="480">
                <a:moveTo>
                  <a:pt x="20" y="375"/>
                </a:moveTo>
                <a:cubicBezTo>
                  <a:pt x="66" y="468"/>
                  <a:pt x="179" y="506"/>
                  <a:pt x="272" y="460"/>
                </a:cubicBezTo>
                <a:cubicBezTo>
                  <a:pt x="326" y="434"/>
                  <a:pt x="361" y="384"/>
                  <a:pt x="372" y="330"/>
                </a:cubicBezTo>
                <a:cubicBezTo>
                  <a:pt x="409" y="235"/>
                  <a:pt x="513" y="187"/>
                  <a:pt x="609" y="221"/>
                </a:cubicBezTo>
                <a:cubicBezTo>
                  <a:pt x="542" y="170"/>
                  <a:pt x="500" y="90"/>
                  <a:pt x="500" y="0"/>
                </a:cubicBezTo>
                <a:cubicBezTo>
                  <a:pt x="469" y="96"/>
                  <a:pt x="368" y="150"/>
                  <a:pt x="271" y="123"/>
                </a:cubicBezTo>
                <a:cubicBezTo>
                  <a:pt x="221" y="98"/>
                  <a:pt x="159" y="96"/>
                  <a:pt x="105" y="123"/>
                </a:cubicBezTo>
                <a:cubicBezTo>
                  <a:pt x="12" y="169"/>
                  <a:pt x="-26" y="282"/>
                  <a:pt x="20" y="375"/>
                </a:cubicBez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370" name="Freeform: Shape 13994"/>
          <p:cNvSpPr/>
          <p:nvPr/>
        </p:nvSpPr>
        <p:spPr>
          <a:xfrm>
            <a:off x="2174030" y="4389699"/>
            <a:ext cx="1004280" cy="1581482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9" h="612">
                <a:moveTo>
                  <a:pt x="5" y="470"/>
                </a:moveTo>
                <a:cubicBezTo>
                  <a:pt x="30" y="570"/>
                  <a:pt x="132" y="631"/>
                  <a:pt x="233" y="607"/>
                </a:cubicBezTo>
                <a:cubicBezTo>
                  <a:pt x="334" y="582"/>
                  <a:pt x="395" y="480"/>
                  <a:pt x="371" y="379"/>
                </a:cubicBezTo>
                <a:cubicBezTo>
                  <a:pt x="364" y="351"/>
                  <a:pt x="352" y="329"/>
                  <a:pt x="336" y="308"/>
                </a:cubicBezTo>
                <a:cubicBezTo>
                  <a:pt x="280" y="221"/>
                  <a:pt x="304" y="106"/>
                  <a:pt x="389" y="49"/>
                </a:cubicBezTo>
                <a:cubicBezTo>
                  <a:pt x="307" y="70"/>
                  <a:pt x="220" y="52"/>
                  <a:pt x="154" y="0"/>
                </a:cubicBezTo>
                <a:cubicBezTo>
                  <a:pt x="208" y="85"/>
                  <a:pt x="186" y="198"/>
                  <a:pt x="104" y="256"/>
                </a:cubicBezTo>
                <a:cubicBezTo>
                  <a:pt x="27" y="294"/>
                  <a:pt x="-16" y="382"/>
                  <a:pt x="5" y="470"/>
                </a:cubicBez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371" name="Freeform: Shape 13995"/>
          <p:cNvSpPr/>
          <p:nvPr/>
        </p:nvSpPr>
        <p:spPr>
          <a:xfrm>
            <a:off x="996332" y="2583031"/>
            <a:ext cx="1563363" cy="12398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5" h="480">
                <a:moveTo>
                  <a:pt x="20" y="105"/>
                </a:moveTo>
                <a:cubicBezTo>
                  <a:pt x="66" y="12"/>
                  <a:pt x="179" y="-26"/>
                  <a:pt x="272" y="20"/>
                </a:cubicBezTo>
                <a:cubicBezTo>
                  <a:pt x="326" y="47"/>
                  <a:pt x="361" y="96"/>
                  <a:pt x="372" y="150"/>
                </a:cubicBezTo>
                <a:cubicBezTo>
                  <a:pt x="408" y="243"/>
                  <a:pt x="510" y="292"/>
                  <a:pt x="605" y="261"/>
                </a:cubicBezTo>
                <a:cubicBezTo>
                  <a:pt x="541" y="312"/>
                  <a:pt x="500" y="390"/>
                  <a:pt x="500" y="479"/>
                </a:cubicBezTo>
                <a:lnTo>
                  <a:pt x="500" y="480"/>
                </a:lnTo>
                <a:cubicBezTo>
                  <a:pt x="469" y="384"/>
                  <a:pt x="368" y="330"/>
                  <a:pt x="271" y="357"/>
                </a:cubicBezTo>
                <a:cubicBezTo>
                  <a:pt x="221" y="382"/>
                  <a:pt x="159" y="384"/>
                  <a:pt x="105" y="357"/>
                </a:cubicBezTo>
                <a:cubicBezTo>
                  <a:pt x="12" y="311"/>
                  <a:pt x="-26" y="198"/>
                  <a:pt x="20" y="105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372" name="Freeform: Shape 13996"/>
          <p:cNvSpPr/>
          <p:nvPr/>
        </p:nvSpPr>
        <p:spPr>
          <a:xfrm>
            <a:off x="2174030" y="1669344"/>
            <a:ext cx="996515" cy="1573717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6" h="609">
                <a:moveTo>
                  <a:pt x="5" y="143"/>
                </a:moveTo>
                <a:cubicBezTo>
                  <a:pt x="30" y="42"/>
                  <a:pt x="132" y="-19"/>
                  <a:pt x="233" y="5"/>
                </a:cubicBezTo>
                <a:cubicBezTo>
                  <a:pt x="367" y="38"/>
                  <a:pt x="419" y="199"/>
                  <a:pt x="336" y="305"/>
                </a:cubicBezTo>
                <a:cubicBezTo>
                  <a:pt x="280" y="390"/>
                  <a:pt x="303" y="503"/>
                  <a:pt x="386" y="561"/>
                </a:cubicBezTo>
                <a:cubicBezTo>
                  <a:pt x="306" y="542"/>
                  <a:pt x="221" y="560"/>
                  <a:pt x="155" y="609"/>
                </a:cubicBezTo>
                <a:cubicBezTo>
                  <a:pt x="208" y="525"/>
                  <a:pt x="186" y="413"/>
                  <a:pt x="104" y="356"/>
                </a:cubicBezTo>
                <a:cubicBezTo>
                  <a:pt x="27" y="318"/>
                  <a:pt x="-16" y="230"/>
                  <a:pt x="5" y="143"/>
                </a:cubicBez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373" name="Freeform: Shape 13997"/>
          <p:cNvSpPr/>
          <p:nvPr/>
        </p:nvSpPr>
        <p:spPr>
          <a:xfrm>
            <a:off x="2290506" y="3100701"/>
            <a:ext cx="1433946" cy="1433946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55" h="555">
                <a:moveTo>
                  <a:pt x="555" y="278"/>
                </a:moveTo>
                <a:cubicBezTo>
                  <a:pt x="555" y="431"/>
                  <a:pt x="431" y="555"/>
                  <a:pt x="277" y="555"/>
                </a:cubicBezTo>
                <a:cubicBezTo>
                  <a:pt x="124" y="555"/>
                  <a:pt x="0" y="431"/>
                  <a:pt x="0" y="278"/>
                </a:cubicBezTo>
                <a:cubicBezTo>
                  <a:pt x="0" y="124"/>
                  <a:pt x="124" y="0"/>
                  <a:pt x="277" y="0"/>
                </a:cubicBezTo>
                <a:cubicBezTo>
                  <a:pt x="431" y="0"/>
                  <a:pt x="555" y="124"/>
                  <a:pt x="555" y="278"/>
                </a:cubicBezTo>
                <a:close/>
              </a:path>
            </a:pathLst>
          </a:custGeom>
          <a:solidFill>
            <a:srgbClr val="CFDADD">
              <a:alpha val="21569"/>
            </a:srgbClr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612C22D-7D05-4C1C-A1C3-3CAD9053A205}"/>
              </a:ext>
            </a:extLst>
          </p:cNvPr>
          <p:cNvGrpSpPr/>
          <p:nvPr/>
        </p:nvGrpSpPr>
        <p:grpSpPr>
          <a:xfrm>
            <a:off x="1340582" y="2759039"/>
            <a:ext cx="282130" cy="320955"/>
            <a:chOff x="1340582" y="2759039"/>
            <a:chExt cx="282130" cy="320955"/>
          </a:xfrm>
        </p:grpSpPr>
        <p:sp>
          <p:nvSpPr>
            <p:cNvPr id="374" name="Freeform: Shape 13998"/>
            <p:cNvSpPr/>
            <p:nvPr/>
          </p:nvSpPr>
          <p:spPr>
            <a:xfrm>
              <a:off x="1444116" y="2759039"/>
              <a:ext cx="77651" cy="77651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1" h="31">
                  <a:moveTo>
                    <a:pt x="31" y="15"/>
                  </a:moveTo>
                  <a:cubicBezTo>
                    <a:pt x="31" y="7"/>
                    <a:pt x="24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2"/>
                    <a:pt x="4" y="28"/>
                    <a:pt x="10" y="30"/>
                  </a:cubicBezTo>
                  <a:cubicBezTo>
                    <a:pt x="12" y="30"/>
                    <a:pt x="13" y="31"/>
                    <a:pt x="15" y="31"/>
                  </a:cubicBezTo>
                  <a:cubicBezTo>
                    <a:pt x="17" y="31"/>
                    <a:pt x="19" y="30"/>
                    <a:pt x="20" y="30"/>
                  </a:cubicBezTo>
                  <a:cubicBezTo>
                    <a:pt x="26" y="28"/>
                    <a:pt x="31" y="22"/>
                    <a:pt x="31" y="15"/>
                  </a:cubicBezTo>
                  <a:close/>
                  <a:moveTo>
                    <a:pt x="15" y="23"/>
                  </a:moveTo>
                  <a:cubicBezTo>
                    <a:pt x="11" y="23"/>
                    <a:pt x="8" y="19"/>
                    <a:pt x="8" y="15"/>
                  </a:cubicBezTo>
                  <a:cubicBezTo>
                    <a:pt x="8" y="11"/>
                    <a:pt x="11" y="8"/>
                    <a:pt x="15" y="8"/>
                  </a:cubicBezTo>
                  <a:cubicBezTo>
                    <a:pt x="20" y="8"/>
                    <a:pt x="23" y="11"/>
                    <a:pt x="23" y="15"/>
                  </a:cubicBezTo>
                  <a:cubicBezTo>
                    <a:pt x="23" y="19"/>
                    <a:pt x="20" y="23"/>
                    <a:pt x="15" y="23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75" name="Freeform: Shape 13999"/>
            <p:cNvSpPr/>
            <p:nvPr/>
          </p:nvSpPr>
          <p:spPr>
            <a:xfrm>
              <a:off x="1340582" y="2935047"/>
              <a:ext cx="49179" cy="4400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0" h="18">
                  <a:moveTo>
                    <a:pt x="12" y="0"/>
                  </a:moveTo>
                  <a:lnTo>
                    <a:pt x="6" y="7"/>
                  </a:lnTo>
                  <a:lnTo>
                    <a:pt x="0" y="15"/>
                  </a:lnTo>
                  <a:lnTo>
                    <a:pt x="10" y="16"/>
                  </a:lnTo>
                  <a:lnTo>
                    <a:pt x="20" y="18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76" name="Freeform: Shape 14000"/>
            <p:cNvSpPr/>
            <p:nvPr/>
          </p:nvSpPr>
          <p:spPr>
            <a:xfrm>
              <a:off x="1573533" y="2935047"/>
              <a:ext cx="49179" cy="4400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0" h="18">
                  <a:moveTo>
                    <a:pt x="20" y="15"/>
                  </a:moveTo>
                  <a:lnTo>
                    <a:pt x="14" y="7"/>
                  </a:lnTo>
                  <a:lnTo>
                    <a:pt x="8" y="0"/>
                  </a:lnTo>
                  <a:lnTo>
                    <a:pt x="4" y="8"/>
                  </a:lnTo>
                  <a:lnTo>
                    <a:pt x="0" y="18"/>
                  </a:lnTo>
                  <a:lnTo>
                    <a:pt x="10" y="16"/>
                  </a:ln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77" name="Freeform: Shape 14001"/>
            <p:cNvSpPr/>
            <p:nvPr/>
          </p:nvSpPr>
          <p:spPr>
            <a:xfrm>
              <a:off x="1348347" y="2844454"/>
              <a:ext cx="261424" cy="23554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02" h="92">
                  <a:moveTo>
                    <a:pt x="102" y="59"/>
                  </a:moveTo>
                  <a:cubicBezTo>
                    <a:pt x="102" y="57"/>
                    <a:pt x="102" y="55"/>
                    <a:pt x="101" y="54"/>
                  </a:cubicBezTo>
                  <a:lnTo>
                    <a:pt x="97" y="54"/>
                  </a:lnTo>
                  <a:lnTo>
                    <a:pt x="92" y="55"/>
                  </a:lnTo>
                  <a:cubicBezTo>
                    <a:pt x="92" y="58"/>
                    <a:pt x="90" y="59"/>
                    <a:pt x="87" y="61"/>
                  </a:cubicBezTo>
                  <a:cubicBezTo>
                    <a:pt x="82" y="65"/>
                    <a:pt x="62" y="68"/>
                    <a:pt x="60" y="61"/>
                  </a:cubicBezTo>
                  <a:cubicBezTo>
                    <a:pt x="59" y="57"/>
                    <a:pt x="58" y="33"/>
                    <a:pt x="57" y="13"/>
                  </a:cubicBezTo>
                  <a:lnTo>
                    <a:pt x="69" y="13"/>
                  </a:lnTo>
                  <a:cubicBezTo>
                    <a:pt x="71" y="13"/>
                    <a:pt x="73" y="11"/>
                    <a:pt x="73" y="9"/>
                  </a:cubicBezTo>
                  <a:cubicBezTo>
                    <a:pt x="73" y="7"/>
                    <a:pt x="71" y="6"/>
                    <a:pt x="69" y="6"/>
                  </a:cubicBezTo>
                  <a:lnTo>
                    <a:pt x="57" y="6"/>
                  </a:lnTo>
                  <a:cubicBezTo>
                    <a:pt x="57" y="4"/>
                    <a:pt x="57" y="2"/>
                    <a:pt x="57" y="0"/>
                  </a:cubicBezTo>
                  <a:cubicBezTo>
                    <a:pt x="55" y="0"/>
                    <a:pt x="53" y="1"/>
                    <a:pt x="51" y="1"/>
                  </a:cubicBezTo>
                  <a:cubicBezTo>
                    <a:pt x="49" y="1"/>
                    <a:pt x="48" y="0"/>
                    <a:pt x="46" y="0"/>
                  </a:cubicBezTo>
                  <a:cubicBezTo>
                    <a:pt x="46" y="2"/>
                    <a:pt x="46" y="4"/>
                    <a:pt x="46" y="6"/>
                  </a:cubicBezTo>
                  <a:lnTo>
                    <a:pt x="33" y="6"/>
                  </a:lnTo>
                  <a:cubicBezTo>
                    <a:pt x="31" y="6"/>
                    <a:pt x="30" y="7"/>
                    <a:pt x="30" y="9"/>
                  </a:cubicBezTo>
                  <a:cubicBezTo>
                    <a:pt x="30" y="11"/>
                    <a:pt x="31" y="13"/>
                    <a:pt x="33" y="13"/>
                  </a:cubicBezTo>
                  <a:lnTo>
                    <a:pt x="46" y="13"/>
                  </a:lnTo>
                  <a:cubicBezTo>
                    <a:pt x="45" y="33"/>
                    <a:pt x="44" y="57"/>
                    <a:pt x="42" y="61"/>
                  </a:cubicBezTo>
                  <a:cubicBezTo>
                    <a:pt x="40" y="68"/>
                    <a:pt x="21" y="65"/>
                    <a:pt x="15" y="61"/>
                  </a:cubicBezTo>
                  <a:cubicBezTo>
                    <a:pt x="12" y="59"/>
                    <a:pt x="11" y="58"/>
                    <a:pt x="10" y="55"/>
                  </a:cubicBezTo>
                  <a:lnTo>
                    <a:pt x="6" y="54"/>
                  </a:lnTo>
                  <a:lnTo>
                    <a:pt x="1" y="54"/>
                  </a:lnTo>
                  <a:cubicBezTo>
                    <a:pt x="1" y="55"/>
                    <a:pt x="0" y="57"/>
                    <a:pt x="0" y="59"/>
                  </a:cubicBezTo>
                  <a:cubicBezTo>
                    <a:pt x="-1" y="68"/>
                    <a:pt x="7" y="73"/>
                    <a:pt x="15" y="77"/>
                  </a:cubicBezTo>
                  <a:cubicBezTo>
                    <a:pt x="17" y="77"/>
                    <a:pt x="20" y="78"/>
                    <a:pt x="22" y="79"/>
                  </a:cubicBezTo>
                  <a:cubicBezTo>
                    <a:pt x="33" y="82"/>
                    <a:pt x="42" y="84"/>
                    <a:pt x="48" y="91"/>
                  </a:cubicBezTo>
                  <a:cubicBezTo>
                    <a:pt x="50" y="93"/>
                    <a:pt x="52" y="93"/>
                    <a:pt x="54" y="91"/>
                  </a:cubicBezTo>
                  <a:cubicBezTo>
                    <a:pt x="60" y="84"/>
                    <a:pt x="70" y="82"/>
                    <a:pt x="80" y="79"/>
                  </a:cubicBezTo>
                  <a:cubicBezTo>
                    <a:pt x="83" y="78"/>
                    <a:pt x="85" y="77"/>
                    <a:pt x="87" y="77"/>
                  </a:cubicBezTo>
                  <a:cubicBezTo>
                    <a:pt x="95" y="73"/>
                    <a:pt x="103" y="68"/>
                    <a:pt x="102" y="59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AED85EA-4C7A-4DAD-A7EF-DE692ED4EC02}"/>
              </a:ext>
            </a:extLst>
          </p:cNvPr>
          <p:cNvGrpSpPr/>
          <p:nvPr/>
        </p:nvGrpSpPr>
        <p:grpSpPr>
          <a:xfrm>
            <a:off x="2533804" y="1917818"/>
            <a:ext cx="251070" cy="256247"/>
            <a:chOff x="2533804" y="1917818"/>
            <a:chExt cx="251070" cy="256247"/>
          </a:xfrm>
        </p:grpSpPr>
        <p:sp>
          <p:nvSpPr>
            <p:cNvPr id="390" name="Freeform: Shape 14014"/>
            <p:cNvSpPr/>
            <p:nvPr/>
          </p:nvSpPr>
          <p:spPr>
            <a:xfrm>
              <a:off x="2637345" y="2013594"/>
              <a:ext cx="15530" cy="25884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" h="11">
                  <a:moveTo>
                    <a:pt x="0" y="6"/>
                  </a:moveTo>
                  <a:cubicBezTo>
                    <a:pt x="0" y="9"/>
                    <a:pt x="2" y="10"/>
                    <a:pt x="7" y="11"/>
                  </a:cubicBezTo>
                  <a:lnTo>
                    <a:pt x="7" y="0"/>
                  </a:ln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1" name="Freeform: Shape 14015"/>
            <p:cNvSpPr/>
            <p:nvPr/>
          </p:nvSpPr>
          <p:spPr>
            <a:xfrm>
              <a:off x="2665817" y="2062773"/>
              <a:ext cx="15530" cy="2847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" h="12">
                  <a:moveTo>
                    <a:pt x="0" y="0"/>
                  </a:moveTo>
                  <a:lnTo>
                    <a:pt x="0" y="12"/>
                  </a:lnTo>
                  <a:cubicBezTo>
                    <a:pt x="2" y="12"/>
                    <a:pt x="3" y="11"/>
                    <a:pt x="5" y="10"/>
                  </a:cubicBezTo>
                  <a:cubicBezTo>
                    <a:pt x="6" y="9"/>
                    <a:pt x="7" y="8"/>
                    <a:pt x="7" y="6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3" name="Freeform: Shape 14017"/>
            <p:cNvSpPr/>
            <p:nvPr/>
          </p:nvSpPr>
          <p:spPr>
            <a:xfrm>
              <a:off x="2533804" y="1917818"/>
              <a:ext cx="251070" cy="256247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8" h="100">
                  <a:moveTo>
                    <a:pt x="65" y="1"/>
                  </a:moveTo>
                  <a:cubicBezTo>
                    <a:pt x="64" y="3"/>
                    <a:pt x="63" y="5"/>
                    <a:pt x="62" y="5"/>
                  </a:cubicBezTo>
                  <a:lnTo>
                    <a:pt x="37" y="5"/>
                  </a:lnTo>
                  <a:cubicBezTo>
                    <a:pt x="35" y="5"/>
                    <a:pt x="34" y="3"/>
                    <a:pt x="33" y="0"/>
                  </a:cubicBezTo>
                  <a:cubicBezTo>
                    <a:pt x="15" y="12"/>
                    <a:pt x="0" y="40"/>
                    <a:pt x="0" y="63"/>
                  </a:cubicBezTo>
                  <a:cubicBezTo>
                    <a:pt x="0" y="92"/>
                    <a:pt x="22" y="100"/>
                    <a:pt x="49" y="100"/>
                  </a:cubicBezTo>
                  <a:cubicBezTo>
                    <a:pt x="76" y="100"/>
                    <a:pt x="98" y="92"/>
                    <a:pt x="98" y="63"/>
                  </a:cubicBezTo>
                  <a:cubicBezTo>
                    <a:pt x="98" y="41"/>
                    <a:pt x="82" y="13"/>
                    <a:pt x="65" y="1"/>
                  </a:cubicBezTo>
                  <a:close/>
                  <a:moveTo>
                    <a:pt x="61" y="70"/>
                  </a:moveTo>
                  <a:cubicBezTo>
                    <a:pt x="58" y="72"/>
                    <a:pt x="55" y="73"/>
                    <a:pt x="51" y="74"/>
                  </a:cubicBezTo>
                  <a:lnTo>
                    <a:pt x="51" y="79"/>
                  </a:lnTo>
                  <a:lnTo>
                    <a:pt x="47" y="79"/>
                  </a:lnTo>
                  <a:lnTo>
                    <a:pt x="47" y="74"/>
                  </a:lnTo>
                  <a:cubicBezTo>
                    <a:pt x="39" y="73"/>
                    <a:pt x="34" y="69"/>
                    <a:pt x="31" y="62"/>
                  </a:cubicBezTo>
                  <a:lnTo>
                    <a:pt x="38" y="61"/>
                  </a:lnTo>
                  <a:cubicBezTo>
                    <a:pt x="40" y="65"/>
                    <a:pt x="42" y="68"/>
                    <a:pt x="47" y="68"/>
                  </a:cubicBezTo>
                  <a:lnTo>
                    <a:pt x="47" y="56"/>
                  </a:lnTo>
                  <a:cubicBezTo>
                    <a:pt x="41" y="54"/>
                    <a:pt x="37" y="53"/>
                    <a:pt x="36" y="51"/>
                  </a:cubicBezTo>
                  <a:cubicBezTo>
                    <a:pt x="34" y="49"/>
                    <a:pt x="33" y="47"/>
                    <a:pt x="33" y="44"/>
                  </a:cubicBezTo>
                  <a:cubicBezTo>
                    <a:pt x="33" y="37"/>
                    <a:pt x="38" y="33"/>
                    <a:pt x="47" y="32"/>
                  </a:cubicBezTo>
                  <a:lnTo>
                    <a:pt x="47" y="27"/>
                  </a:lnTo>
                  <a:lnTo>
                    <a:pt x="51" y="27"/>
                  </a:lnTo>
                  <a:lnTo>
                    <a:pt x="51" y="32"/>
                  </a:lnTo>
                  <a:cubicBezTo>
                    <a:pt x="57" y="32"/>
                    <a:pt x="61" y="36"/>
                    <a:pt x="63" y="41"/>
                  </a:cubicBezTo>
                  <a:lnTo>
                    <a:pt x="57" y="43"/>
                  </a:lnTo>
                  <a:cubicBezTo>
                    <a:pt x="55" y="39"/>
                    <a:pt x="53" y="38"/>
                    <a:pt x="51" y="37"/>
                  </a:cubicBezTo>
                  <a:lnTo>
                    <a:pt x="51" y="48"/>
                  </a:lnTo>
                  <a:cubicBezTo>
                    <a:pt x="55" y="49"/>
                    <a:pt x="57" y="50"/>
                    <a:pt x="59" y="51"/>
                  </a:cubicBezTo>
                  <a:cubicBezTo>
                    <a:pt x="60" y="52"/>
                    <a:pt x="61" y="53"/>
                    <a:pt x="63" y="55"/>
                  </a:cubicBezTo>
                  <a:cubicBezTo>
                    <a:pt x="64" y="57"/>
                    <a:pt x="65" y="59"/>
                    <a:pt x="65" y="61"/>
                  </a:cubicBezTo>
                  <a:cubicBezTo>
                    <a:pt x="65" y="64"/>
                    <a:pt x="63" y="67"/>
                    <a:pt x="61" y="70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10098CA-3DD3-4761-8C07-9CAC4B62A95A}"/>
              </a:ext>
            </a:extLst>
          </p:cNvPr>
          <p:cNvGrpSpPr/>
          <p:nvPr/>
        </p:nvGrpSpPr>
        <p:grpSpPr>
          <a:xfrm>
            <a:off x="1314699" y="4255105"/>
            <a:ext cx="333897" cy="339074"/>
            <a:chOff x="1314699" y="4255105"/>
            <a:chExt cx="333897" cy="339074"/>
          </a:xfrm>
        </p:grpSpPr>
        <p:sp>
          <p:nvSpPr>
            <p:cNvPr id="394" name="Freeform: Shape 14018"/>
            <p:cNvSpPr/>
            <p:nvPr/>
          </p:nvSpPr>
          <p:spPr>
            <a:xfrm>
              <a:off x="1472581" y="4255105"/>
              <a:ext cx="7765" cy="3364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4" h="14">
                  <a:moveTo>
                    <a:pt x="4" y="13"/>
                  </a:moveTo>
                  <a:cubicBezTo>
                    <a:pt x="4" y="14"/>
                    <a:pt x="3" y="14"/>
                    <a:pt x="2" y="14"/>
                  </a:cubicBezTo>
                  <a:cubicBezTo>
                    <a:pt x="1" y="14"/>
                    <a:pt x="0" y="14"/>
                    <a:pt x="0" y="13"/>
                  </a:cubicBezTo>
                  <a:lnTo>
                    <a:pt x="0" y="2"/>
                  </a:ln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5" name="Freeform: Shape 14019"/>
            <p:cNvSpPr/>
            <p:nvPr/>
          </p:nvSpPr>
          <p:spPr>
            <a:xfrm>
              <a:off x="1350935" y="4312049"/>
              <a:ext cx="28472" cy="25884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2" h="11">
                  <a:moveTo>
                    <a:pt x="12" y="8"/>
                  </a:moveTo>
                  <a:cubicBezTo>
                    <a:pt x="13" y="9"/>
                    <a:pt x="12" y="10"/>
                    <a:pt x="12" y="10"/>
                  </a:cubicBezTo>
                  <a:cubicBezTo>
                    <a:pt x="11" y="11"/>
                    <a:pt x="10" y="12"/>
                    <a:pt x="9" y="11"/>
                  </a:cubicBezTo>
                  <a:lnTo>
                    <a:pt x="1" y="3"/>
                  </a:ln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6" name="Freeform: Shape 14020"/>
            <p:cNvSpPr/>
            <p:nvPr/>
          </p:nvSpPr>
          <p:spPr>
            <a:xfrm>
              <a:off x="1314699" y="4438871"/>
              <a:ext cx="33649" cy="10354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4" h="5">
                  <a:moveTo>
                    <a:pt x="12" y="0"/>
                  </a:moveTo>
                  <a:cubicBezTo>
                    <a:pt x="13" y="0"/>
                    <a:pt x="14" y="1"/>
                    <a:pt x="14" y="2"/>
                  </a:cubicBezTo>
                  <a:cubicBezTo>
                    <a:pt x="14" y="3"/>
                    <a:pt x="14" y="3"/>
                    <a:pt x="13" y="4"/>
                  </a:cubicBezTo>
                  <a:lnTo>
                    <a:pt x="2" y="5"/>
                  </a:ln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1"/>
                    <a:pt x="1" y="1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7" name="Freeform: Shape 14021"/>
            <p:cNvSpPr/>
            <p:nvPr/>
          </p:nvSpPr>
          <p:spPr>
            <a:xfrm>
              <a:off x="1614947" y="4428524"/>
              <a:ext cx="33649" cy="12942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4" h="6">
                  <a:moveTo>
                    <a:pt x="2" y="4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lnTo>
                    <a:pt x="13" y="2"/>
                  </a:lnTo>
                  <a:cubicBezTo>
                    <a:pt x="14" y="2"/>
                    <a:pt x="15" y="3"/>
                    <a:pt x="14" y="4"/>
                  </a:cubicBezTo>
                  <a:cubicBezTo>
                    <a:pt x="14" y="5"/>
                    <a:pt x="14" y="6"/>
                    <a:pt x="13" y="6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8" name="Freeform: Shape 14022"/>
            <p:cNvSpPr/>
            <p:nvPr/>
          </p:nvSpPr>
          <p:spPr>
            <a:xfrm>
              <a:off x="1576122" y="4306872"/>
              <a:ext cx="28472" cy="25884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2" h="11">
                  <a:moveTo>
                    <a:pt x="3" y="11"/>
                  </a:moveTo>
                  <a:cubicBezTo>
                    <a:pt x="3" y="11"/>
                    <a:pt x="2" y="11"/>
                    <a:pt x="1" y="10"/>
                  </a:cubicBezTo>
                  <a:cubicBezTo>
                    <a:pt x="0" y="9"/>
                    <a:pt x="0" y="8"/>
                    <a:pt x="1" y="7"/>
                  </a:cubicBezTo>
                  <a:lnTo>
                    <a:pt x="9" y="0"/>
                  </a:lnTo>
                  <a:cubicBezTo>
                    <a:pt x="10" y="-1"/>
                    <a:pt x="11" y="0"/>
                    <a:pt x="12" y="1"/>
                  </a:cubicBezTo>
                  <a:cubicBezTo>
                    <a:pt x="12" y="1"/>
                    <a:pt x="12" y="2"/>
                    <a:pt x="12" y="3"/>
                  </a:cubicBez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99" name="Freeform: Shape 14023"/>
            <p:cNvSpPr/>
            <p:nvPr/>
          </p:nvSpPr>
          <p:spPr>
            <a:xfrm>
              <a:off x="1374231" y="4306872"/>
              <a:ext cx="204480" cy="287307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80" h="112">
                  <a:moveTo>
                    <a:pt x="80" y="41"/>
                  </a:moveTo>
                  <a:cubicBezTo>
                    <a:pt x="80" y="18"/>
                    <a:pt x="62" y="0"/>
                    <a:pt x="40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57"/>
                    <a:pt x="10" y="71"/>
                    <a:pt x="24" y="77"/>
                  </a:cubicBezTo>
                  <a:lnTo>
                    <a:pt x="24" y="85"/>
                  </a:lnTo>
                  <a:lnTo>
                    <a:pt x="24" y="96"/>
                  </a:lnTo>
                  <a:cubicBezTo>
                    <a:pt x="24" y="100"/>
                    <a:pt x="26" y="103"/>
                    <a:pt x="29" y="103"/>
                  </a:cubicBezTo>
                  <a:cubicBezTo>
                    <a:pt x="29" y="104"/>
                    <a:pt x="30" y="105"/>
                    <a:pt x="30" y="106"/>
                  </a:cubicBezTo>
                  <a:cubicBezTo>
                    <a:pt x="32" y="110"/>
                    <a:pt x="35" y="112"/>
                    <a:pt x="38" y="112"/>
                  </a:cubicBezTo>
                  <a:lnTo>
                    <a:pt x="43" y="112"/>
                  </a:lnTo>
                  <a:cubicBezTo>
                    <a:pt x="45" y="112"/>
                    <a:pt x="48" y="110"/>
                    <a:pt x="50" y="106"/>
                  </a:cubicBezTo>
                  <a:cubicBezTo>
                    <a:pt x="50" y="105"/>
                    <a:pt x="51" y="104"/>
                    <a:pt x="51" y="103"/>
                  </a:cubicBezTo>
                  <a:cubicBezTo>
                    <a:pt x="54" y="103"/>
                    <a:pt x="57" y="100"/>
                    <a:pt x="57" y="96"/>
                  </a:cubicBezTo>
                  <a:lnTo>
                    <a:pt x="57" y="81"/>
                  </a:lnTo>
                  <a:lnTo>
                    <a:pt x="57" y="77"/>
                  </a:lnTo>
                  <a:cubicBezTo>
                    <a:pt x="71" y="71"/>
                    <a:pt x="80" y="57"/>
                    <a:pt x="80" y="41"/>
                  </a:cubicBezTo>
                  <a:close/>
                  <a:moveTo>
                    <a:pt x="25" y="21"/>
                  </a:moveTo>
                  <a:cubicBezTo>
                    <a:pt x="19" y="25"/>
                    <a:pt x="15" y="32"/>
                    <a:pt x="15" y="41"/>
                  </a:cubicBezTo>
                  <a:cubicBezTo>
                    <a:pt x="15" y="48"/>
                    <a:pt x="19" y="55"/>
                    <a:pt x="24" y="59"/>
                  </a:cubicBezTo>
                  <a:cubicBezTo>
                    <a:pt x="25" y="60"/>
                    <a:pt x="25" y="61"/>
                    <a:pt x="25" y="62"/>
                  </a:cubicBezTo>
                  <a:cubicBezTo>
                    <a:pt x="24" y="63"/>
                    <a:pt x="23" y="63"/>
                    <a:pt x="21" y="63"/>
                  </a:cubicBezTo>
                  <a:cubicBezTo>
                    <a:pt x="15" y="57"/>
                    <a:pt x="11" y="49"/>
                    <a:pt x="11" y="41"/>
                  </a:cubicBezTo>
                  <a:cubicBezTo>
                    <a:pt x="11" y="31"/>
                    <a:pt x="16" y="23"/>
                    <a:pt x="23" y="17"/>
                  </a:cubicBezTo>
                  <a:cubicBezTo>
                    <a:pt x="24" y="17"/>
                    <a:pt x="25" y="17"/>
                    <a:pt x="26" y="18"/>
                  </a:cubicBezTo>
                  <a:cubicBezTo>
                    <a:pt x="26" y="19"/>
                    <a:pt x="26" y="20"/>
                    <a:pt x="25" y="21"/>
                  </a:cubicBezTo>
                  <a:close/>
                  <a:moveTo>
                    <a:pt x="53" y="96"/>
                  </a:moveTo>
                  <a:cubicBezTo>
                    <a:pt x="53" y="97"/>
                    <a:pt x="52" y="98"/>
                    <a:pt x="51" y="99"/>
                  </a:cubicBezTo>
                  <a:lnTo>
                    <a:pt x="50" y="100"/>
                  </a:lnTo>
                  <a:lnTo>
                    <a:pt x="31" y="100"/>
                  </a:lnTo>
                  <a:cubicBezTo>
                    <a:pt x="30" y="100"/>
                    <a:pt x="29" y="99"/>
                    <a:pt x="29" y="99"/>
                  </a:cubicBezTo>
                  <a:cubicBezTo>
                    <a:pt x="28" y="98"/>
                    <a:pt x="28" y="97"/>
                    <a:pt x="28" y="96"/>
                  </a:cubicBezTo>
                  <a:lnTo>
                    <a:pt x="28" y="85"/>
                  </a:lnTo>
                  <a:lnTo>
                    <a:pt x="53" y="85"/>
                  </a:lnTo>
                  <a:close/>
                </a:path>
              </a:pathLst>
            </a:custGeom>
            <a:solidFill>
              <a:schemeClr val="bg1"/>
            </a:solidFill>
            <a:ln cap="flat">
              <a:noFill/>
              <a:prstDash val="solid"/>
            </a:ln>
          </p:spPr>
          <p:txBody>
            <a:bodyPr vert="horz" wrap="none" lIns="45000" tIns="22500" rIns="45000" bIns="22500" anchor="ctr" anchorCtr="1" compatLnSpc="0"/>
            <a:lstStyle/>
            <a:p>
              <a:pPr hangingPunct="0"/>
              <a:endParaRPr lang="en-US" sz="900">
                <a:ea typeface="Arial Unicode MS" pitchFamily="2"/>
                <a:cs typeface="Arial Unicode MS" pitchFamily="2"/>
              </a:endParaRPr>
            </a:p>
          </p:txBody>
        </p:sp>
      </p:grpSp>
      <p:sp>
        <p:nvSpPr>
          <p:cNvPr id="412" name="Freeform: Shape 14036"/>
          <p:cNvSpPr/>
          <p:nvPr/>
        </p:nvSpPr>
        <p:spPr>
          <a:xfrm>
            <a:off x="2528634" y="5251620"/>
            <a:ext cx="264012" cy="258835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03" h="101">
                <a:moveTo>
                  <a:pt x="103" y="21"/>
                </a:moveTo>
                <a:lnTo>
                  <a:pt x="103" y="14"/>
                </a:lnTo>
                <a:cubicBezTo>
                  <a:pt x="103" y="5"/>
                  <a:pt x="76" y="0"/>
                  <a:pt x="51" y="0"/>
                </a:cubicBezTo>
                <a:cubicBezTo>
                  <a:pt x="26" y="0"/>
                  <a:pt x="0" y="5"/>
                  <a:pt x="0" y="14"/>
                </a:cubicBezTo>
                <a:lnTo>
                  <a:pt x="0" y="21"/>
                </a:lnTo>
                <a:cubicBezTo>
                  <a:pt x="0" y="22"/>
                  <a:pt x="1" y="24"/>
                  <a:pt x="3" y="26"/>
                </a:cubicBezTo>
                <a:cubicBezTo>
                  <a:pt x="1" y="27"/>
                  <a:pt x="0" y="29"/>
                  <a:pt x="0" y="31"/>
                </a:cubicBezTo>
                <a:lnTo>
                  <a:pt x="0" y="37"/>
                </a:lnTo>
                <a:cubicBezTo>
                  <a:pt x="0" y="39"/>
                  <a:pt x="1" y="41"/>
                  <a:pt x="3" y="42"/>
                </a:cubicBezTo>
                <a:cubicBezTo>
                  <a:pt x="1" y="44"/>
                  <a:pt x="0" y="46"/>
                  <a:pt x="0" y="48"/>
                </a:cubicBezTo>
                <a:lnTo>
                  <a:pt x="0" y="54"/>
                </a:lnTo>
                <a:cubicBezTo>
                  <a:pt x="0" y="56"/>
                  <a:pt x="1" y="58"/>
                  <a:pt x="3" y="59"/>
                </a:cubicBezTo>
                <a:cubicBezTo>
                  <a:pt x="1" y="61"/>
                  <a:pt x="0" y="62"/>
                  <a:pt x="0" y="64"/>
                </a:cubicBezTo>
                <a:lnTo>
                  <a:pt x="0" y="71"/>
                </a:lnTo>
                <a:cubicBezTo>
                  <a:pt x="0" y="73"/>
                  <a:pt x="1" y="75"/>
                  <a:pt x="3" y="76"/>
                </a:cubicBezTo>
                <a:cubicBezTo>
                  <a:pt x="1" y="78"/>
                  <a:pt x="0" y="79"/>
                  <a:pt x="0" y="81"/>
                </a:cubicBezTo>
                <a:lnTo>
                  <a:pt x="0" y="88"/>
                </a:lnTo>
                <a:cubicBezTo>
                  <a:pt x="0" y="97"/>
                  <a:pt x="26" y="101"/>
                  <a:pt x="51" y="101"/>
                </a:cubicBezTo>
                <a:cubicBezTo>
                  <a:pt x="76" y="101"/>
                  <a:pt x="103" y="97"/>
                  <a:pt x="103" y="88"/>
                </a:cubicBezTo>
                <a:lnTo>
                  <a:pt x="103" y="81"/>
                </a:lnTo>
                <a:cubicBezTo>
                  <a:pt x="103" y="79"/>
                  <a:pt x="101" y="78"/>
                  <a:pt x="99" y="76"/>
                </a:cubicBezTo>
                <a:cubicBezTo>
                  <a:pt x="101" y="75"/>
                  <a:pt x="103" y="73"/>
                  <a:pt x="103" y="71"/>
                </a:cubicBezTo>
                <a:lnTo>
                  <a:pt x="103" y="64"/>
                </a:lnTo>
                <a:cubicBezTo>
                  <a:pt x="103" y="62"/>
                  <a:pt x="101" y="61"/>
                  <a:pt x="99" y="59"/>
                </a:cubicBezTo>
                <a:cubicBezTo>
                  <a:pt x="101" y="58"/>
                  <a:pt x="103" y="56"/>
                  <a:pt x="103" y="54"/>
                </a:cubicBezTo>
                <a:lnTo>
                  <a:pt x="103" y="48"/>
                </a:lnTo>
                <a:cubicBezTo>
                  <a:pt x="103" y="46"/>
                  <a:pt x="101" y="44"/>
                  <a:pt x="99" y="42"/>
                </a:cubicBezTo>
                <a:cubicBezTo>
                  <a:pt x="101" y="41"/>
                  <a:pt x="103" y="39"/>
                  <a:pt x="103" y="37"/>
                </a:cubicBezTo>
                <a:lnTo>
                  <a:pt x="103" y="31"/>
                </a:lnTo>
                <a:cubicBezTo>
                  <a:pt x="103" y="29"/>
                  <a:pt x="101" y="27"/>
                  <a:pt x="99" y="26"/>
                </a:cubicBezTo>
                <a:cubicBezTo>
                  <a:pt x="101" y="24"/>
                  <a:pt x="103" y="22"/>
                  <a:pt x="103" y="21"/>
                </a:cubicBezTo>
                <a:close/>
                <a:moveTo>
                  <a:pt x="51" y="2"/>
                </a:moveTo>
                <a:cubicBezTo>
                  <a:pt x="80" y="2"/>
                  <a:pt x="101" y="8"/>
                  <a:pt x="101" y="14"/>
                </a:cubicBezTo>
                <a:cubicBezTo>
                  <a:pt x="101" y="19"/>
                  <a:pt x="80" y="26"/>
                  <a:pt x="51" y="26"/>
                </a:cubicBezTo>
                <a:cubicBezTo>
                  <a:pt x="22" y="26"/>
                  <a:pt x="1" y="19"/>
                  <a:pt x="1" y="14"/>
                </a:cubicBezTo>
                <a:cubicBezTo>
                  <a:pt x="1" y="8"/>
                  <a:pt x="22" y="2"/>
                  <a:pt x="51" y="2"/>
                </a:cubicBezTo>
                <a:close/>
                <a:moveTo>
                  <a:pt x="101" y="81"/>
                </a:moveTo>
                <a:cubicBezTo>
                  <a:pt x="101" y="87"/>
                  <a:pt x="80" y="93"/>
                  <a:pt x="51" y="93"/>
                </a:cubicBezTo>
                <a:cubicBezTo>
                  <a:pt x="22" y="93"/>
                  <a:pt x="1" y="87"/>
                  <a:pt x="1" y="81"/>
                </a:cubicBezTo>
                <a:cubicBezTo>
                  <a:pt x="1" y="80"/>
                  <a:pt x="3" y="78"/>
                  <a:pt x="5" y="77"/>
                </a:cubicBezTo>
                <a:cubicBezTo>
                  <a:pt x="14" y="82"/>
                  <a:pt x="33" y="84"/>
                  <a:pt x="51" y="84"/>
                </a:cubicBezTo>
                <a:cubicBezTo>
                  <a:pt x="69" y="84"/>
                  <a:pt x="88" y="82"/>
                  <a:pt x="97" y="77"/>
                </a:cubicBezTo>
                <a:cubicBezTo>
                  <a:pt x="99" y="78"/>
                  <a:pt x="101" y="80"/>
                  <a:pt x="101" y="81"/>
                </a:cubicBezTo>
                <a:close/>
                <a:moveTo>
                  <a:pt x="101" y="64"/>
                </a:moveTo>
                <a:cubicBezTo>
                  <a:pt x="101" y="70"/>
                  <a:pt x="80" y="76"/>
                  <a:pt x="51" y="76"/>
                </a:cubicBezTo>
                <a:cubicBezTo>
                  <a:pt x="22" y="76"/>
                  <a:pt x="1" y="70"/>
                  <a:pt x="1" y="64"/>
                </a:cubicBezTo>
                <a:cubicBezTo>
                  <a:pt x="1" y="63"/>
                  <a:pt x="3" y="61"/>
                  <a:pt x="5" y="60"/>
                </a:cubicBezTo>
                <a:cubicBezTo>
                  <a:pt x="14" y="65"/>
                  <a:pt x="33" y="68"/>
                  <a:pt x="51" y="68"/>
                </a:cubicBezTo>
                <a:cubicBezTo>
                  <a:pt x="69" y="68"/>
                  <a:pt x="88" y="65"/>
                  <a:pt x="97" y="60"/>
                </a:cubicBezTo>
                <a:cubicBezTo>
                  <a:pt x="99" y="61"/>
                  <a:pt x="101" y="63"/>
                  <a:pt x="101" y="64"/>
                </a:cubicBezTo>
                <a:close/>
                <a:moveTo>
                  <a:pt x="101" y="48"/>
                </a:moveTo>
                <a:cubicBezTo>
                  <a:pt x="101" y="53"/>
                  <a:pt x="80" y="59"/>
                  <a:pt x="51" y="59"/>
                </a:cubicBezTo>
                <a:cubicBezTo>
                  <a:pt x="22" y="59"/>
                  <a:pt x="1" y="53"/>
                  <a:pt x="1" y="48"/>
                </a:cubicBezTo>
                <a:cubicBezTo>
                  <a:pt x="1" y="46"/>
                  <a:pt x="3" y="45"/>
                  <a:pt x="5" y="43"/>
                </a:cubicBezTo>
                <a:cubicBezTo>
                  <a:pt x="14" y="48"/>
                  <a:pt x="33" y="51"/>
                  <a:pt x="51" y="51"/>
                </a:cubicBezTo>
                <a:cubicBezTo>
                  <a:pt x="69" y="51"/>
                  <a:pt x="88" y="48"/>
                  <a:pt x="97" y="43"/>
                </a:cubicBezTo>
                <a:cubicBezTo>
                  <a:pt x="99" y="45"/>
                  <a:pt x="101" y="46"/>
                  <a:pt x="101" y="48"/>
                </a:cubicBezTo>
                <a:close/>
                <a:moveTo>
                  <a:pt x="101" y="31"/>
                </a:moveTo>
                <a:cubicBezTo>
                  <a:pt x="101" y="36"/>
                  <a:pt x="80" y="42"/>
                  <a:pt x="51" y="42"/>
                </a:cubicBezTo>
                <a:cubicBezTo>
                  <a:pt x="22" y="42"/>
                  <a:pt x="1" y="36"/>
                  <a:pt x="1" y="31"/>
                </a:cubicBezTo>
                <a:cubicBezTo>
                  <a:pt x="1" y="29"/>
                  <a:pt x="3" y="28"/>
                  <a:pt x="5" y="27"/>
                </a:cubicBezTo>
                <a:cubicBezTo>
                  <a:pt x="14" y="31"/>
                  <a:pt x="33" y="34"/>
                  <a:pt x="51" y="34"/>
                </a:cubicBezTo>
                <a:cubicBezTo>
                  <a:pt x="69" y="34"/>
                  <a:pt x="88" y="31"/>
                  <a:pt x="97" y="27"/>
                </a:cubicBezTo>
                <a:cubicBezTo>
                  <a:pt x="99" y="28"/>
                  <a:pt x="101" y="29"/>
                  <a:pt x="101" y="31"/>
                </a:cubicBez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</a:ln>
        </p:spPr>
        <p:txBody>
          <a:bodyPr vert="horz" wrap="none" lIns="45000" tIns="22500" rIns="45000" bIns="22500" anchor="ctr" anchorCtr="1" compatLnSpc="0"/>
          <a:lstStyle/>
          <a:p>
            <a:pPr hangingPunct="0"/>
            <a:endParaRPr lang="en-US" sz="900">
              <a:ea typeface="Arial Unicode MS" pitchFamily="2"/>
              <a:cs typeface="Arial Unicode MS" pitchFamily="2"/>
            </a:endParaRPr>
          </a:p>
        </p:txBody>
      </p:sp>
      <p:sp>
        <p:nvSpPr>
          <p:cNvPr id="579" name="TextBox 578"/>
          <p:cNvSpPr txBox="1"/>
          <p:nvPr/>
        </p:nvSpPr>
        <p:spPr>
          <a:xfrm>
            <a:off x="2487632" y="2183041"/>
            <a:ext cx="3558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  <a:ea typeface="Roboto" charset="0"/>
                <a:cs typeface="Roboto" charset="0"/>
              </a:rPr>
              <a:t>A</a:t>
            </a:r>
          </a:p>
        </p:txBody>
      </p:sp>
      <p:sp>
        <p:nvSpPr>
          <p:cNvPr id="580" name="TextBox 579"/>
          <p:cNvSpPr txBox="1"/>
          <p:nvPr/>
        </p:nvSpPr>
        <p:spPr>
          <a:xfrm>
            <a:off x="1307858" y="3116330"/>
            <a:ext cx="3558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chemeClr val="bg1"/>
                </a:solidFill>
                <a:ea typeface="Roboto" charset="0"/>
                <a:cs typeface="Roboto" charset="0"/>
              </a:rPr>
              <a:t>B</a:t>
            </a:r>
            <a:endParaRPr lang="en-US" sz="9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581" name="TextBox 580"/>
          <p:cNvSpPr txBox="1"/>
          <p:nvPr/>
        </p:nvSpPr>
        <p:spPr>
          <a:xfrm>
            <a:off x="1308685" y="4625896"/>
            <a:ext cx="3558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chemeClr val="bg1"/>
                </a:solidFill>
                <a:ea typeface="Roboto" charset="0"/>
                <a:cs typeface="Roboto" charset="0"/>
              </a:rPr>
              <a:t>C</a:t>
            </a:r>
            <a:endParaRPr lang="en-US" sz="9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582" name="TextBox 581"/>
          <p:cNvSpPr txBox="1"/>
          <p:nvPr/>
        </p:nvSpPr>
        <p:spPr>
          <a:xfrm>
            <a:off x="2477837" y="5538734"/>
            <a:ext cx="3558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>
                <a:solidFill>
                  <a:schemeClr val="bg1"/>
                </a:solidFill>
                <a:ea typeface="Roboto" charset="0"/>
                <a:cs typeface="Roboto" charset="0"/>
              </a:rPr>
              <a:t>D</a:t>
            </a:r>
            <a:endParaRPr lang="en-US" sz="900" b="1" dirty="0">
              <a:solidFill>
                <a:schemeClr val="bg1"/>
              </a:solidFill>
              <a:ea typeface="Roboto" charset="0"/>
              <a:cs typeface="Roboto" charset="0"/>
            </a:endParaRPr>
          </a:p>
        </p:txBody>
      </p:sp>
      <p:sp>
        <p:nvSpPr>
          <p:cNvPr id="585" name="TextBox 584"/>
          <p:cNvSpPr txBox="1"/>
          <p:nvPr/>
        </p:nvSpPr>
        <p:spPr>
          <a:xfrm>
            <a:off x="2661487" y="3541753"/>
            <a:ext cx="7023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Roboto" charset="0"/>
                <a:cs typeface="Roboto" charset="0"/>
              </a:rPr>
              <a:t>CORE</a:t>
            </a:r>
          </a:p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Roboto" charset="0"/>
                <a:cs typeface="Roboto" charset="0"/>
              </a:rPr>
              <a:t>IDEA</a:t>
            </a:r>
          </a:p>
        </p:txBody>
      </p:sp>
      <p:sp>
        <p:nvSpPr>
          <p:cNvPr id="586" name="TextBox 585"/>
          <p:cNvSpPr txBox="1"/>
          <p:nvPr/>
        </p:nvSpPr>
        <p:spPr>
          <a:xfrm>
            <a:off x="4719403" y="2283202"/>
            <a:ext cx="8354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accent1"/>
                </a:solidFill>
                <a:ea typeface="Lato Semibold" charset="0"/>
                <a:cs typeface="Lato Semibold" charset="0"/>
              </a:rPr>
              <a:t>01</a:t>
            </a:r>
          </a:p>
        </p:txBody>
      </p:sp>
      <p:sp>
        <p:nvSpPr>
          <p:cNvPr id="587" name="TextBox 586"/>
          <p:cNvSpPr txBox="1"/>
          <p:nvPr/>
        </p:nvSpPr>
        <p:spPr>
          <a:xfrm>
            <a:off x="4719403" y="4080925"/>
            <a:ext cx="8354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accent2"/>
                </a:solidFill>
                <a:ea typeface="Lato Semibold" charset="0"/>
                <a:cs typeface="Lato Semibold" charset="0"/>
              </a:rPr>
              <a:t>02</a:t>
            </a:r>
          </a:p>
        </p:txBody>
      </p:sp>
      <p:sp>
        <p:nvSpPr>
          <p:cNvPr id="588" name="TextBox 587"/>
          <p:cNvSpPr txBox="1"/>
          <p:nvPr/>
        </p:nvSpPr>
        <p:spPr>
          <a:xfrm>
            <a:off x="5685197" y="2381424"/>
            <a:ext cx="15728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2"/>
                </a:solidFill>
                <a:ea typeface="Roboto" charset="0"/>
                <a:cs typeface="Roboto" charset="0"/>
              </a:rPr>
              <a:t>ELEMENT 01</a:t>
            </a:r>
          </a:p>
        </p:txBody>
      </p:sp>
      <p:sp>
        <p:nvSpPr>
          <p:cNvPr id="589" name="TextBox 588"/>
          <p:cNvSpPr txBox="1"/>
          <p:nvPr/>
        </p:nvSpPr>
        <p:spPr>
          <a:xfrm>
            <a:off x="5674312" y="2811118"/>
            <a:ext cx="2187803" cy="91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20"/>
              </a:lnSpc>
            </a:pPr>
            <a:r>
              <a:rPr lang="en-US" sz="1750" dirty="0">
                <a:ea typeface="Lato Light" charset="0"/>
                <a:cs typeface="Lato Light" charset="0"/>
              </a:rPr>
              <a:t>Due to the fact that mobile lorem social location</a:t>
            </a:r>
          </a:p>
        </p:txBody>
      </p:sp>
      <p:sp>
        <p:nvSpPr>
          <p:cNvPr id="590" name="TextBox 589"/>
          <p:cNvSpPr txBox="1"/>
          <p:nvPr/>
        </p:nvSpPr>
        <p:spPr>
          <a:xfrm>
            <a:off x="5685197" y="4196202"/>
            <a:ext cx="15728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2"/>
                </a:solidFill>
                <a:ea typeface="Roboto" charset="0"/>
                <a:cs typeface="Roboto" charset="0"/>
              </a:rPr>
              <a:t>ELEMENT 02</a:t>
            </a:r>
          </a:p>
        </p:txBody>
      </p:sp>
      <p:sp>
        <p:nvSpPr>
          <p:cNvPr id="591" name="TextBox 590"/>
          <p:cNvSpPr txBox="1"/>
          <p:nvPr/>
        </p:nvSpPr>
        <p:spPr>
          <a:xfrm>
            <a:off x="5674312" y="4625896"/>
            <a:ext cx="2187803" cy="91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20"/>
              </a:lnSpc>
            </a:pPr>
            <a:r>
              <a:rPr lang="en-US" sz="1750" dirty="0">
                <a:ea typeface="Lato Light" charset="0"/>
                <a:cs typeface="Lato Light" charset="0"/>
              </a:rPr>
              <a:t>Due to the fact that mobile lorem social media current</a:t>
            </a:r>
          </a:p>
        </p:txBody>
      </p:sp>
      <p:sp>
        <p:nvSpPr>
          <p:cNvPr id="592" name="TextBox 591"/>
          <p:cNvSpPr txBox="1"/>
          <p:nvPr/>
        </p:nvSpPr>
        <p:spPr>
          <a:xfrm>
            <a:off x="8201380" y="2283202"/>
            <a:ext cx="8354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accent3"/>
                </a:solidFill>
                <a:ea typeface="Lato Semibold" charset="0"/>
                <a:cs typeface="Lato Semibold" charset="0"/>
              </a:rPr>
              <a:t>03</a:t>
            </a:r>
          </a:p>
        </p:txBody>
      </p:sp>
      <p:sp>
        <p:nvSpPr>
          <p:cNvPr id="593" name="TextBox 592"/>
          <p:cNvSpPr txBox="1"/>
          <p:nvPr/>
        </p:nvSpPr>
        <p:spPr>
          <a:xfrm>
            <a:off x="8201380" y="4080925"/>
            <a:ext cx="8354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accent4"/>
                </a:solidFill>
                <a:ea typeface="Lato Semibold" charset="0"/>
                <a:cs typeface="Lato Semibold" charset="0"/>
              </a:rPr>
              <a:t>04</a:t>
            </a:r>
          </a:p>
        </p:txBody>
      </p:sp>
      <p:sp>
        <p:nvSpPr>
          <p:cNvPr id="594" name="TextBox 593"/>
          <p:cNvSpPr txBox="1"/>
          <p:nvPr/>
        </p:nvSpPr>
        <p:spPr>
          <a:xfrm>
            <a:off x="9167174" y="2381424"/>
            <a:ext cx="15728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2"/>
                </a:solidFill>
                <a:ea typeface="Roboto" charset="0"/>
                <a:cs typeface="Roboto" charset="0"/>
              </a:rPr>
              <a:t>ELEMENT 01</a:t>
            </a:r>
          </a:p>
        </p:txBody>
      </p:sp>
      <p:sp>
        <p:nvSpPr>
          <p:cNvPr id="595" name="TextBox 594"/>
          <p:cNvSpPr txBox="1"/>
          <p:nvPr/>
        </p:nvSpPr>
        <p:spPr>
          <a:xfrm>
            <a:off x="9156289" y="2811118"/>
            <a:ext cx="2187803" cy="91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20"/>
              </a:lnSpc>
            </a:pPr>
            <a:r>
              <a:rPr lang="en-US" sz="1750" dirty="0">
                <a:ea typeface="Lato Light" charset="0"/>
                <a:cs typeface="Lato Light" charset="0"/>
              </a:rPr>
              <a:t>Due to the fact that mobile lorem social media current</a:t>
            </a:r>
          </a:p>
        </p:txBody>
      </p:sp>
      <p:sp>
        <p:nvSpPr>
          <p:cNvPr id="596" name="TextBox 595"/>
          <p:cNvSpPr txBox="1"/>
          <p:nvPr/>
        </p:nvSpPr>
        <p:spPr>
          <a:xfrm>
            <a:off x="9167174" y="4196202"/>
            <a:ext cx="15728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tx2"/>
                </a:solidFill>
                <a:ea typeface="Roboto" charset="0"/>
                <a:cs typeface="Roboto" charset="0"/>
              </a:rPr>
              <a:t>ELEMENT 02</a:t>
            </a:r>
          </a:p>
        </p:txBody>
      </p:sp>
      <p:sp>
        <p:nvSpPr>
          <p:cNvPr id="597" name="TextBox 596"/>
          <p:cNvSpPr txBox="1"/>
          <p:nvPr/>
        </p:nvSpPr>
        <p:spPr>
          <a:xfrm>
            <a:off x="9156289" y="4625896"/>
            <a:ext cx="2187803" cy="91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20"/>
              </a:lnSpc>
            </a:pPr>
            <a:r>
              <a:rPr lang="en-US" sz="1750" dirty="0">
                <a:ea typeface="Lato Light" charset="0"/>
                <a:cs typeface="Lato Light" charset="0"/>
              </a:rPr>
              <a:t>Due to the fact that mobile lorem social media current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52BD81A-4D6C-45BE-8D4F-0DA0425D171E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6208398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719768" y="331637"/>
            <a:ext cx="5854479" cy="5884577"/>
            <a:chOff x="1195406" y="762453"/>
            <a:chExt cx="4455810" cy="4478717"/>
          </a:xfrm>
        </p:grpSpPr>
        <p:sp>
          <p:nvSpPr>
            <p:cNvPr id="7" name="Arrow: Up 6"/>
            <p:cNvSpPr/>
            <p:nvPr/>
          </p:nvSpPr>
          <p:spPr>
            <a:xfrm>
              <a:off x="1195406" y="762453"/>
              <a:ext cx="1867110" cy="1646858"/>
            </a:xfrm>
            <a:prstGeom prst="upArrow">
              <a:avLst>
                <a:gd name="adj1" fmla="val 68657"/>
                <a:gd name="adj2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/>
            <p:cNvSpPr/>
            <p:nvPr/>
          </p:nvSpPr>
          <p:spPr>
            <a:xfrm>
              <a:off x="1485900" y="2534088"/>
              <a:ext cx="1291148" cy="1291152"/>
            </a:xfrm>
            <a:custGeom>
              <a:avLst/>
              <a:gdLst>
                <a:gd name="connsiteX0" fmla="*/ 0 w 585787"/>
                <a:gd name="connsiteY0" fmla="*/ 0 h 585789"/>
                <a:gd name="connsiteX1" fmla="*/ 585787 w 585787"/>
                <a:gd name="connsiteY1" fmla="*/ 0 h 585789"/>
                <a:gd name="connsiteX2" fmla="*/ 585787 w 585787"/>
                <a:gd name="connsiteY2" fmla="*/ 585789 h 585789"/>
                <a:gd name="connsiteX3" fmla="*/ 467731 w 585787"/>
                <a:gd name="connsiteY3" fmla="*/ 573888 h 585789"/>
                <a:gd name="connsiteX4" fmla="*/ 0 w 585787"/>
                <a:gd name="connsiteY4" fmla="*/ 1 h 585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787" h="585789">
                  <a:moveTo>
                    <a:pt x="0" y="0"/>
                  </a:moveTo>
                  <a:lnTo>
                    <a:pt x="585787" y="0"/>
                  </a:lnTo>
                  <a:lnTo>
                    <a:pt x="585787" y="585789"/>
                  </a:lnTo>
                  <a:lnTo>
                    <a:pt x="467731" y="573888"/>
                  </a:lnTo>
                  <a:cubicBezTo>
                    <a:pt x="200798" y="519266"/>
                    <a:pt x="0" y="283083"/>
                    <a:pt x="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/>
            <p:cNvSpPr/>
            <p:nvPr/>
          </p:nvSpPr>
          <p:spPr>
            <a:xfrm rot="10800000">
              <a:off x="2922984" y="2534088"/>
              <a:ext cx="1291148" cy="1291152"/>
            </a:xfrm>
            <a:custGeom>
              <a:avLst/>
              <a:gdLst>
                <a:gd name="connsiteX0" fmla="*/ 0 w 585787"/>
                <a:gd name="connsiteY0" fmla="*/ 0 h 585789"/>
                <a:gd name="connsiteX1" fmla="*/ 585787 w 585787"/>
                <a:gd name="connsiteY1" fmla="*/ 0 h 585789"/>
                <a:gd name="connsiteX2" fmla="*/ 585787 w 585787"/>
                <a:gd name="connsiteY2" fmla="*/ 585789 h 585789"/>
                <a:gd name="connsiteX3" fmla="*/ 467731 w 585787"/>
                <a:gd name="connsiteY3" fmla="*/ 573888 h 585789"/>
                <a:gd name="connsiteX4" fmla="*/ 0 w 585787"/>
                <a:gd name="connsiteY4" fmla="*/ 1 h 585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787" h="585789">
                  <a:moveTo>
                    <a:pt x="0" y="0"/>
                  </a:moveTo>
                  <a:lnTo>
                    <a:pt x="585787" y="0"/>
                  </a:lnTo>
                  <a:lnTo>
                    <a:pt x="585787" y="585789"/>
                  </a:lnTo>
                  <a:lnTo>
                    <a:pt x="467731" y="573888"/>
                  </a:lnTo>
                  <a:cubicBezTo>
                    <a:pt x="200798" y="519266"/>
                    <a:pt x="0" y="283083"/>
                    <a:pt x="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/>
            <p:cNvSpPr/>
            <p:nvPr/>
          </p:nvSpPr>
          <p:spPr>
            <a:xfrm>
              <a:off x="2922984" y="3950018"/>
              <a:ext cx="1291148" cy="1291152"/>
            </a:xfrm>
            <a:custGeom>
              <a:avLst/>
              <a:gdLst>
                <a:gd name="connsiteX0" fmla="*/ 0 w 585787"/>
                <a:gd name="connsiteY0" fmla="*/ 0 h 585789"/>
                <a:gd name="connsiteX1" fmla="*/ 585787 w 585787"/>
                <a:gd name="connsiteY1" fmla="*/ 0 h 585789"/>
                <a:gd name="connsiteX2" fmla="*/ 585787 w 585787"/>
                <a:gd name="connsiteY2" fmla="*/ 585789 h 585789"/>
                <a:gd name="connsiteX3" fmla="*/ 467731 w 585787"/>
                <a:gd name="connsiteY3" fmla="*/ 573888 h 585789"/>
                <a:gd name="connsiteX4" fmla="*/ 0 w 585787"/>
                <a:gd name="connsiteY4" fmla="*/ 1 h 585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787" h="585789">
                  <a:moveTo>
                    <a:pt x="0" y="0"/>
                  </a:moveTo>
                  <a:lnTo>
                    <a:pt x="585787" y="0"/>
                  </a:lnTo>
                  <a:lnTo>
                    <a:pt x="585787" y="585789"/>
                  </a:lnTo>
                  <a:lnTo>
                    <a:pt x="467731" y="573888"/>
                  </a:lnTo>
                  <a:cubicBezTo>
                    <a:pt x="200798" y="519266"/>
                    <a:pt x="0" y="283083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/>
            <p:cNvSpPr/>
            <p:nvPr/>
          </p:nvSpPr>
          <p:spPr>
            <a:xfrm rot="10800000">
              <a:off x="4360068" y="3950018"/>
              <a:ext cx="1291148" cy="1291152"/>
            </a:xfrm>
            <a:custGeom>
              <a:avLst/>
              <a:gdLst>
                <a:gd name="connsiteX0" fmla="*/ 0 w 585787"/>
                <a:gd name="connsiteY0" fmla="*/ 0 h 585789"/>
                <a:gd name="connsiteX1" fmla="*/ 585787 w 585787"/>
                <a:gd name="connsiteY1" fmla="*/ 0 h 585789"/>
                <a:gd name="connsiteX2" fmla="*/ 585787 w 585787"/>
                <a:gd name="connsiteY2" fmla="*/ 585789 h 585789"/>
                <a:gd name="connsiteX3" fmla="*/ 467731 w 585787"/>
                <a:gd name="connsiteY3" fmla="*/ 573888 h 585789"/>
                <a:gd name="connsiteX4" fmla="*/ 0 w 585787"/>
                <a:gd name="connsiteY4" fmla="*/ 1 h 585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787" h="585789">
                  <a:moveTo>
                    <a:pt x="0" y="0"/>
                  </a:moveTo>
                  <a:lnTo>
                    <a:pt x="585787" y="0"/>
                  </a:lnTo>
                  <a:lnTo>
                    <a:pt x="585787" y="585789"/>
                  </a:lnTo>
                  <a:lnTo>
                    <a:pt x="467731" y="573888"/>
                  </a:lnTo>
                  <a:cubicBezTo>
                    <a:pt x="200798" y="519266"/>
                    <a:pt x="0" y="283083"/>
                    <a:pt x="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Freeform 28"/>
          <p:cNvSpPr>
            <a:spLocks noChangeArrowheads="1"/>
          </p:cNvSpPr>
          <p:nvPr/>
        </p:nvSpPr>
        <p:spPr bwMode="auto">
          <a:xfrm>
            <a:off x="5792297" y="4970509"/>
            <a:ext cx="533494" cy="446466"/>
          </a:xfrm>
          <a:custGeom>
            <a:avLst/>
            <a:gdLst>
              <a:gd name="T0" fmla="*/ 55735 w 498"/>
              <a:gd name="T1" fmla="*/ 36300 h 418"/>
              <a:gd name="T2" fmla="*/ 55735 w 498"/>
              <a:gd name="T3" fmla="*/ 36300 h 418"/>
              <a:gd name="T4" fmla="*/ 16181 w 498"/>
              <a:gd name="T5" fmla="*/ 115622 h 418"/>
              <a:gd name="T6" fmla="*/ 155518 w 498"/>
              <a:gd name="T7" fmla="*/ 51985 h 418"/>
              <a:gd name="T8" fmla="*/ 4045 w 498"/>
              <a:gd name="T9" fmla="*/ 171192 h 418"/>
              <a:gd name="T10" fmla="*/ 19777 w 498"/>
              <a:gd name="T11" fmla="*/ 179258 h 418"/>
              <a:gd name="T12" fmla="*/ 43599 w 498"/>
              <a:gd name="T13" fmla="*/ 139373 h 418"/>
              <a:gd name="T14" fmla="*/ 131696 w 498"/>
              <a:gd name="T15" fmla="*/ 139373 h 418"/>
              <a:gd name="T16" fmla="*/ 210803 w 498"/>
              <a:gd name="T17" fmla="*/ 32267 h 418"/>
              <a:gd name="T18" fmla="*/ 55735 w 498"/>
              <a:gd name="T19" fmla="*/ 36300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3" name="Freeform 29"/>
          <p:cNvSpPr>
            <a:spLocks noChangeArrowheads="1"/>
          </p:cNvSpPr>
          <p:nvPr/>
        </p:nvSpPr>
        <p:spPr bwMode="auto">
          <a:xfrm>
            <a:off x="3699650" y="1258043"/>
            <a:ext cx="493427" cy="509092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4" name="Freeform 79"/>
          <p:cNvSpPr>
            <a:spLocks noChangeArrowheads="1"/>
          </p:cNvSpPr>
          <p:nvPr/>
        </p:nvSpPr>
        <p:spPr bwMode="auto">
          <a:xfrm>
            <a:off x="5515513" y="3497300"/>
            <a:ext cx="400392" cy="403357"/>
          </a:xfrm>
          <a:custGeom>
            <a:avLst/>
            <a:gdLst>
              <a:gd name="T0" fmla="*/ 106933 w 479"/>
              <a:gd name="T1" fmla="*/ 0 h 479"/>
              <a:gd name="T2" fmla="*/ 106933 w 479"/>
              <a:gd name="T3" fmla="*/ 0 h 479"/>
              <a:gd name="T4" fmla="*/ 0 w 479"/>
              <a:gd name="T5" fmla="*/ 107725 h 479"/>
              <a:gd name="T6" fmla="*/ 106933 w 479"/>
              <a:gd name="T7" fmla="*/ 215449 h 479"/>
              <a:gd name="T8" fmla="*/ 213866 w 479"/>
              <a:gd name="T9" fmla="*/ 107725 h 479"/>
              <a:gd name="T10" fmla="*/ 106933 w 479"/>
              <a:gd name="T11" fmla="*/ 0 h 479"/>
              <a:gd name="T12" fmla="*/ 198206 w 479"/>
              <a:gd name="T13" fmla="*/ 107725 h 479"/>
              <a:gd name="T14" fmla="*/ 198206 w 479"/>
              <a:gd name="T15" fmla="*/ 107725 h 479"/>
              <a:gd name="T16" fmla="*/ 178520 w 479"/>
              <a:gd name="T17" fmla="*/ 163615 h 479"/>
              <a:gd name="T18" fmla="*/ 174493 w 479"/>
              <a:gd name="T19" fmla="*/ 147840 h 479"/>
              <a:gd name="T20" fmla="*/ 178520 w 479"/>
              <a:gd name="T21" fmla="*/ 115838 h 479"/>
              <a:gd name="T22" fmla="*/ 166439 w 479"/>
              <a:gd name="T23" fmla="*/ 91949 h 479"/>
              <a:gd name="T24" fmla="*/ 142726 w 479"/>
              <a:gd name="T25" fmla="*/ 80230 h 479"/>
              <a:gd name="T26" fmla="*/ 154806 w 479"/>
              <a:gd name="T27" fmla="*/ 39664 h 479"/>
              <a:gd name="T28" fmla="*/ 131093 w 479"/>
              <a:gd name="T29" fmla="*/ 27945 h 479"/>
              <a:gd name="T30" fmla="*/ 134673 w 479"/>
              <a:gd name="T31" fmla="*/ 23889 h 479"/>
              <a:gd name="T32" fmla="*/ 198206 w 479"/>
              <a:gd name="T33" fmla="*/ 107725 h 479"/>
              <a:gd name="T34" fmla="*/ 94853 w 479"/>
              <a:gd name="T35" fmla="*/ 19832 h 479"/>
              <a:gd name="T36" fmla="*/ 94853 w 479"/>
              <a:gd name="T37" fmla="*/ 19832 h 479"/>
              <a:gd name="T38" fmla="*/ 83220 w 479"/>
              <a:gd name="T39" fmla="*/ 27945 h 479"/>
              <a:gd name="T40" fmla="*/ 67113 w 479"/>
              <a:gd name="T41" fmla="*/ 39664 h 479"/>
              <a:gd name="T42" fmla="*/ 51453 w 479"/>
              <a:gd name="T43" fmla="*/ 59947 h 479"/>
              <a:gd name="T44" fmla="*/ 59507 w 479"/>
              <a:gd name="T45" fmla="*/ 71666 h 479"/>
              <a:gd name="T46" fmla="*/ 79193 w 479"/>
              <a:gd name="T47" fmla="*/ 71666 h 479"/>
              <a:gd name="T48" fmla="*/ 110960 w 479"/>
              <a:gd name="T49" fmla="*/ 107725 h 479"/>
              <a:gd name="T50" fmla="*/ 83220 w 479"/>
              <a:gd name="T51" fmla="*/ 131613 h 479"/>
              <a:gd name="T52" fmla="*/ 79193 w 479"/>
              <a:gd name="T53" fmla="*/ 151896 h 479"/>
              <a:gd name="T54" fmla="*/ 79193 w 479"/>
              <a:gd name="T55" fmla="*/ 175785 h 479"/>
              <a:gd name="T56" fmla="*/ 59507 w 479"/>
              <a:gd name="T57" fmla="*/ 155502 h 479"/>
              <a:gd name="T58" fmla="*/ 55480 w 479"/>
              <a:gd name="T59" fmla="*/ 128008 h 479"/>
              <a:gd name="T60" fmla="*/ 39373 w 479"/>
              <a:gd name="T61" fmla="*/ 107725 h 479"/>
              <a:gd name="T62" fmla="*/ 47426 w 479"/>
              <a:gd name="T63" fmla="*/ 83836 h 479"/>
              <a:gd name="T64" fmla="*/ 23713 w 479"/>
              <a:gd name="T65" fmla="*/ 76173 h 479"/>
              <a:gd name="T66" fmla="*/ 94853 w 479"/>
              <a:gd name="T67" fmla="*/ 19832 h 479"/>
              <a:gd name="T68" fmla="*/ 79193 w 479"/>
              <a:gd name="T69" fmla="*/ 195617 h 479"/>
              <a:gd name="T70" fmla="*/ 79193 w 479"/>
              <a:gd name="T71" fmla="*/ 195617 h 479"/>
              <a:gd name="T72" fmla="*/ 91273 w 479"/>
              <a:gd name="T73" fmla="*/ 187504 h 479"/>
              <a:gd name="T74" fmla="*/ 106933 w 479"/>
              <a:gd name="T75" fmla="*/ 183447 h 479"/>
              <a:gd name="T76" fmla="*/ 131093 w 479"/>
              <a:gd name="T77" fmla="*/ 175785 h 479"/>
              <a:gd name="T78" fmla="*/ 158386 w 479"/>
              <a:gd name="T79" fmla="*/ 183447 h 479"/>
              <a:gd name="T80" fmla="*/ 106933 w 479"/>
              <a:gd name="T81" fmla="*/ 199674 h 479"/>
              <a:gd name="T82" fmla="*/ 79193 w 479"/>
              <a:gd name="T83" fmla="*/ 195617 h 47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5" name="Freeform 47"/>
          <p:cNvSpPr>
            <a:spLocks noChangeArrowheads="1"/>
          </p:cNvSpPr>
          <p:nvPr/>
        </p:nvSpPr>
        <p:spPr bwMode="auto">
          <a:xfrm>
            <a:off x="3824284" y="3069787"/>
            <a:ext cx="528962" cy="464729"/>
          </a:xfrm>
          <a:custGeom>
            <a:avLst/>
            <a:gdLst>
              <a:gd name="T0" fmla="*/ 221804 w 498"/>
              <a:gd name="T1" fmla="*/ 194813 h 435"/>
              <a:gd name="T2" fmla="*/ 221804 w 498"/>
              <a:gd name="T3" fmla="*/ 194813 h 435"/>
              <a:gd name="T4" fmla="*/ 217341 w 498"/>
              <a:gd name="T5" fmla="*/ 147232 h 435"/>
              <a:gd name="T6" fmla="*/ 189671 w 498"/>
              <a:gd name="T7" fmla="*/ 131521 h 435"/>
              <a:gd name="T8" fmla="*/ 166018 w 498"/>
              <a:gd name="T9" fmla="*/ 103691 h 435"/>
              <a:gd name="T10" fmla="*/ 174051 w 498"/>
              <a:gd name="T11" fmla="*/ 87980 h 435"/>
              <a:gd name="T12" fmla="*/ 182084 w 498"/>
              <a:gd name="T13" fmla="*/ 71372 h 435"/>
              <a:gd name="T14" fmla="*/ 178068 w 498"/>
              <a:gd name="T15" fmla="*/ 67781 h 435"/>
              <a:gd name="T16" fmla="*/ 182084 w 498"/>
              <a:gd name="T17" fmla="*/ 51621 h 435"/>
              <a:gd name="T18" fmla="*/ 154415 w 498"/>
              <a:gd name="T19" fmla="*/ 27830 h 435"/>
              <a:gd name="T20" fmla="*/ 126745 w 498"/>
              <a:gd name="T21" fmla="*/ 51621 h 435"/>
              <a:gd name="T22" fmla="*/ 130762 w 498"/>
              <a:gd name="T23" fmla="*/ 67781 h 435"/>
              <a:gd name="T24" fmla="*/ 126745 w 498"/>
              <a:gd name="T25" fmla="*/ 71372 h 435"/>
              <a:gd name="T26" fmla="*/ 134778 w 498"/>
              <a:gd name="T27" fmla="*/ 87980 h 435"/>
              <a:gd name="T28" fmla="*/ 138795 w 498"/>
              <a:gd name="T29" fmla="*/ 103691 h 435"/>
              <a:gd name="T30" fmla="*/ 130762 w 498"/>
              <a:gd name="T31" fmla="*/ 123441 h 435"/>
              <a:gd name="T32" fmla="*/ 170035 w 498"/>
              <a:gd name="T33" fmla="*/ 163392 h 435"/>
              <a:gd name="T34" fmla="*/ 170035 w 498"/>
              <a:gd name="T35" fmla="*/ 194813 h 435"/>
              <a:gd name="T36" fmla="*/ 221804 w 498"/>
              <a:gd name="T37" fmla="*/ 194813 h 435"/>
              <a:gd name="T38" fmla="*/ 115142 w 498"/>
              <a:gd name="T39" fmla="*/ 135561 h 435"/>
              <a:gd name="T40" fmla="*/ 115142 w 498"/>
              <a:gd name="T41" fmla="*/ 135561 h 435"/>
              <a:gd name="T42" fmla="*/ 83455 w 498"/>
              <a:gd name="T43" fmla="*/ 103691 h 435"/>
              <a:gd name="T44" fmla="*/ 95059 w 498"/>
              <a:gd name="T45" fmla="*/ 75412 h 435"/>
              <a:gd name="T46" fmla="*/ 103092 w 498"/>
              <a:gd name="T47" fmla="*/ 59701 h 435"/>
              <a:gd name="T48" fmla="*/ 99075 w 498"/>
              <a:gd name="T49" fmla="*/ 51621 h 435"/>
              <a:gd name="T50" fmla="*/ 103092 w 498"/>
              <a:gd name="T51" fmla="*/ 31870 h 435"/>
              <a:gd name="T52" fmla="*/ 67389 w 498"/>
              <a:gd name="T53" fmla="*/ 0 h 435"/>
              <a:gd name="T54" fmla="*/ 31686 w 498"/>
              <a:gd name="T55" fmla="*/ 31870 h 435"/>
              <a:gd name="T56" fmla="*/ 31686 w 498"/>
              <a:gd name="T57" fmla="*/ 51621 h 435"/>
              <a:gd name="T58" fmla="*/ 31686 w 498"/>
              <a:gd name="T59" fmla="*/ 59701 h 435"/>
              <a:gd name="T60" fmla="*/ 39719 w 498"/>
              <a:gd name="T61" fmla="*/ 75412 h 435"/>
              <a:gd name="T62" fmla="*/ 47753 w 498"/>
              <a:gd name="T63" fmla="*/ 103691 h 435"/>
              <a:gd name="T64" fmla="*/ 20083 w 498"/>
              <a:gd name="T65" fmla="*/ 135561 h 435"/>
              <a:gd name="T66" fmla="*/ 0 w 498"/>
              <a:gd name="T67" fmla="*/ 155312 h 435"/>
              <a:gd name="T68" fmla="*/ 0 w 498"/>
              <a:gd name="T69" fmla="*/ 194813 h 435"/>
              <a:gd name="T70" fmla="*/ 154415 w 498"/>
              <a:gd name="T71" fmla="*/ 194813 h 435"/>
              <a:gd name="T72" fmla="*/ 154415 w 498"/>
              <a:gd name="T73" fmla="*/ 163392 h 435"/>
              <a:gd name="T74" fmla="*/ 115142 w 498"/>
              <a:gd name="T75" fmla="*/ 135561 h 43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8" h="435">
                <a:moveTo>
                  <a:pt x="497" y="434"/>
                </a:moveTo>
                <a:lnTo>
                  <a:pt x="497" y="434"/>
                </a:lnTo>
                <a:cubicBezTo>
                  <a:pt x="497" y="434"/>
                  <a:pt x="497" y="337"/>
                  <a:pt x="487" y="328"/>
                </a:cubicBezTo>
                <a:cubicBezTo>
                  <a:pt x="479" y="319"/>
                  <a:pt x="462" y="302"/>
                  <a:pt x="425" y="293"/>
                </a:cubicBezTo>
                <a:cubicBezTo>
                  <a:pt x="390" y="275"/>
                  <a:pt x="372" y="257"/>
                  <a:pt x="372" y="231"/>
                </a:cubicBezTo>
                <a:cubicBezTo>
                  <a:pt x="372" y="213"/>
                  <a:pt x="390" y="222"/>
                  <a:pt x="390" y="196"/>
                </a:cubicBezTo>
                <a:cubicBezTo>
                  <a:pt x="390" y="178"/>
                  <a:pt x="408" y="196"/>
                  <a:pt x="408" y="159"/>
                </a:cubicBezTo>
                <a:cubicBezTo>
                  <a:pt x="408" y="151"/>
                  <a:pt x="399" y="151"/>
                  <a:pt x="399" y="151"/>
                </a:cubicBezTo>
                <a:cubicBezTo>
                  <a:pt x="399" y="151"/>
                  <a:pt x="408" y="133"/>
                  <a:pt x="408" y="115"/>
                </a:cubicBezTo>
                <a:cubicBezTo>
                  <a:pt x="408" y="98"/>
                  <a:pt x="399" y="62"/>
                  <a:pt x="346" y="62"/>
                </a:cubicBezTo>
                <a:cubicBezTo>
                  <a:pt x="293" y="62"/>
                  <a:pt x="284" y="98"/>
                  <a:pt x="284" y="115"/>
                </a:cubicBezTo>
                <a:cubicBezTo>
                  <a:pt x="284" y="133"/>
                  <a:pt x="293" y="151"/>
                  <a:pt x="293" y="151"/>
                </a:cubicBezTo>
                <a:cubicBezTo>
                  <a:pt x="293" y="151"/>
                  <a:pt x="284" y="151"/>
                  <a:pt x="284" y="159"/>
                </a:cubicBezTo>
                <a:cubicBezTo>
                  <a:pt x="284" y="196"/>
                  <a:pt x="293" y="178"/>
                  <a:pt x="302" y="196"/>
                </a:cubicBezTo>
                <a:cubicBezTo>
                  <a:pt x="302" y="222"/>
                  <a:pt x="311" y="213"/>
                  <a:pt x="311" y="231"/>
                </a:cubicBezTo>
                <a:cubicBezTo>
                  <a:pt x="311" y="249"/>
                  <a:pt x="311" y="266"/>
                  <a:pt x="293" y="275"/>
                </a:cubicBezTo>
                <a:cubicBezTo>
                  <a:pt x="372" y="319"/>
                  <a:pt x="381" y="319"/>
                  <a:pt x="381" y="364"/>
                </a:cubicBezTo>
                <a:cubicBezTo>
                  <a:pt x="381" y="434"/>
                  <a:pt x="381" y="434"/>
                  <a:pt x="381" y="434"/>
                </a:cubicBezTo>
                <a:lnTo>
                  <a:pt x="497" y="434"/>
                </a:lnTo>
                <a:close/>
                <a:moveTo>
                  <a:pt x="258" y="302"/>
                </a:moveTo>
                <a:lnTo>
                  <a:pt x="258" y="302"/>
                </a:lnTo>
                <a:cubicBezTo>
                  <a:pt x="204" y="284"/>
                  <a:pt x="187" y="266"/>
                  <a:pt x="187" y="231"/>
                </a:cubicBezTo>
                <a:cubicBezTo>
                  <a:pt x="187" y="204"/>
                  <a:pt x="204" y="213"/>
                  <a:pt x="213" y="168"/>
                </a:cubicBezTo>
                <a:cubicBezTo>
                  <a:pt x="213" y="159"/>
                  <a:pt x="231" y="168"/>
                  <a:pt x="231" y="133"/>
                </a:cubicBezTo>
                <a:cubicBezTo>
                  <a:pt x="231" y="115"/>
                  <a:pt x="222" y="115"/>
                  <a:pt x="222" y="115"/>
                </a:cubicBezTo>
                <a:cubicBezTo>
                  <a:pt x="222" y="115"/>
                  <a:pt x="222" y="89"/>
                  <a:pt x="231" y="71"/>
                </a:cubicBezTo>
                <a:cubicBezTo>
                  <a:pt x="231" y="53"/>
                  <a:pt x="213" y="0"/>
                  <a:pt x="151" y="0"/>
                </a:cubicBezTo>
                <a:cubicBezTo>
                  <a:pt x="80" y="0"/>
                  <a:pt x="71" y="53"/>
                  <a:pt x="71" y="71"/>
                </a:cubicBezTo>
                <a:cubicBezTo>
                  <a:pt x="71" y="89"/>
                  <a:pt x="71" y="115"/>
                  <a:pt x="71" y="115"/>
                </a:cubicBezTo>
                <a:cubicBezTo>
                  <a:pt x="71" y="115"/>
                  <a:pt x="71" y="115"/>
                  <a:pt x="71" y="133"/>
                </a:cubicBezTo>
                <a:cubicBezTo>
                  <a:pt x="71" y="168"/>
                  <a:pt x="80" y="159"/>
                  <a:pt x="89" y="168"/>
                </a:cubicBezTo>
                <a:cubicBezTo>
                  <a:pt x="89" y="213"/>
                  <a:pt x="107" y="204"/>
                  <a:pt x="107" y="231"/>
                </a:cubicBezTo>
                <a:cubicBezTo>
                  <a:pt x="107" y="266"/>
                  <a:pt x="89" y="284"/>
                  <a:pt x="45" y="302"/>
                </a:cubicBezTo>
                <a:cubicBezTo>
                  <a:pt x="27" y="310"/>
                  <a:pt x="0" y="319"/>
                  <a:pt x="0" y="346"/>
                </a:cubicBezTo>
                <a:cubicBezTo>
                  <a:pt x="0" y="434"/>
                  <a:pt x="0" y="434"/>
                  <a:pt x="0" y="434"/>
                </a:cubicBezTo>
                <a:cubicBezTo>
                  <a:pt x="346" y="434"/>
                  <a:pt x="346" y="434"/>
                  <a:pt x="346" y="434"/>
                </a:cubicBezTo>
                <a:cubicBezTo>
                  <a:pt x="346" y="434"/>
                  <a:pt x="346" y="381"/>
                  <a:pt x="346" y="364"/>
                </a:cubicBezTo>
                <a:cubicBezTo>
                  <a:pt x="346" y="346"/>
                  <a:pt x="302" y="328"/>
                  <a:pt x="258" y="3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26" name="Freeform 134"/>
          <p:cNvSpPr>
            <a:spLocks noChangeArrowheads="1"/>
          </p:cNvSpPr>
          <p:nvPr/>
        </p:nvSpPr>
        <p:spPr bwMode="auto">
          <a:xfrm>
            <a:off x="7398120" y="5296250"/>
            <a:ext cx="365918" cy="365918"/>
          </a:xfrm>
          <a:custGeom>
            <a:avLst/>
            <a:gdLst>
              <a:gd name="T0" fmla="*/ 212011 w 634"/>
              <a:gd name="T1" fmla="*/ 105984 h 634"/>
              <a:gd name="T2" fmla="*/ 111414 w 634"/>
              <a:gd name="T3" fmla="*/ 0 h 634"/>
              <a:gd name="T4" fmla="*/ 15865 w 634"/>
              <a:gd name="T5" fmla="*/ 105984 h 634"/>
              <a:gd name="T6" fmla="*/ 0 w 634"/>
              <a:gd name="T7" fmla="*/ 169790 h 634"/>
              <a:gd name="T8" fmla="*/ 58411 w 634"/>
              <a:gd name="T9" fmla="*/ 201874 h 634"/>
              <a:gd name="T10" fmla="*/ 84732 w 634"/>
              <a:gd name="T11" fmla="*/ 127253 h 634"/>
              <a:gd name="T12" fmla="*/ 26321 w 634"/>
              <a:gd name="T13" fmla="*/ 100937 h 634"/>
              <a:gd name="T14" fmla="*/ 196146 w 634"/>
              <a:gd name="T15" fmla="*/ 100937 h 634"/>
              <a:gd name="T16" fmla="*/ 143144 w 634"/>
              <a:gd name="T17" fmla="*/ 127253 h 634"/>
              <a:gd name="T18" fmla="*/ 169825 w 634"/>
              <a:gd name="T19" fmla="*/ 201874 h 634"/>
              <a:gd name="T20" fmla="*/ 185690 w 634"/>
              <a:gd name="T21" fmla="*/ 222782 h 634"/>
              <a:gd name="T22" fmla="*/ 196146 w 634"/>
              <a:gd name="T23" fmla="*/ 222782 h 634"/>
              <a:gd name="T24" fmla="*/ 228236 w 634"/>
              <a:gd name="T25" fmla="*/ 169790 h 634"/>
              <a:gd name="T26" fmla="*/ 212011 w 634"/>
              <a:gd name="T27" fmla="*/ 105984 h 634"/>
              <a:gd name="T28" fmla="*/ 47594 w 634"/>
              <a:gd name="T29" fmla="*/ 116798 h 634"/>
              <a:gd name="T30" fmla="*/ 68868 w 634"/>
              <a:gd name="T31" fmla="*/ 127253 h 634"/>
              <a:gd name="T32" fmla="*/ 58411 w 634"/>
              <a:gd name="T33" fmla="*/ 185652 h 634"/>
              <a:gd name="T34" fmla="*/ 42186 w 634"/>
              <a:gd name="T35" fmla="*/ 148521 h 634"/>
              <a:gd name="T36" fmla="*/ 31730 w 634"/>
              <a:gd name="T37" fmla="*/ 116798 h 634"/>
              <a:gd name="T38" fmla="*/ 26321 w 634"/>
              <a:gd name="T39" fmla="*/ 148521 h 634"/>
              <a:gd name="T40" fmla="*/ 26321 w 634"/>
              <a:gd name="T41" fmla="*/ 185652 h 634"/>
              <a:gd name="T42" fmla="*/ 15865 w 634"/>
              <a:gd name="T43" fmla="*/ 127253 h 634"/>
              <a:gd name="T44" fmla="*/ 31730 w 634"/>
              <a:gd name="T45" fmla="*/ 116798 h 634"/>
              <a:gd name="T46" fmla="*/ 174873 w 634"/>
              <a:gd name="T47" fmla="*/ 185652 h 634"/>
              <a:gd name="T48" fmla="*/ 153600 w 634"/>
              <a:gd name="T49" fmla="*/ 169790 h 634"/>
              <a:gd name="T50" fmla="*/ 169825 w 634"/>
              <a:gd name="T51" fmla="*/ 116798 h 634"/>
              <a:gd name="T52" fmla="*/ 185690 w 634"/>
              <a:gd name="T53" fmla="*/ 148521 h 634"/>
              <a:gd name="T54" fmla="*/ 212011 w 634"/>
              <a:gd name="T55" fmla="*/ 169790 h 634"/>
              <a:gd name="T56" fmla="*/ 196146 w 634"/>
              <a:gd name="T57" fmla="*/ 185652 h 634"/>
              <a:gd name="T58" fmla="*/ 196146 w 634"/>
              <a:gd name="T59" fmla="*/ 148521 h 634"/>
              <a:gd name="T60" fmla="*/ 196146 w 634"/>
              <a:gd name="T61" fmla="*/ 116798 h 634"/>
              <a:gd name="T62" fmla="*/ 212011 w 634"/>
              <a:gd name="T63" fmla="*/ 169790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588" y="294"/>
                </a:moveTo>
                <a:lnTo>
                  <a:pt x="588" y="294"/>
                </a:lnTo>
                <a:cubicBezTo>
                  <a:pt x="588" y="280"/>
                  <a:pt x="588" y="280"/>
                  <a:pt x="588" y="265"/>
                </a:cubicBezTo>
                <a:cubicBezTo>
                  <a:pt x="588" y="118"/>
                  <a:pt x="471" y="0"/>
                  <a:pt x="309" y="0"/>
                </a:cubicBezTo>
                <a:cubicBezTo>
                  <a:pt x="162" y="0"/>
                  <a:pt x="44" y="118"/>
                  <a:pt x="44" y="265"/>
                </a:cubicBezTo>
                <a:cubicBezTo>
                  <a:pt x="44" y="280"/>
                  <a:pt x="44" y="280"/>
                  <a:pt x="44" y="294"/>
                </a:cubicBezTo>
                <a:cubicBezTo>
                  <a:pt x="14" y="309"/>
                  <a:pt x="0" y="324"/>
                  <a:pt x="0" y="35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60"/>
                  <a:pt x="73" y="560"/>
                </a:cubicBezTo>
                <a:lnTo>
                  <a:pt x="162" y="560"/>
                </a:lnTo>
                <a:cubicBezTo>
                  <a:pt x="206" y="560"/>
                  <a:pt x="235" y="515"/>
                  <a:pt x="235" y="471"/>
                </a:cubicBezTo>
                <a:cubicBezTo>
                  <a:pt x="235" y="353"/>
                  <a:pt x="235" y="353"/>
                  <a:pt x="235" y="353"/>
                </a:cubicBezTo>
                <a:cubicBezTo>
                  <a:pt x="235" y="309"/>
                  <a:pt x="206" y="280"/>
                  <a:pt x="162" y="280"/>
                </a:cubicBezTo>
                <a:cubicBezTo>
                  <a:pt x="162" y="280"/>
                  <a:pt x="88" y="280"/>
                  <a:pt x="73" y="280"/>
                </a:cubicBezTo>
                <a:cubicBezTo>
                  <a:pt x="73" y="147"/>
                  <a:pt x="176" y="44"/>
                  <a:pt x="309" y="44"/>
                </a:cubicBezTo>
                <a:cubicBezTo>
                  <a:pt x="442" y="44"/>
                  <a:pt x="544" y="133"/>
                  <a:pt x="544" y="280"/>
                </a:cubicBezTo>
                <a:lnTo>
                  <a:pt x="471" y="280"/>
                </a:lnTo>
                <a:cubicBezTo>
                  <a:pt x="426" y="280"/>
                  <a:pt x="397" y="309"/>
                  <a:pt x="397" y="353"/>
                </a:cubicBezTo>
                <a:cubicBezTo>
                  <a:pt x="397" y="471"/>
                  <a:pt x="397" y="471"/>
                  <a:pt x="397" y="471"/>
                </a:cubicBezTo>
                <a:cubicBezTo>
                  <a:pt x="397" y="515"/>
                  <a:pt x="426" y="560"/>
                  <a:pt x="471" y="560"/>
                </a:cubicBezTo>
                <a:lnTo>
                  <a:pt x="515" y="560"/>
                </a:lnTo>
                <a:cubicBezTo>
                  <a:pt x="515" y="618"/>
                  <a:pt x="515" y="618"/>
                  <a:pt x="515" y="618"/>
                </a:cubicBezTo>
                <a:cubicBezTo>
                  <a:pt x="515" y="618"/>
                  <a:pt x="515" y="633"/>
                  <a:pt x="530" y="633"/>
                </a:cubicBezTo>
                <a:cubicBezTo>
                  <a:pt x="544" y="633"/>
                  <a:pt x="544" y="618"/>
                  <a:pt x="544" y="618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8" y="560"/>
                  <a:pt x="633" y="515"/>
                  <a:pt x="633" y="471"/>
                </a:cubicBezTo>
                <a:cubicBezTo>
                  <a:pt x="633" y="353"/>
                  <a:pt x="633" y="353"/>
                  <a:pt x="633" y="353"/>
                </a:cubicBezTo>
                <a:cubicBezTo>
                  <a:pt x="633" y="324"/>
                  <a:pt x="618" y="309"/>
                  <a:pt x="588" y="294"/>
                </a:cubicBezTo>
                <a:close/>
                <a:moveTo>
                  <a:pt x="132" y="324"/>
                </a:moveTo>
                <a:lnTo>
                  <a:pt x="132" y="324"/>
                </a:lnTo>
                <a:cubicBezTo>
                  <a:pt x="162" y="324"/>
                  <a:pt x="162" y="324"/>
                  <a:pt x="162" y="324"/>
                </a:cubicBezTo>
                <a:cubicBezTo>
                  <a:pt x="176" y="324"/>
                  <a:pt x="191" y="339"/>
                  <a:pt x="191" y="353"/>
                </a:cubicBezTo>
                <a:cubicBezTo>
                  <a:pt x="191" y="471"/>
                  <a:pt x="191" y="471"/>
                  <a:pt x="191" y="471"/>
                </a:cubicBezTo>
                <a:cubicBezTo>
                  <a:pt x="191" y="501"/>
                  <a:pt x="176" y="515"/>
                  <a:pt x="162" y="515"/>
                </a:cubicBezTo>
                <a:cubicBezTo>
                  <a:pt x="147" y="515"/>
                  <a:pt x="147" y="515"/>
                  <a:pt x="147" y="515"/>
                </a:cubicBezTo>
                <a:cubicBezTo>
                  <a:pt x="132" y="486"/>
                  <a:pt x="117" y="442"/>
                  <a:pt x="117" y="412"/>
                </a:cubicBezTo>
                <a:cubicBezTo>
                  <a:pt x="117" y="383"/>
                  <a:pt x="117" y="353"/>
                  <a:pt x="132" y="324"/>
                </a:cubicBezTo>
                <a:close/>
                <a:moveTo>
                  <a:pt x="88" y="324"/>
                </a:moveTo>
                <a:lnTo>
                  <a:pt x="88" y="324"/>
                </a:lnTo>
                <a:cubicBezTo>
                  <a:pt x="88" y="353"/>
                  <a:pt x="73" y="383"/>
                  <a:pt x="73" y="412"/>
                </a:cubicBezTo>
                <a:cubicBezTo>
                  <a:pt x="73" y="442"/>
                  <a:pt x="88" y="486"/>
                  <a:pt x="103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44" y="501"/>
                  <a:pt x="44" y="471"/>
                </a:cubicBezTo>
                <a:cubicBezTo>
                  <a:pt x="44" y="353"/>
                  <a:pt x="44" y="353"/>
                  <a:pt x="44" y="353"/>
                </a:cubicBezTo>
                <a:cubicBezTo>
                  <a:pt x="44" y="339"/>
                  <a:pt x="59" y="324"/>
                  <a:pt x="73" y="324"/>
                </a:cubicBezTo>
                <a:lnTo>
                  <a:pt x="88" y="324"/>
                </a:lnTo>
                <a:close/>
                <a:moveTo>
                  <a:pt x="485" y="515"/>
                </a:moveTo>
                <a:lnTo>
                  <a:pt x="485" y="515"/>
                </a:lnTo>
                <a:cubicBezTo>
                  <a:pt x="471" y="515"/>
                  <a:pt x="471" y="515"/>
                  <a:pt x="471" y="515"/>
                </a:cubicBezTo>
                <a:cubicBezTo>
                  <a:pt x="456" y="515"/>
                  <a:pt x="426" y="501"/>
                  <a:pt x="426" y="47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26" y="339"/>
                  <a:pt x="456" y="324"/>
                  <a:pt x="471" y="324"/>
                </a:cubicBezTo>
                <a:cubicBezTo>
                  <a:pt x="500" y="324"/>
                  <a:pt x="500" y="324"/>
                  <a:pt x="500" y="324"/>
                </a:cubicBezTo>
                <a:cubicBezTo>
                  <a:pt x="500" y="353"/>
                  <a:pt x="515" y="383"/>
                  <a:pt x="515" y="412"/>
                </a:cubicBezTo>
                <a:cubicBezTo>
                  <a:pt x="515" y="442"/>
                  <a:pt x="500" y="486"/>
                  <a:pt x="485" y="515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501"/>
                  <a:pt x="574" y="515"/>
                  <a:pt x="544" y="515"/>
                </a:cubicBezTo>
                <a:cubicBezTo>
                  <a:pt x="530" y="515"/>
                  <a:pt x="530" y="515"/>
                  <a:pt x="530" y="515"/>
                </a:cubicBezTo>
                <a:cubicBezTo>
                  <a:pt x="544" y="486"/>
                  <a:pt x="544" y="442"/>
                  <a:pt x="544" y="412"/>
                </a:cubicBezTo>
                <a:cubicBezTo>
                  <a:pt x="544" y="383"/>
                  <a:pt x="544" y="353"/>
                  <a:pt x="530" y="324"/>
                </a:cubicBezTo>
                <a:cubicBezTo>
                  <a:pt x="544" y="324"/>
                  <a:pt x="544" y="324"/>
                  <a:pt x="544" y="324"/>
                </a:cubicBezTo>
                <a:cubicBezTo>
                  <a:pt x="574" y="324"/>
                  <a:pt x="588" y="339"/>
                  <a:pt x="588" y="353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14800" y="1374878"/>
            <a:ext cx="2455719" cy="897525"/>
            <a:chOff x="1304283" y="4809193"/>
            <a:chExt cx="2455719" cy="897525"/>
          </a:xfrm>
        </p:grpSpPr>
        <p:sp>
          <p:nvSpPr>
            <p:cNvPr id="28" name="Rectangle 27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304283" y="5114568"/>
              <a:ext cx="2455718" cy="592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95300" y="2961141"/>
            <a:ext cx="2455719" cy="897525"/>
            <a:chOff x="1304283" y="4809193"/>
            <a:chExt cx="2455719" cy="897525"/>
          </a:xfrm>
        </p:grpSpPr>
        <p:sp>
          <p:nvSpPr>
            <p:cNvPr id="31" name="Rectangle 30"/>
            <p:cNvSpPr/>
            <p:nvPr/>
          </p:nvSpPr>
          <p:spPr>
            <a:xfrm>
              <a:off x="1304284" y="4809193"/>
              <a:ext cx="2455718" cy="3681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304283" y="5114568"/>
              <a:ext cx="2455718" cy="592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497652" y="5167709"/>
            <a:ext cx="2455719" cy="897525"/>
            <a:chOff x="1304283" y="4809193"/>
            <a:chExt cx="2455719" cy="897525"/>
          </a:xfrm>
        </p:grpSpPr>
        <p:sp>
          <p:nvSpPr>
            <p:cNvPr id="34" name="Rectangle 33"/>
            <p:cNvSpPr/>
            <p:nvPr/>
          </p:nvSpPr>
          <p:spPr>
            <a:xfrm>
              <a:off x="1304284" y="4809193"/>
              <a:ext cx="2455718" cy="3681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283" y="5114568"/>
              <a:ext cx="2455718" cy="5921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834770" y="3069787"/>
            <a:ext cx="2455719" cy="914773"/>
            <a:chOff x="1304283" y="4809193"/>
            <a:chExt cx="2455719" cy="914773"/>
          </a:xfrm>
        </p:grpSpPr>
        <p:sp>
          <p:nvSpPr>
            <p:cNvPr id="37" name="Rectangle 36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8765991" y="4858113"/>
            <a:ext cx="2455719" cy="914773"/>
            <a:chOff x="1304283" y="4809193"/>
            <a:chExt cx="2455719" cy="914773"/>
          </a:xfrm>
        </p:grpSpPr>
        <p:sp>
          <p:nvSpPr>
            <p:cNvPr id="40" name="Rectangle 39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8B6098CE-9A0F-472A-BC8C-234487D29196}"/>
              </a:ext>
            </a:extLst>
          </p:cNvPr>
          <p:cNvSpPr/>
          <p:nvPr/>
        </p:nvSpPr>
        <p:spPr>
          <a:xfrm>
            <a:off x="6091806" y="1576118"/>
            <a:ext cx="5425280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The quick, brown fox jumps over a lazy dog. DJs flock by when MTV ax quiz prog. Junk MTV quiz</a:t>
            </a:r>
            <a:endParaRPr lang="en-US" sz="1400" dirty="0">
              <a:solidFill>
                <a:schemeClr val="bg1">
                  <a:lumMod val="65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8A4234A-FD7F-444A-9BAC-86872005DBA6}"/>
              </a:ext>
            </a:extLst>
          </p:cNvPr>
          <p:cNvSpPr txBox="1"/>
          <p:nvPr/>
        </p:nvSpPr>
        <p:spPr>
          <a:xfrm>
            <a:off x="6059044" y="738516"/>
            <a:ext cx="37796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minimal </a:t>
            </a:r>
            <a:r>
              <a:rPr lang="en-US" sz="4800" b="1" dirty="0">
                <a:solidFill>
                  <a:schemeClr val="accent4"/>
                </a:solidFill>
              </a:rPr>
              <a:t>style</a:t>
            </a:r>
            <a:r>
              <a:rPr lang="en-US" sz="48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1549179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342715121"/>
              </p:ext>
            </p:extLst>
          </p:nvPr>
        </p:nvGraphicFramePr>
        <p:xfrm>
          <a:off x="4753393" y="1410925"/>
          <a:ext cx="3225478" cy="4110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709EA3A7-09A1-462C-8EE2-4F1FDC4A41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3926239"/>
              </p:ext>
            </p:extLst>
          </p:nvPr>
        </p:nvGraphicFramePr>
        <p:xfrm>
          <a:off x="8457386" y="1410925"/>
          <a:ext cx="3225478" cy="4110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69585FBA-F708-46A4-A862-D4176CB61A8C}"/>
              </a:ext>
            </a:extLst>
          </p:cNvPr>
          <p:cNvSpPr txBox="1"/>
          <p:nvPr/>
        </p:nvSpPr>
        <p:spPr>
          <a:xfrm>
            <a:off x="889762" y="1341202"/>
            <a:ext cx="28837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minimal </a:t>
            </a:r>
            <a:r>
              <a:rPr lang="en-US" sz="3600" b="1" dirty="0">
                <a:solidFill>
                  <a:schemeClr val="accent4"/>
                </a:solidFill>
              </a:rPr>
              <a:t>style</a:t>
            </a:r>
            <a:r>
              <a:rPr lang="en-US" sz="3600" b="1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6DC222-FA04-41A3-8E22-3EABE6E5BF59}"/>
              </a:ext>
            </a:extLst>
          </p:cNvPr>
          <p:cNvSpPr txBox="1"/>
          <p:nvPr/>
        </p:nvSpPr>
        <p:spPr>
          <a:xfrm>
            <a:off x="889763" y="2536493"/>
            <a:ext cx="3225478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CC338A4-47DA-460D-8B61-2A6821D12E57}"/>
              </a:ext>
            </a:extLst>
          </p:cNvPr>
          <p:cNvSpPr/>
          <p:nvPr/>
        </p:nvSpPr>
        <p:spPr>
          <a:xfrm>
            <a:off x="981202" y="4811183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F7F186-8149-462C-9B1A-034297E0FE84}"/>
              </a:ext>
            </a:extLst>
          </p:cNvPr>
          <p:cNvSpPr txBox="1"/>
          <p:nvPr/>
        </p:nvSpPr>
        <p:spPr>
          <a:xfrm>
            <a:off x="1270700" y="4811182"/>
            <a:ext cx="792012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dirty="0">
                <a:latin typeface="+mj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2020431240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857026" y="563484"/>
            <a:ext cx="2897907" cy="1823716"/>
            <a:chOff x="827570" y="3830727"/>
            <a:chExt cx="2157096" cy="1357507"/>
          </a:xfrm>
          <a:solidFill>
            <a:schemeClr val="accent4"/>
          </a:solidFill>
        </p:grpSpPr>
        <p:sp>
          <p:nvSpPr>
            <p:cNvPr id="14" name="Flowchart: Process 13"/>
            <p:cNvSpPr/>
            <p:nvPr/>
          </p:nvSpPr>
          <p:spPr>
            <a:xfrm rot="18900000">
              <a:off x="827570" y="4617220"/>
              <a:ext cx="215709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lowchart: Process 14"/>
            <p:cNvSpPr/>
            <p:nvPr/>
          </p:nvSpPr>
          <p:spPr>
            <a:xfrm>
              <a:off x="1553029" y="3830727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lowchart: Process 15"/>
            <p:cNvSpPr/>
            <p:nvPr/>
          </p:nvSpPr>
          <p:spPr>
            <a:xfrm rot="5400000">
              <a:off x="2015593" y="4293292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688276" y="1316735"/>
            <a:ext cx="2897907" cy="1823716"/>
            <a:chOff x="827570" y="3830727"/>
            <a:chExt cx="2157096" cy="1357507"/>
          </a:xfrm>
          <a:gradFill>
            <a:gsLst>
              <a:gs pos="2000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8100000" scaled="1"/>
          </a:gradFill>
        </p:grpSpPr>
        <p:sp>
          <p:nvSpPr>
            <p:cNvPr id="18" name="Flowchart: Process 17"/>
            <p:cNvSpPr/>
            <p:nvPr/>
          </p:nvSpPr>
          <p:spPr>
            <a:xfrm rot="18900000">
              <a:off x="827570" y="4617220"/>
              <a:ext cx="215709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lowchart: Process 18"/>
            <p:cNvSpPr/>
            <p:nvPr/>
          </p:nvSpPr>
          <p:spPr>
            <a:xfrm>
              <a:off x="1553029" y="3830727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lowchart: Process 19"/>
            <p:cNvSpPr/>
            <p:nvPr/>
          </p:nvSpPr>
          <p:spPr>
            <a:xfrm rot="5400000">
              <a:off x="2015593" y="4293292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519797" y="2073078"/>
            <a:ext cx="2897907" cy="1823716"/>
            <a:chOff x="827570" y="3830727"/>
            <a:chExt cx="2157096" cy="1357507"/>
          </a:xfrm>
          <a:gradFill>
            <a:gsLst>
              <a:gs pos="2000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8100000" scaled="1"/>
          </a:gradFill>
        </p:grpSpPr>
        <p:sp>
          <p:nvSpPr>
            <p:cNvPr id="10" name="Flowchart: Process 9"/>
            <p:cNvSpPr/>
            <p:nvPr/>
          </p:nvSpPr>
          <p:spPr>
            <a:xfrm rot="18900000">
              <a:off x="827570" y="4617220"/>
              <a:ext cx="215709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lowchart: Process 10"/>
            <p:cNvSpPr/>
            <p:nvPr/>
          </p:nvSpPr>
          <p:spPr>
            <a:xfrm>
              <a:off x="1553029" y="3830727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lowchart: Process 11"/>
            <p:cNvSpPr/>
            <p:nvPr/>
          </p:nvSpPr>
          <p:spPr>
            <a:xfrm rot="5400000">
              <a:off x="2015593" y="4293292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-648953" y="2826328"/>
            <a:ext cx="2897907" cy="1823716"/>
            <a:chOff x="827570" y="3830727"/>
            <a:chExt cx="2157096" cy="1357507"/>
          </a:xfrm>
          <a:gradFill flip="none" rotWithShape="1">
            <a:gsLst>
              <a:gs pos="2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8100000" scaled="1"/>
            <a:tileRect/>
          </a:gradFill>
        </p:grpSpPr>
        <p:sp>
          <p:nvSpPr>
            <p:cNvPr id="3" name="Flowchart: Process 2"/>
            <p:cNvSpPr/>
            <p:nvPr/>
          </p:nvSpPr>
          <p:spPr>
            <a:xfrm rot="18900000">
              <a:off x="827570" y="4617220"/>
              <a:ext cx="215709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lowchart: Process 5"/>
            <p:cNvSpPr/>
            <p:nvPr/>
          </p:nvSpPr>
          <p:spPr>
            <a:xfrm>
              <a:off x="1553029" y="3830727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lowchart: Process 6"/>
            <p:cNvSpPr/>
            <p:nvPr/>
          </p:nvSpPr>
          <p:spPr>
            <a:xfrm rot="5400000">
              <a:off x="2015593" y="4293292"/>
              <a:ext cx="1357506" cy="432377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58590" y="4814081"/>
            <a:ext cx="2455719" cy="914773"/>
            <a:chOff x="1304283" y="4809193"/>
            <a:chExt cx="2455719" cy="914773"/>
          </a:xfrm>
        </p:grpSpPr>
        <p:sp>
          <p:nvSpPr>
            <p:cNvPr id="25" name="Rectangle 24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911110" y="4062944"/>
            <a:ext cx="2455719" cy="914773"/>
            <a:chOff x="1304283" y="4809193"/>
            <a:chExt cx="2455719" cy="914773"/>
          </a:xfrm>
        </p:grpSpPr>
        <p:sp>
          <p:nvSpPr>
            <p:cNvPr id="28" name="Rectangle 27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028159" y="3265364"/>
            <a:ext cx="2455719" cy="914773"/>
            <a:chOff x="1304283" y="4809193"/>
            <a:chExt cx="2455719" cy="914773"/>
          </a:xfrm>
        </p:grpSpPr>
        <p:sp>
          <p:nvSpPr>
            <p:cNvPr id="31" name="Rectangle 30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280679" y="2514227"/>
            <a:ext cx="2455719" cy="914773"/>
            <a:chOff x="1304283" y="4809193"/>
            <a:chExt cx="2455719" cy="914773"/>
          </a:xfrm>
        </p:grpSpPr>
        <p:sp>
          <p:nvSpPr>
            <p:cNvPr id="34" name="Rectangle 33"/>
            <p:cNvSpPr/>
            <p:nvPr/>
          </p:nvSpPr>
          <p:spPr>
            <a:xfrm>
              <a:off x="1304284" y="4809193"/>
              <a:ext cx="245571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304283" y="5114568"/>
              <a:ext cx="2455718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4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sp>
        <p:nvSpPr>
          <p:cNvPr id="36" name="Freeform 28"/>
          <p:cNvSpPr>
            <a:spLocks noChangeArrowheads="1"/>
          </p:cNvSpPr>
          <p:nvPr/>
        </p:nvSpPr>
        <p:spPr bwMode="auto">
          <a:xfrm>
            <a:off x="7931671" y="812927"/>
            <a:ext cx="576867" cy="482765"/>
          </a:xfrm>
          <a:custGeom>
            <a:avLst/>
            <a:gdLst>
              <a:gd name="T0" fmla="*/ 55735 w 498"/>
              <a:gd name="T1" fmla="*/ 36300 h 418"/>
              <a:gd name="T2" fmla="*/ 55735 w 498"/>
              <a:gd name="T3" fmla="*/ 36300 h 418"/>
              <a:gd name="T4" fmla="*/ 16181 w 498"/>
              <a:gd name="T5" fmla="*/ 115622 h 418"/>
              <a:gd name="T6" fmla="*/ 155518 w 498"/>
              <a:gd name="T7" fmla="*/ 51985 h 418"/>
              <a:gd name="T8" fmla="*/ 4045 w 498"/>
              <a:gd name="T9" fmla="*/ 171192 h 418"/>
              <a:gd name="T10" fmla="*/ 19777 w 498"/>
              <a:gd name="T11" fmla="*/ 179258 h 418"/>
              <a:gd name="T12" fmla="*/ 43599 w 498"/>
              <a:gd name="T13" fmla="*/ 139373 h 418"/>
              <a:gd name="T14" fmla="*/ 131696 w 498"/>
              <a:gd name="T15" fmla="*/ 139373 h 418"/>
              <a:gd name="T16" fmla="*/ 210803 w 498"/>
              <a:gd name="T17" fmla="*/ 32267 h 418"/>
              <a:gd name="T18" fmla="*/ 55735 w 498"/>
              <a:gd name="T19" fmla="*/ 36300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7" name="Freeform 29"/>
          <p:cNvSpPr>
            <a:spLocks noChangeArrowheads="1"/>
          </p:cNvSpPr>
          <p:nvPr/>
        </p:nvSpPr>
        <p:spPr bwMode="auto">
          <a:xfrm>
            <a:off x="3647187" y="2262212"/>
            <a:ext cx="448369" cy="462603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8" name="Freeform 79"/>
          <p:cNvSpPr>
            <a:spLocks noChangeArrowheads="1"/>
          </p:cNvSpPr>
          <p:nvPr/>
        </p:nvSpPr>
        <p:spPr bwMode="auto">
          <a:xfrm>
            <a:off x="5879224" y="1493136"/>
            <a:ext cx="463493" cy="466924"/>
          </a:xfrm>
          <a:custGeom>
            <a:avLst/>
            <a:gdLst>
              <a:gd name="T0" fmla="*/ 106933 w 479"/>
              <a:gd name="T1" fmla="*/ 0 h 479"/>
              <a:gd name="T2" fmla="*/ 106933 w 479"/>
              <a:gd name="T3" fmla="*/ 0 h 479"/>
              <a:gd name="T4" fmla="*/ 0 w 479"/>
              <a:gd name="T5" fmla="*/ 107725 h 479"/>
              <a:gd name="T6" fmla="*/ 106933 w 479"/>
              <a:gd name="T7" fmla="*/ 215449 h 479"/>
              <a:gd name="T8" fmla="*/ 213866 w 479"/>
              <a:gd name="T9" fmla="*/ 107725 h 479"/>
              <a:gd name="T10" fmla="*/ 106933 w 479"/>
              <a:gd name="T11" fmla="*/ 0 h 479"/>
              <a:gd name="T12" fmla="*/ 198206 w 479"/>
              <a:gd name="T13" fmla="*/ 107725 h 479"/>
              <a:gd name="T14" fmla="*/ 198206 w 479"/>
              <a:gd name="T15" fmla="*/ 107725 h 479"/>
              <a:gd name="T16" fmla="*/ 178520 w 479"/>
              <a:gd name="T17" fmla="*/ 163615 h 479"/>
              <a:gd name="T18" fmla="*/ 174493 w 479"/>
              <a:gd name="T19" fmla="*/ 147840 h 479"/>
              <a:gd name="T20" fmla="*/ 178520 w 479"/>
              <a:gd name="T21" fmla="*/ 115838 h 479"/>
              <a:gd name="T22" fmla="*/ 166439 w 479"/>
              <a:gd name="T23" fmla="*/ 91949 h 479"/>
              <a:gd name="T24" fmla="*/ 142726 w 479"/>
              <a:gd name="T25" fmla="*/ 80230 h 479"/>
              <a:gd name="T26" fmla="*/ 154806 w 479"/>
              <a:gd name="T27" fmla="*/ 39664 h 479"/>
              <a:gd name="T28" fmla="*/ 131093 w 479"/>
              <a:gd name="T29" fmla="*/ 27945 h 479"/>
              <a:gd name="T30" fmla="*/ 134673 w 479"/>
              <a:gd name="T31" fmla="*/ 23889 h 479"/>
              <a:gd name="T32" fmla="*/ 198206 w 479"/>
              <a:gd name="T33" fmla="*/ 107725 h 479"/>
              <a:gd name="T34" fmla="*/ 94853 w 479"/>
              <a:gd name="T35" fmla="*/ 19832 h 479"/>
              <a:gd name="T36" fmla="*/ 94853 w 479"/>
              <a:gd name="T37" fmla="*/ 19832 h 479"/>
              <a:gd name="T38" fmla="*/ 83220 w 479"/>
              <a:gd name="T39" fmla="*/ 27945 h 479"/>
              <a:gd name="T40" fmla="*/ 67113 w 479"/>
              <a:gd name="T41" fmla="*/ 39664 h 479"/>
              <a:gd name="T42" fmla="*/ 51453 w 479"/>
              <a:gd name="T43" fmla="*/ 59947 h 479"/>
              <a:gd name="T44" fmla="*/ 59507 w 479"/>
              <a:gd name="T45" fmla="*/ 71666 h 479"/>
              <a:gd name="T46" fmla="*/ 79193 w 479"/>
              <a:gd name="T47" fmla="*/ 71666 h 479"/>
              <a:gd name="T48" fmla="*/ 110960 w 479"/>
              <a:gd name="T49" fmla="*/ 107725 h 479"/>
              <a:gd name="T50" fmla="*/ 83220 w 479"/>
              <a:gd name="T51" fmla="*/ 131613 h 479"/>
              <a:gd name="T52" fmla="*/ 79193 w 479"/>
              <a:gd name="T53" fmla="*/ 151896 h 479"/>
              <a:gd name="T54" fmla="*/ 79193 w 479"/>
              <a:gd name="T55" fmla="*/ 175785 h 479"/>
              <a:gd name="T56" fmla="*/ 59507 w 479"/>
              <a:gd name="T57" fmla="*/ 155502 h 479"/>
              <a:gd name="T58" fmla="*/ 55480 w 479"/>
              <a:gd name="T59" fmla="*/ 128008 h 479"/>
              <a:gd name="T60" fmla="*/ 39373 w 479"/>
              <a:gd name="T61" fmla="*/ 107725 h 479"/>
              <a:gd name="T62" fmla="*/ 47426 w 479"/>
              <a:gd name="T63" fmla="*/ 83836 h 479"/>
              <a:gd name="T64" fmla="*/ 23713 w 479"/>
              <a:gd name="T65" fmla="*/ 76173 h 479"/>
              <a:gd name="T66" fmla="*/ 94853 w 479"/>
              <a:gd name="T67" fmla="*/ 19832 h 479"/>
              <a:gd name="T68" fmla="*/ 79193 w 479"/>
              <a:gd name="T69" fmla="*/ 195617 h 479"/>
              <a:gd name="T70" fmla="*/ 79193 w 479"/>
              <a:gd name="T71" fmla="*/ 195617 h 479"/>
              <a:gd name="T72" fmla="*/ 91273 w 479"/>
              <a:gd name="T73" fmla="*/ 187504 h 479"/>
              <a:gd name="T74" fmla="*/ 106933 w 479"/>
              <a:gd name="T75" fmla="*/ 183447 h 479"/>
              <a:gd name="T76" fmla="*/ 131093 w 479"/>
              <a:gd name="T77" fmla="*/ 175785 h 479"/>
              <a:gd name="T78" fmla="*/ 158386 w 479"/>
              <a:gd name="T79" fmla="*/ 183447 h 479"/>
              <a:gd name="T80" fmla="*/ 106933 w 479"/>
              <a:gd name="T81" fmla="*/ 199674 h 479"/>
              <a:gd name="T82" fmla="*/ 79193 w 479"/>
              <a:gd name="T83" fmla="*/ 195617 h 47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39" name="Freeform 47"/>
          <p:cNvSpPr>
            <a:spLocks noChangeArrowheads="1"/>
          </p:cNvSpPr>
          <p:nvPr/>
        </p:nvSpPr>
        <p:spPr bwMode="auto">
          <a:xfrm>
            <a:off x="1445372" y="3036972"/>
            <a:ext cx="480659" cy="422291"/>
          </a:xfrm>
          <a:custGeom>
            <a:avLst/>
            <a:gdLst>
              <a:gd name="T0" fmla="*/ 221804 w 498"/>
              <a:gd name="T1" fmla="*/ 194813 h 435"/>
              <a:gd name="T2" fmla="*/ 221804 w 498"/>
              <a:gd name="T3" fmla="*/ 194813 h 435"/>
              <a:gd name="T4" fmla="*/ 217341 w 498"/>
              <a:gd name="T5" fmla="*/ 147232 h 435"/>
              <a:gd name="T6" fmla="*/ 189671 w 498"/>
              <a:gd name="T7" fmla="*/ 131521 h 435"/>
              <a:gd name="T8" fmla="*/ 166018 w 498"/>
              <a:gd name="T9" fmla="*/ 103691 h 435"/>
              <a:gd name="T10" fmla="*/ 174051 w 498"/>
              <a:gd name="T11" fmla="*/ 87980 h 435"/>
              <a:gd name="T12" fmla="*/ 182084 w 498"/>
              <a:gd name="T13" fmla="*/ 71372 h 435"/>
              <a:gd name="T14" fmla="*/ 178068 w 498"/>
              <a:gd name="T15" fmla="*/ 67781 h 435"/>
              <a:gd name="T16" fmla="*/ 182084 w 498"/>
              <a:gd name="T17" fmla="*/ 51621 h 435"/>
              <a:gd name="T18" fmla="*/ 154415 w 498"/>
              <a:gd name="T19" fmla="*/ 27830 h 435"/>
              <a:gd name="T20" fmla="*/ 126745 w 498"/>
              <a:gd name="T21" fmla="*/ 51621 h 435"/>
              <a:gd name="T22" fmla="*/ 130762 w 498"/>
              <a:gd name="T23" fmla="*/ 67781 h 435"/>
              <a:gd name="T24" fmla="*/ 126745 w 498"/>
              <a:gd name="T25" fmla="*/ 71372 h 435"/>
              <a:gd name="T26" fmla="*/ 134778 w 498"/>
              <a:gd name="T27" fmla="*/ 87980 h 435"/>
              <a:gd name="T28" fmla="*/ 138795 w 498"/>
              <a:gd name="T29" fmla="*/ 103691 h 435"/>
              <a:gd name="T30" fmla="*/ 130762 w 498"/>
              <a:gd name="T31" fmla="*/ 123441 h 435"/>
              <a:gd name="T32" fmla="*/ 170035 w 498"/>
              <a:gd name="T33" fmla="*/ 163392 h 435"/>
              <a:gd name="T34" fmla="*/ 170035 w 498"/>
              <a:gd name="T35" fmla="*/ 194813 h 435"/>
              <a:gd name="T36" fmla="*/ 221804 w 498"/>
              <a:gd name="T37" fmla="*/ 194813 h 435"/>
              <a:gd name="T38" fmla="*/ 115142 w 498"/>
              <a:gd name="T39" fmla="*/ 135561 h 435"/>
              <a:gd name="T40" fmla="*/ 115142 w 498"/>
              <a:gd name="T41" fmla="*/ 135561 h 435"/>
              <a:gd name="T42" fmla="*/ 83455 w 498"/>
              <a:gd name="T43" fmla="*/ 103691 h 435"/>
              <a:gd name="T44" fmla="*/ 95059 w 498"/>
              <a:gd name="T45" fmla="*/ 75412 h 435"/>
              <a:gd name="T46" fmla="*/ 103092 w 498"/>
              <a:gd name="T47" fmla="*/ 59701 h 435"/>
              <a:gd name="T48" fmla="*/ 99075 w 498"/>
              <a:gd name="T49" fmla="*/ 51621 h 435"/>
              <a:gd name="T50" fmla="*/ 103092 w 498"/>
              <a:gd name="T51" fmla="*/ 31870 h 435"/>
              <a:gd name="T52" fmla="*/ 67389 w 498"/>
              <a:gd name="T53" fmla="*/ 0 h 435"/>
              <a:gd name="T54" fmla="*/ 31686 w 498"/>
              <a:gd name="T55" fmla="*/ 31870 h 435"/>
              <a:gd name="T56" fmla="*/ 31686 w 498"/>
              <a:gd name="T57" fmla="*/ 51621 h 435"/>
              <a:gd name="T58" fmla="*/ 31686 w 498"/>
              <a:gd name="T59" fmla="*/ 59701 h 435"/>
              <a:gd name="T60" fmla="*/ 39719 w 498"/>
              <a:gd name="T61" fmla="*/ 75412 h 435"/>
              <a:gd name="T62" fmla="*/ 47753 w 498"/>
              <a:gd name="T63" fmla="*/ 103691 h 435"/>
              <a:gd name="T64" fmla="*/ 20083 w 498"/>
              <a:gd name="T65" fmla="*/ 135561 h 435"/>
              <a:gd name="T66" fmla="*/ 0 w 498"/>
              <a:gd name="T67" fmla="*/ 155312 h 435"/>
              <a:gd name="T68" fmla="*/ 0 w 498"/>
              <a:gd name="T69" fmla="*/ 194813 h 435"/>
              <a:gd name="T70" fmla="*/ 154415 w 498"/>
              <a:gd name="T71" fmla="*/ 194813 h 435"/>
              <a:gd name="T72" fmla="*/ 154415 w 498"/>
              <a:gd name="T73" fmla="*/ 163392 h 435"/>
              <a:gd name="T74" fmla="*/ 115142 w 498"/>
              <a:gd name="T75" fmla="*/ 135561 h 43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8" h="435">
                <a:moveTo>
                  <a:pt x="497" y="434"/>
                </a:moveTo>
                <a:lnTo>
                  <a:pt x="497" y="434"/>
                </a:lnTo>
                <a:cubicBezTo>
                  <a:pt x="497" y="434"/>
                  <a:pt x="497" y="337"/>
                  <a:pt x="487" y="328"/>
                </a:cubicBezTo>
                <a:cubicBezTo>
                  <a:pt x="479" y="319"/>
                  <a:pt x="462" y="302"/>
                  <a:pt x="425" y="293"/>
                </a:cubicBezTo>
                <a:cubicBezTo>
                  <a:pt x="390" y="275"/>
                  <a:pt x="372" y="257"/>
                  <a:pt x="372" y="231"/>
                </a:cubicBezTo>
                <a:cubicBezTo>
                  <a:pt x="372" y="213"/>
                  <a:pt x="390" y="222"/>
                  <a:pt x="390" y="196"/>
                </a:cubicBezTo>
                <a:cubicBezTo>
                  <a:pt x="390" y="178"/>
                  <a:pt x="408" y="196"/>
                  <a:pt x="408" y="159"/>
                </a:cubicBezTo>
                <a:cubicBezTo>
                  <a:pt x="408" y="151"/>
                  <a:pt x="399" y="151"/>
                  <a:pt x="399" y="151"/>
                </a:cubicBezTo>
                <a:cubicBezTo>
                  <a:pt x="399" y="151"/>
                  <a:pt x="408" y="133"/>
                  <a:pt x="408" y="115"/>
                </a:cubicBezTo>
                <a:cubicBezTo>
                  <a:pt x="408" y="98"/>
                  <a:pt x="399" y="62"/>
                  <a:pt x="346" y="62"/>
                </a:cubicBezTo>
                <a:cubicBezTo>
                  <a:pt x="293" y="62"/>
                  <a:pt x="284" y="98"/>
                  <a:pt x="284" y="115"/>
                </a:cubicBezTo>
                <a:cubicBezTo>
                  <a:pt x="284" y="133"/>
                  <a:pt x="293" y="151"/>
                  <a:pt x="293" y="151"/>
                </a:cubicBezTo>
                <a:cubicBezTo>
                  <a:pt x="293" y="151"/>
                  <a:pt x="284" y="151"/>
                  <a:pt x="284" y="159"/>
                </a:cubicBezTo>
                <a:cubicBezTo>
                  <a:pt x="284" y="196"/>
                  <a:pt x="293" y="178"/>
                  <a:pt x="302" y="196"/>
                </a:cubicBezTo>
                <a:cubicBezTo>
                  <a:pt x="302" y="222"/>
                  <a:pt x="311" y="213"/>
                  <a:pt x="311" y="231"/>
                </a:cubicBezTo>
                <a:cubicBezTo>
                  <a:pt x="311" y="249"/>
                  <a:pt x="311" y="266"/>
                  <a:pt x="293" y="275"/>
                </a:cubicBezTo>
                <a:cubicBezTo>
                  <a:pt x="372" y="319"/>
                  <a:pt x="381" y="319"/>
                  <a:pt x="381" y="364"/>
                </a:cubicBezTo>
                <a:cubicBezTo>
                  <a:pt x="381" y="434"/>
                  <a:pt x="381" y="434"/>
                  <a:pt x="381" y="434"/>
                </a:cubicBezTo>
                <a:lnTo>
                  <a:pt x="497" y="434"/>
                </a:lnTo>
                <a:close/>
                <a:moveTo>
                  <a:pt x="258" y="302"/>
                </a:moveTo>
                <a:lnTo>
                  <a:pt x="258" y="302"/>
                </a:lnTo>
                <a:cubicBezTo>
                  <a:pt x="204" y="284"/>
                  <a:pt x="187" y="266"/>
                  <a:pt x="187" y="231"/>
                </a:cubicBezTo>
                <a:cubicBezTo>
                  <a:pt x="187" y="204"/>
                  <a:pt x="204" y="213"/>
                  <a:pt x="213" y="168"/>
                </a:cubicBezTo>
                <a:cubicBezTo>
                  <a:pt x="213" y="159"/>
                  <a:pt x="231" y="168"/>
                  <a:pt x="231" y="133"/>
                </a:cubicBezTo>
                <a:cubicBezTo>
                  <a:pt x="231" y="115"/>
                  <a:pt x="222" y="115"/>
                  <a:pt x="222" y="115"/>
                </a:cubicBezTo>
                <a:cubicBezTo>
                  <a:pt x="222" y="115"/>
                  <a:pt x="222" y="89"/>
                  <a:pt x="231" y="71"/>
                </a:cubicBezTo>
                <a:cubicBezTo>
                  <a:pt x="231" y="53"/>
                  <a:pt x="213" y="0"/>
                  <a:pt x="151" y="0"/>
                </a:cubicBezTo>
                <a:cubicBezTo>
                  <a:pt x="80" y="0"/>
                  <a:pt x="71" y="53"/>
                  <a:pt x="71" y="71"/>
                </a:cubicBezTo>
                <a:cubicBezTo>
                  <a:pt x="71" y="89"/>
                  <a:pt x="71" y="115"/>
                  <a:pt x="71" y="115"/>
                </a:cubicBezTo>
                <a:cubicBezTo>
                  <a:pt x="71" y="115"/>
                  <a:pt x="71" y="115"/>
                  <a:pt x="71" y="133"/>
                </a:cubicBezTo>
                <a:cubicBezTo>
                  <a:pt x="71" y="168"/>
                  <a:pt x="80" y="159"/>
                  <a:pt x="89" y="168"/>
                </a:cubicBezTo>
                <a:cubicBezTo>
                  <a:pt x="89" y="213"/>
                  <a:pt x="107" y="204"/>
                  <a:pt x="107" y="231"/>
                </a:cubicBezTo>
                <a:cubicBezTo>
                  <a:pt x="107" y="266"/>
                  <a:pt x="89" y="284"/>
                  <a:pt x="45" y="302"/>
                </a:cubicBezTo>
                <a:cubicBezTo>
                  <a:pt x="27" y="310"/>
                  <a:pt x="0" y="319"/>
                  <a:pt x="0" y="346"/>
                </a:cubicBezTo>
                <a:cubicBezTo>
                  <a:pt x="0" y="434"/>
                  <a:pt x="0" y="434"/>
                  <a:pt x="0" y="434"/>
                </a:cubicBezTo>
                <a:cubicBezTo>
                  <a:pt x="346" y="434"/>
                  <a:pt x="346" y="434"/>
                  <a:pt x="346" y="434"/>
                </a:cubicBezTo>
                <a:cubicBezTo>
                  <a:pt x="346" y="434"/>
                  <a:pt x="346" y="381"/>
                  <a:pt x="346" y="364"/>
                </a:cubicBezTo>
                <a:cubicBezTo>
                  <a:pt x="346" y="346"/>
                  <a:pt x="302" y="328"/>
                  <a:pt x="258" y="3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59E4D63-4680-4DC9-89BA-C92F18752EC4}"/>
              </a:ext>
            </a:extLst>
          </p:cNvPr>
          <p:cNvSpPr/>
          <p:nvPr/>
        </p:nvSpPr>
        <p:spPr>
          <a:xfrm>
            <a:off x="7012812" y="5349746"/>
            <a:ext cx="4608301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The quick, brown fox jumps over a lazy dog. DJs flock by when MTV ax quiz prog. Junk MTV quiz</a:t>
            </a:r>
            <a:endParaRPr lang="en-US" sz="1400" dirty="0">
              <a:solidFill>
                <a:schemeClr val="bg1">
                  <a:lumMod val="65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480E835-885B-4A7D-860E-898B457D1350}"/>
              </a:ext>
            </a:extLst>
          </p:cNvPr>
          <p:cNvSpPr txBox="1"/>
          <p:nvPr/>
        </p:nvSpPr>
        <p:spPr>
          <a:xfrm>
            <a:off x="6940665" y="41422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05189227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439078206"/>
              </p:ext>
            </p:extLst>
          </p:nvPr>
        </p:nvGraphicFramePr>
        <p:xfrm>
          <a:off x="1713346" y="3065939"/>
          <a:ext cx="3435927" cy="2694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482803446"/>
              </p:ext>
            </p:extLst>
          </p:nvPr>
        </p:nvGraphicFramePr>
        <p:xfrm>
          <a:off x="6888662" y="3065939"/>
          <a:ext cx="3435927" cy="2694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55FA452-C59D-413D-8C01-2F008FEA509E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5B7CAC-01D6-4CD0-93B0-31A7CA22E36F}"/>
              </a:ext>
            </a:extLst>
          </p:cNvPr>
          <p:cNvSpPr txBox="1"/>
          <p:nvPr/>
        </p:nvSpPr>
        <p:spPr>
          <a:xfrm>
            <a:off x="1499958" y="1911353"/>
            <a:ext cx="9192083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864942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10800000">
            <a:off x="2253693" y="3180751"/>
            <a:ext cx="1791815" cy="4403000"/>
            <a:chOff x="5906712" y="1030306"/>
            <a:chExt cx="1343861" cy="3059344"/>
          </a:xfrm>
        </p:grpSpPr>
        <p:sp>
          <p:nvSpPr>
            <p:cNvPr id="15" name="Round Same Side Corner Rectangle 2"/>
            <p:cNvSpPr/>
            <p:nvPr userDrawn="1"/>
          </p:nvSpPr>
          <p:spPr>
            <a:xfrm>
              <a:off x="5906712" y="1030306"/>
              <a:ext cx="1343861" cy="2387414"/>
            </a:xfrm>
            <a:prstGeom prst="round2SameRect">
              <a:avLst>
                <a:gd name="adj1" fmla="val 6272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 userDrawn="1"/>
          </p:nvSpPr>
          <p:spPr>
            <a:xfrm>
              <a:off x="5906712" y="2745788"/>
              <a:ext cx="1343861" cy="13438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Oval 16"/>
          <p:cNvSpPr/>
          <p:nvPr/>
        </p:nvSpPr>
        <p:spPr>
          <a:xfrm>
            <a:off x="2435553" y="3441382"/>
            <a:ext cx="1428095" cy="142809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 rot="10800000">
            <a:off x="4319560" y="3180751"/>
            <a:ext cx="1791815" cy="4403000"/>
            <a:chOff x="5906712" y="1030306"/>
            <a:chExt cx="1343861" cy="3059344"/>
          </a:xfrm>
        </p:grpSpPr>
        <p:sp>
          <p:nvSpPr>
            <p:cNvPr id="19" name="Round Same Side Corner Rectangle 9"/>
            <p:cNvSpPr/>
            <p:nvPr userDrawn="1"/>
          </p:nvSpPr>
          <p:spPr>
            <a:xfrm>
              <a:off x="5906712" y="1030306"/>
              <a:ext cx="1343861" cy="2387414"/>
            </a:xfrm>
            <a:prstGeom prst="round2SameRect">
              <a:avLst>
                <a:gd name="adj1" fmla="val 6461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5906712" y="2745788"/>
              <a:ext cx="1343861" cy="134386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Oval 20"/>
          <p:cNvSpPr/>
          <p:nvPr/>
        </p:nvSpPr>
        <p:spPr>
          <a:xfrm>
            <a:off x="4501420" y="3441382"/>
            <a:ext cx="1428095" cy="142809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 rot="10800000">
            <a:off x="6385427" y="3180751"/>
            <a:ext cx="1791815" cy="4403000"/>
            <a:chOff x="5906712" y="1030306"/>
            <a:chExt cx="1343861" cy="3059344"/>
          </a:xfrm>
        </p:grpSpPr>
        <p:sp>
          <p:nvSpPr>
            <p:cNvPr id="23" name="Round Same Side Corner Rectangle 14"/>
            <p:cNvSpPr/>
            <p:nvPr userDrawn="1"/>
          </p:nvSpPr>
          <p:spPr>
            <a:xfrm>
              <a:off x="5906712" y="1030306"/>
              <a:ext cx="1343861" cy="2387414"/>
            </a:xfrm>
            <a:prstGeom prst="round2SameRect">
              <a:avLst>
                <a:gd name="adj1" fmla="val 7595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 userDrawn="1"/>
          </p:nvSpPr>
          <p:spPr>
            <a:xfrm>
              <a:off x="5906712" y="2745788"/>
              <a:ext cx="1343861" cy="13438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Oval 24"/>
          <p:cNvSpPr/>
          <p:nvPr/>
        </p:nvSpPr>
        <p:spPr>
          <a:xfrm>
            <a:off x="6567287" y="3441382"/>
            <a:ext cx="1428095" cy="142809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 rot="10800000">
            <a:off x="8451293" y="3180751"/>
            <a:ext cx="1791815" cy="4403000"/>
            <a:chOff x="5906712" y="1030306"/>
            <a:chExt cx="1343861" cy="3059344"/>
          </a:xfrm>
        </p:grpSpPr>
        <p:sp>
          <p:nvSpPr>
            <p:cNvPr id="27" name="Round Same Side Corner Rectangle 19"/>
            <p:cNvSpPr/>
            <p:nvPr userDrawn="1"/>
          </p:nvSpPr>
          <p:spPr>
            <a:xfrm>
              <a:off x="5906712" y="1030306"/>
              <a:ext cx="1343861" cy="2387414"/>
            </a:xfrm>
            <a:prstGeom prst="round2SameRect">
              <a:avLst>
                <a:gd name="adj1" fmla="val 6461"/>
                <a:gd name="adj2" fmla="val 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 userDrawn="1"/>
          </p:nvSpPr>
          <p:spPr>
            <a:xfrm>
              <a:off x="5906712" y="2745788"/>
              <a:ext cx="1343861" cy="134386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Oval 28"/>
          <p:cNvSpPr/>
          <p:nvPr/>
        </p:nvSpPr>
        <p:spPr>
          <a:xfrm>
            <a:off x="8633153" y="3441382"/>
            <a:ext cx="1428095" cy="1428096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478151" y="3715537"/>
            <a:ext cx="134289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cs typeface="Lato Heavy" panose="020F0902020204030203" pitchFamily="34" charset="0"/>
              </a:rPr>
              <a:t>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544018" y="3715537"/>
            <a:ext cx="134289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cs typeface="Lato Heavy" panose="020F0902020204030203" pitchFamily="34" charset="0"/>
              </a:rPr>
              <a:t>W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609884" y="3715537"/>
            <a:ext cx="134289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cs typeface="Lato Heavy" panose="020F0902020204030203" pitchFamily="34" charset="0"/>
              </a:rPr>
              <a:t>O</a:t>
            </a:r>
          </a:p>
        </p:txBody>
      </p:sp>
      <p:sp>
        <p:nvSpPr>
          <p:cNvPr id="33" name="Rectangle 32"/>
          <p:cNvSpPr/>
          <p:nvPr/>
        </p:nvSpPr>
        <p:spPr>
          <a:xfrm>
            <a:off x="8675751" y="3715537"/>
            <a:ext cx="1342898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cs typeface="Lato Heavy" panose="020F0902020204030203" pitchFamily="34" charset="0"/>
              </a:rPr>
              <a:t>T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357120" y="5478211"/>
            <a:ext cx="1584960" cy="901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dolor sit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. Nam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viverra</a:t>
            </a:r>
            <a:endParaRPr lang="en-US" sz="1200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419002" y="5478211"/>
            <a:ext cx="1584960" cy="901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dolor sit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. Nam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viverra</a:t>
            </a:r>
            <a:endParaRPr lang="en-US" sz="1200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480885" y="5478211"/>
            <a:ext cx="1584960" cy="901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dolor sit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. Nam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viverra</a:t>
            </a:r>
            <a:endParaRPr lang="en-US" sz="1200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8542767" y="5478211"/>
            <a:ext cx="1584960" cy="901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Lorem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ipsum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dolor sit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consectetur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. Nam </a:t>
            </a:r>
            <a:r>
              <a:rPr lang="en-US" sz="1200" dirty="0" err="1">
                <a:solidFill>
                  <a:schemeClr val="bg1"/>
                </a:solidFill>
                <a:ea typeface="Times New Roman" panose="02020603050405020304" pitchFamily="18" charset="0"/>
                <a:cs typeface="Segoe UI Light" panose="020B0502040204020203" pitchFamily="34" charset="0"/>
              </a:rPr>
              <a:t>viverra</a:t>
            </a:r>
            <a:endParaRPr lang="en-US" sz="1200" dirty="0">
              <a:solidFill>
                <a:schemeClr val="bg1"/>
              </a:solidFill>
              <a:cs typeface="Segoe UI Light" panose="020B0502040204020203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284132" y="5097692"/>
            <a:ext cx="1730936" cy="33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400" b="1" dirty="0">
                <a:solidFill>
                  <a:schemeClr val="bg1"/>
                </a:solidFill>
                <a:ea typeface="Times New Roman" panose="02020603050405020304" pitchFamily="18" charset="0"/>
                <a:cs typeface="Lato Heavy" panose="020F0902020204030203" pitchFamily="34" charset="0"/>
              </a:rPr>
              <a:t>Strengths</a:t>
            </a:r>
            <a:endParaRPr lang="en-US" sz="1400" b="1" dirty="0">
              <a:solidFill>
                <a:schemeClr val="bg1"/>
              </a:solidFill>
              <a:cs typeface="Lato Heavy" panose="020F0902020204030203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346014" y="5097692"/>
            <a:ext cx="1730936" cy="33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400" b="1" dirty="0">
                <a:solidFill>
                  <a:schemeClr val="bg1"/>
                </a:solidFill>
                <a:ea typeface="Times New Roman" panose="02020603050405020304" pitchFamily="18" charset="0"/>
                <a:cs typeface="Lato Heavy" panose="020F0902020204030203" pitchFamily="34" charset="0"/>
              </a:rPr>
              <a:t>Weakness</a:t>
            </a:r>
            <a:endParaRPr lang="en-US" sz="1400" b="1" dirty="0">
              <a:solidFill>
                <a:schemeClr val="bg1"/>
              </a:solidFill>
              <a:cs typeface="Lato Heavy" panose="020F090202020403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407897" y="5097692"/>
            <a:ext cx="1730936" cy="33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400" b="1" dirty="0">
                <a:solidFill>
                  <a:schemeClr val="bg1"/>
                </a:solidFill>
                <a:ea typeface="Times New Roman" panose="02020603050405020304" pitchFamily="18" charset="0"/>
                <a:cs typeface="Lato Heavy" panose="020F0902020204030203" pitchFamily="34" charset="0"/>
              </a:rPr>
              <a:t>Opportunities</a:t>
            </a:r>
            <a:endParaRPr lang="en-US" sz="1400" b="1" dirty="0">
              <a:solidFill>
                <a:schemeClr val="bg1"/>
              </a:solidFill>
              <a:cs typeface="Lato Heavy" panose="020F090202020403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469779" y="5097692"/>
            <a:ext cx="1730936" cy="331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1000"/>
              </a:lnSpc>
            </a:pPr>
            <a:r>
              <a:rPr lang="en-US" sz="1400" b="1" dirty="0">
                <a:solidFill>
                  <a:schemeClr val="bg1"/>
                </a:solidFill>
                <a:ea typeface="Times New Roman" panose="02020603050405020304" pitchFamily="18" charset="0"/>
                <a:cs typeface="Lato Heavy" panose="020F0902020204030203" pitchFamily="34" charset="0"/>
              </a:rPr>
              <a:t>Threats</a:t>
            </a:r>
            <a:endParaRPr lang="en-US" sz="1400" b="1" dirty="0">
              <a:solidFill>
                <a:schemeClr val="bg1"/>
              </a:solidFill>
              <a:cs typeface="Lato Heavy" panose="020F0902020204030203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0A1005-502D-4EC2-844F-DE764F23D7FF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C1B343A-001E-4237-9281-3B265209C371}"/>
              </a:ext>
            </a:extLst>
          </p:cNvPr>
          <p:cNvSpPr txBox="1"/>
          <p:nvPr/>
        </p:nvSpPr>
        <p:spPr>
          <a:xfrm>
            <a:off x="1499958" y="1911353"/>
            <a:ext cx="9192083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aperiam.Perspiciatis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280188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254172" y="502138"/>
            <a:ext cx="6937828" cy="5925295"/>
            <a:chOff x="6541836" y="729192"/>
            <a:chExt cx="5650164" cy="4825558"/>
          </a:xfrm>
        </p:grpSpPr>
        <p:grpSp>
          <p:nvGrpSpPr>
            <p:cNvPr id="7" name="Group 6"/>
            <p:cNvGrpSpPr/>
            <p:nvPr/>
          </p:nvGrpSpPr>
          <p:grpSpPr>
            <a:xfrm flipH="1">
              <a:off x="6541836" y="729192"/>
              <a:ext cx="5650164" cy="4825558"/>
              <a:chOff x="0" y="1014043"/>
              <a:chExt cx="6883765" cy="6260957"/>
            </a:xfrm>
            <a:effectLst>
              <a:outerShdw blurRad="558800" dist="50800" dir="18900000" sy="23000" kx="-1200000" algn="bl" rotWithShape="0">
                <a:prstClr val="black">
                  <a:alpha val="13000"/>
                </a:prstClr>
              </a:outerShdw>
            </a:effectLst>
          </p:grpSpPr>
          <p:sp>
            <p:nvSpPr>
              <p:cNvPr id="12" name="Freeform 66"/>
              <p:cNvSpPr>
                <a:spLocks/>
              </p:cNvSpPr>
              <p:nvPr/>
            </p:nvSpPr>
            <p:spPr bwMode="auto">
              <a:xfrm flipH="1">
                <a:off x="4376878" y="4189120"/>
                <a:ext cx="1873123" cy="1807400"/>
              </a:xfrm>
              <a:custGeom>
                <a:avLst/>
                <a:gdLst>
                  <a:gd name="T0" fmla="*/ 256 w 1197"/>
                  <a:gd name="T1" fmla="*/ 0 h 1155"/>
                  <a:gd name="T2" fmla="*/ 0 w 1197"/>
                  <a:gd name="T3" fmla="*/ 353 h 1155"/>
                  <a:gd name="T4" fmla="*/ 1197 w 1197"/>
                  <a:gd name="T5" fmla="*/ 1155 h 1155"/>
                  <a:gd name="T6" fmla="*/ 1197 w 1197"/>
                  <a:gd name="T7" fmla="*/ 633 h 1155"/>
                  <a:gd name="T8" fmla="*/ 256 w 1197"/>
                  <a:gd name="T9" fmla="*/ 0 h 1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7" h="1155">
                    <a:moveTo>
                      <a:pt x="256" y="0"/>
                    </a:moveTo>
                    <a:lnTo>
                      <a:pt x="0" y="353"/>
                    </a:lnTo>
                    <a:lnTo>
                      <a:pt x="1197" y="1155"/>
                    </a:lnTo>
                    <a:lnTo>
                      <a:pt x="1197" y="633"/>
                    </a:lnTo>
                    <a:lnTo>
                      <a:pt x="25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68"/>
              <p:cNvSpPr>
                <a:spLocks/>
              </p:cNvSpPr>
              <p:nvPr/>
            </p:nvSpPr>
            <p:spPr bwMode="auto">
              <a:xfrm flipH="1">
                <a:off x="4386267" y="3658637"/>
                <a:ext cx="1372372" cy="1326991"/>
              </a:xfrm>
              <a:custGeom>
                <a:avLst/>
                <a:gdLst>
                  <a:gd name="T0" fmla="*/ 191 w 877"/>
                  <a:gd name="T1" fmla="*/ 0 h 848"/>
                  <a:gd name="T2" fmla="*/ 0 w 877"/>
                  <a:gd name="T3" fmla="*/ 261 h 848"/>
                  <a:gd name="T4" fmla="*/ 877 w 877"/>
                  <a:gd name="T5" fmla="*/ 848 h 848"/>
                  <a:gd name="T6" fmla="*/ 877 w 877"/>
                  <a:gd name="T7" fmla="*/ 458 h 848"/>
                  <a:gd name="T8" fmla="*/ 191 w 877"/>
                  <a:gd name="T9" fmla="*/ 0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7" h="848">
                    <a:moveTo>
                      <a:pt x="191" y="0"/>
                    </a:moveTo>
                    <a:lnTo>
                      <a:pt x="0" y="261"/>
                    </a:lnTo>
                    <a:lnTo>
                      <a:pt x="877" y="848"/>
                    </a:lnTo>
                    <a:lnTo>
                      <a:pt x="877" y="458"/>
                    </a:lnTo>
                    <a:lnTo>
                      <a:pt x="19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Freeform 70"/>
              <p:cNvSpPr>
                <a:spLocks/>
              </p:cNvSpPr>
              <p:nvPr/>
            </p:nvSpPr>
            <p:spPr bwMode="auto">
              <a:xfrm flipH="1">
                <a:off x="4381573" y="3110940"/>
                <a:ext cx="984290" cy="1081310"/>
              </a:xfrm>
              <a:custGeom>
                <a:avLst/>
                <a:gdLst>
                  <a:gd name="T0" fmla="*/ 629 w 629"/>
                  <a:gd name="T1" fmla="*/ 290 h 691"/>
                  <a:gd name="T2" fmla="*/ 195 w 629"/>
                  <a:gd name="T3" fmla="*/ 0 h 691"/>
                  <a:gd name="T4" fmla="*/ 0 w 629"/>
                  <a:gd name="T5" fmla="*/ 272 h 691"/>
                  <a:gd name="T6" fmla="*/ 629 w 629"/>
                  <a:gd name="T7" fmla="*/ 691 h 691"/>
                  <a:gd name="T8" fmla="*/ 629 w 629"/>
                  <a:gd name="T9" fmla="*/ 295 h 691"/>
                  <a:gd name="T10" fmla="*/ 629 w 629"/>
                  <a:gd name="T11" fmla="*/ 29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9" h="691">
                    <a:moveTo>
                      <a:pt x="629" y="290"/>
                    </a:moveTo>
                    <a:lnTo>
                      <a:pt x="195" y="0"/>
                    </a:lnTo>
                    <a:lnTo>
                      <a:pt x="0" y="272"/>
                    </a:lnTo>
                    <a:lnTo>
                      <a:pt x="629" y="691"/>
                    </a:lnTo>
                    <a:lnTo>
                      <a:pt x="629" y="295"/>
                    </a:lnTo>
                    <a:lnTo>
                      <a:pt x="629" y="29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Freeform 72"/>
              <p:cNvSpPr>
                <a:spLocks/>
              </p:cNvSpPr>
              <p:nvPr/>
            </p:nvSpPr>
            <p:spPr bwMode="auto">
              <a:xfrm flipH="1">
                <a:off x="4386268" y="4899560"/>
                <a:ext cx="2497497" cy="2375439"/>
              </a:xfrm>
              <a:custGeom>
                <a:avLst/>
                <a:gdLst>
                  <a:gd name="T0" fmla="*/ 330 w 1596"/>
                  <a:gd name="T1" fmla="*/ 0 h 1518"/>
                  <a:gd name="T2" fmla="*/ 0 w 1596"/>
                  <a:gd name="T3" fmla="*/ 451 h 1518"/>
                  <a:gd name="T4" fmla="*/ 1596 w 1596"/>
                  <a:gd name="T5" fmla="*/ 1518 h 1518"/>
                  <a:gd name="T6" fmla="*/ 1596 w 1596"/>
                  <a:gd name="T7" fmla="*/ 848 h 1518"/>
                  <a:gd name="T8" fmla="*/ 330 w 1596"/>
                  <a:gd name="T9" fmla="*/ 0 h 1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6" h="1518">
                    <a:moveTo>
                      <a:pt x="330" y="0"/>
                    </a:moveTo>
                    <a:lnTo>
                      <a:pt x="0" y="451"/>
                    </a:lnTo>
                    <a:lnTo>
                      <a:pt x="1596" y="1518"/>
                    </a:lnTo>
                    <a:lnTo>
                      <a:pt x="1596" y="848"/>
                    </a:lnTo>
                    <a:lnTo>
                      <a:pt x="33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Freeform 67"/>
              <p:cNvSpPr>
                <a:spLocks/>
              </p:cNvSpPr>
              <p:nvPr/>
            </p:nvSpPr>
            <p:spPr bwMode="auto">
              <a:xfrm flipH="1">
                <a:off x="0" y="2664959"/>
                <a:ext cx="4376879" cy="3331561"/>
              </a:xfrm>
              <a:custGeom>
                <a:avLst/>
                <a:gdLst>
                  <a:gd name="T0" fmla="*/ 0 w 2797"/>
                  <a:gd name="T1" fmla="*/ 1607 h 2129"/>
                  <a:gd name="T2" fmla="*/ 0 w 2797"/>
                  <a:gd name="T3" fmla="*/ 2129 h 2129"/>
                  <a:gd name="T4" fmla="*/ 2797 w 2797"/>
                  <a:gd name="T5" fmla="*/ 543 h 2129"/>
                  <a:gd name="T6" fmla="*/ 2797 w 2797"/>
                  <a:gd name="T7" fmla="*/ 0 h 2129"/>
                  <a:gd name="T8" fmla="*/ 0 w 2797"/>
                  <a:gd name="T9" fmla="*/ 1607 h 2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7" h="2129">
                    <a:moveTo>
                      <a:pt x="0" y="1607"/>
                    </a:moveTo>
                    <a:lnTo>
                      <a:pt x="0" y="2129"/>
                    </a:lnTo>
                    <a:lnTo>
                      <a:pt x="2797" y="543"/>
                    </a:lnTo>
                    <a:lnTo>
                      <a:pt x="2797" y="0"/>
                    </a:lnTo>
                    <a:lnTo>
                      <a:pt x="0" y="1607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Freeform 69"/>
              <p:cNvSpPr>
                <a:spLocks/>
              </p:cNvSpPr>
              <p:nvPr/>
            </p:nvSpPr>
            <p:spPr bwMode="auto">
              <a:xfrm flipH="1">
                <a:off x="0" y="1837154"/>
                <a:ext cx="4386268" cy="3148474"/>
              </a:xfrm>
              <a:custGeom>
                <a:avLst/>
                <a:gdLst>
                  <a:gd name="T0" fmla="*/ 0 w 2803"/>
                  <a:gd name="T1" fmla="*/ 1622 h 2012"/>
                  <a:gd name="T2" fmla="*/ 0 w 2803"/>
                  <a:gd name="T3" fmla="*/ 1622 h 2012"/>
                  <a:gd name="T4" fmla="*/ 0 w 2803"/>
                  <a:gd name="T5" fmla="*/ 2012 h 2012"/>
                  <a:gd name="T6" fmla="*/ 2803 w 2803"/>
                  <a:gd name="T7" fmla="*/ 405 h 2012"/>
                  <a:gd name="T8" fmla="*/ 2803 w 2803"/>
                  <a:gd name="T9" fmla="*/ 0 h 2012"/>
                  <a:gd name="T10" fmla="*/ 0 w 2803"/>
                  <a:gd name="T11" fmla="*/ 1622 h 2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03" h="2012">
                    <a:moveTo>
                      <a:pt x="0" y="1622"/>
                    </a:moveTo>
                    <a:lnTo>
                      <a:pt x="0" y="1622"/>
                    </a:lnTo>
                    <a:lnTo>
                      <a:pt x="0" y="2012"/>
                    </a:lnTo>
                    <a:lnTo>
                      <a:pt x="2803" y="405"/>
                    </a:lnTo>
                    <a:lnTo>
                      <a:pt x="2803" y="0"/>
                    </a:lnTo>
                    <a:lnTo>
                      <a:pt x="0" y="1622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Freeform 71"/>
              <p:cNvSpPr>
                <a:spLocks/>
              </p:cNvSpPr>
              <p:nvPr/>
            </p:nvSpPr>
            <p:spPr bwMode="auto">
              <a:xfrm flipH="1">
                <a:off x="0" y="1014043"/>
                <a:ext cx="4381573" cy="3178206"/>
              </a:xfrm>
              <a:custGeom>
                <a:avLst/>
                <a:gdLst>
                  <a:gd name="T0" fmla="*/ 0 w 2800"/>
                  <a:gd name="T1" fmla="*/ 1635 h 2031"/>
                  <a:gd name="T2" fmla="*/ 0 w 2800"/>
                  <a:gd name="T3" fmla="*/ 2031 h 2031"/>
                  <a:gd name="T4" fmla="*/ 2800 w 2800"/>
                  <a:gd name="T5" fmla="*/ 409 h 2031"/>
                  <a:gd name="T6" fmla="*/ 2800 w 2800"/>
                  <a:gd name="T7" fmla="*/ 0 h 2031"/>
                  <a:gd name="T8" fmla="*/ 0 w 2800"/>
                  <a:gd name="T9" fmla="*/ 1635 h 20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0" h="2031">
                    <a:moveTo>
                      <a:pt x="0" y="1635"/>
                    </a:moveTo>
                    <a:lnTo>
                      <a:pt x="0" y="2031"/>
                    </a:lnTo>
                    <a:lnTo>
                      <a:pt x="2800" y="409"/>
                    </a:lnTo>
                    <a:lnTo>
                      <a:pt x="2800" y="0"/>
                    </a:lnTo>
                    <a:lnTo>
                      <a:pt x="0" y="1635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" name="Freeform 73"/>
              <p:cNvSpPr>
                <a:spLocks/>
              </p:cNvSpPr>
              <p:nvPr/>
            </p:nvSpPr>
            <p:spPr bwMode="auto">
              <a:xfrm flipH="1">
                <a:off x="0" y="3738444"/>
                <a:ext cx="4386268" cy="3536556"/>
              </a:xfrm>
              <a:custGeom>
                <a:avLst/>
                <a:gdLst>
                  <a:gd name="T0" fmla="*/ 0 w 2803"/>
                  <a:gd name="T1" fmla="*/ 1590 h 2260"/>
                  <a:gd name="T2" fmla="*/ 0 w 2803"/>
                  <a:gd name="T3" fmla="*/ 2260 h 2260"/>
                  <a:gd name="T4" fmla="*/ 2803 w 2803"/>
                  <a:gd name="T5" fmla="*/ 692 h 2260"/>
                  <a:gd name="T6" fmla="*/ 2803 w 2803"/>
                  <a:gd name="T7" fmla="*/ 0 h 2260"/>
                  <a:gd name="T8" fmla="*/ 0 w 2803"/>
                  <a:gd name="T9" fmla="*/ 1590 h 2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3" h="2260">
                    <a:moveTo>
                      <a:pt x="0" y="1590"/>
                    </a:moveTo>
                    <a:lnTo>
                      <a:pt x="0" y="2260"/>
                    </a:lnTo>
                    <a:lnTo>
                      <a:pt x="2803" y="692"/>
                    </a:lnTo>
                    <a:lnTo>
                      <a:pt x="2803" y="0"/>
                    </a:lnTo>
                    <a:lnTo>
                      <a:pt x="0" y="159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Freeform 53"/>
              <p:cNvSpPr>
                <a:spLocks/>
              </p:cNvSpPr>
              <p:nvPr/>
            </p:nvSpPr>
            <p:spPr bwMode="auto">
              <a:xfrm flipH="1">
                <a:off x="3673676" y="2167058"/>
                <a:ext cx="700649" cy="1200108"/>
              </a:xfrm>
              <a:custGeom>
                <a:avLst/>
                <a:gdLst>
                  <a:gd name="T0" fmla="*/ 0 w 498"/>
                  <a:gd name="T1" fmla="*/ 853 h 853"/>
                  <a:gd name="T2" fmla="*/ 0 w 498"/>
                  <a:gd name="T3" fmla="*/ 0 h 853"/>
                  <a:gd name="T4" fmla="*/ 498 w 498"/>
                  <a:gd name="T5" fmla="*/ 562 h 853"/>
                  <a:gd name="T6" fmla="*/ 0 w 498"/>
                  <a:gd name="T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8" h="853">
                    <a:moveTo>
                      <a:pt x="0" y="853"/>
                    </a:moveTo>
                    <a:lnTo>
                      <a:pt x="0" y="0"/>
                    </a:lnTo>
                    <a:lnTo>
                      <a:pt x="498" y="562"/>
                    </a:lnTo>
                    <a:lnTo>
                      <a:pt x="0" y="85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Freeform 54"/>
              <p:cNvSpPr>
                <a:spLocks/>
              </p:cNvSpPr>
              <p:nvPr/>
            </p:nvSpPr>
            <p:spPr bwMode="auto">
              <a:xfrm flipH="1">
                <a:off x="4374325" y="2167058"/>
                <a:ext cx="585281" cy="1200108"/>
              </a:xfrm>
              <a:custGeom>
                <a:avLst/>
                <a:gdLst>
                  <a:gd name="T0" fmla="*/ 416 w 416"/>
                  <a:gd name="T1" fmla="*/ 0 h 853"/>
                  <a:gd name="T2" fmla="*/ 0 w 416"/>
                  <a:gd name="T3" fmla="*/ 574 h 853"/>
                  <a:gd name="T4" fmla="*/ 416 w 416"/>
                  <a:gd name="T5" fmla="*/ 853 h 853"/>
                  <a:gd name="T6" fmla="*/ 416 w 416"/>
                  <a:gd name="T7" fmla="*/ 0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6" h="853">
                    <a:moveTo>
                      <a:pt x="416" y="0"/>
                    </a:moveTo>
                    <a:lnTo>
                      <a:pt x="0" y="574"/>
                    </a:lnTo>
                    <a:lnTo>
                      <a:pt x="416" y="853"/>
                    </a:lnTo>
                    <a:lnTo>
                      <a:pt x="41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 rot="19888316" flipH="1">
              <a:off x="9478189" y="4269197"/>
              <a:ext cx="1156816" cy="225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Lato Light" panose="020F0502020204030203" pitchFamily="34" charset="0"/>
                  <a:cs typeface="Lato Light" panose="020F0502020204030203" pitchFamily="34" charset="0"/>
                </a:rPr>
                <a:t>YOUR TEXT IN HERE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 rot="19888316" flipH="1">
              <a:off x="9481108" y="3352121"/>
              <a:ext cx="1156816" cy="225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Lato Light" panose="020F0502020204030203" pitchFamily="34" charset="0"/>
                  <a:cs typeface="Lato Light" panose="020F0502020204030203" pitchFamily="34" charset="0"/>
                </a:rPr>
                <a:t>YOUR TEXT IN HERE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 rot="19888316" flipH="1">
              <a:off x="9410745" y="2699597"/>
              <a:ext cx="1156816" cy="225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Lato Light" panose="020F0502020204030203" pitchFamily="34" charset="0"/>
                  <a:cs typeface="Lato Light" panose="020F0502020204030203" pitchFamily="34" charset="0"/>
                </a:rPr>
                <a:t>YOUR TEXT IN HERE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 rot="19888316" flipH="1">
              <a:off x="9327186" y="2116477"/>
              <a:ext cx="1156816" cy="2255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Lato Light" panose="020F0502020204030203" pitchFamily="34" charset="0"/>
                  <a:cs typeface="Lato Light" panose="020F0502020204030203" pitchFamily="34" charset="0"/>
                </a:rPr>
                <a:t>YOUR TEXT IN HERE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772441" y="3889202"/>
            <a:ext cx="259660" cy="259660"/>
            <a:chOff x="2288721" y="2772229"/>
            <a:chExt cx="2471965" cy="2471965"/>
          </a:xfrm>
        </p:grpSpPr>
        <p:sp>
          <p:nvSpPr>
            <p:cNvPr id="45" name="Oval 44"/>
            <p:cNvSpPr/>
            <p:nvPr/>
          </p:nvSpPr>
          <p:spPr>
            <a:xfrm>
              <a:off x="2288721" y="2772229"/>
              <a:ext cx="2471965" cy="247196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2804183" y="3513718"/>
              <a:ext cx="1503332" cy="1160049"/>
            </a:xfrm>
            <a:custGeom>
              <a:avLst/>
              <a:gdLst>
                <a:gd name="T0" fmla="*/ 198196 w 59"/>
                <a:gd name="T1" fmla="*/ 41487 h 45"/>
                <a:gd name="T2" fmla="*/ 102515 w 59"/>
                <a:gd name="T3" fmla="*/ 134832 h 45"/>
                <a:gd name="T4" fmla="*/ 85429 w 59"/>
                <a:gd name="T5" fmla="*/ 152118 h 45"/>
                <a:gd name="T6" fmla="*/ 78595 w 59"/>
                <a:gd name="T7" fmla="*/ 155575 h 45"/>
                <a:gd name="T8" fmla="*/ 68343 w 59"/>
                <a:gd name="T9" fmla="*/ 152118 h 45"/>
                <a:gd name="T10" fmla="*/ 51258 w 59"/>
                <a:gd name="T11" fmla="*/ 134832 h 45"/>
                <a:gd name="T12" fmla="*/ 3417 w 59"/>
                <a:gd name="T13" fmla="*/ 89888 h 45"/>
                <a:gd name="T14" fmla="*/ 0 w 59"/>
                <a:gd name="T15" fmla="*/ 79516 h 45"/>
                <a:gd name="T16" fmla="*/ 3417 w 59"/>
                <a:gd name="T17" fmla="*/ 69144 h 45"/>
                <a:gd name="T18" fmla="*/ 20503 w 59"/>
                <a:gd name="T19" fmla="*/ 51858 h 45"/>
                <a:gd name="T20" fmla="*/ 30755 w 59"/>
                <a:gd name="T21" fmla="*/ 48401 h 45"/>
                <a:gd name="T22" fmla="*/ 37589 w 59"/>
                <a:gd name="T23" fmla="*/ 51858 h 45"/>
                <a:gd name="T24" fmla="*/ 78595 w 59"/>
                <a:gd name="T25" fmla="*/ 89888 h 45"/>
                <a:gd name="T26" fmla="*/ 160607 w 59"/>
                <a:gd name="T27" fmla="*/ 3457 h 45"/>
                <a:gd name="T28" fmla="*/ 170858 w 59"/>
                <a:gd name="T29" fmla="*/ 0 h 45"/>
                <a:gd name="T30" fmla="*/ 181110 w 59"/>
                <a:gd name="T31" fmla="*/ 3457 h 45"/>
                <a:gd name="T32" fmla="*/ 198196 w 59"/>
                <a:gd name="T33" fmla="*/ 24201 h 45"/>
                <a:gd name="T34" fmla="*/ 201613 w 59"/>
                <a:gd name="T35" fmla="*/ 31115 h 45"/>
                <a:gd name="T36" fmla="*/ 198196 w 59"/>
                <a:gd name="T37" fmla="*/ 41487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" h="45">
                  <a:moveTo>
                    <a:pt x="58" y="12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5"/>
                    <a:pt x="24" y="45"/>
                    <a:pt x="23" y="45"/>
                  </a:cubicBezTo>
                  <a:cubicBezTo>
                    <a:pt x="22" y="45"/>
                    <a:pt x="21" y="45"/>
                    <a:pt x="20" y="4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0" y="14"/>
                    <a:pt x="11" y="14"/>
                    <a:pt x="11" y="1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51" y="0"/>
                    <a:pt x="52" y="1"/>
                    <a:pt x="53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9" y="8"/>
                    <a:pt x="59" y="9"/>
                  </a:cubicBezTo>
                  <a:cubicBezTo>
                    <a:pt x="59" y="10"/>
                    <a:pt x="58" y="11"/>
                    <a:pt x="58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086246" y="3812319"/>
            <a:ext cx="3963022" cy="814766"/>
            <a:chOff x="1090766" y="688621"/>
            <a:chExt cx="3963022" cy="814766"/>
          </a:xfrm>
        </p:grpSpPr>
        <p:sp>
          <p:nvSpPr>
            <p:cNvPr id="48" name="Rectangle 47"/>
            <p:cNvSpPr/>
            <p:nvPr/>
          </p:nvSpPr>
          <p:spPr>
            <a:xfrm>
              <a:off x="1090766" y="688621"/>
              <a:ext cx="3153951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 Here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090766" y="967856"/>
              <a:ext cx="3963022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DJs flock by when MTV ax quiz prog. 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72441" y="5024997"/>
            <a:ext cx="259660" cy="259660"/>
            <a:chOff x="2288721" y="2772229"/>
            <a:chExt cx="2471965" cy="2471965"/>
          </a:xfrm>
        </p:grpSpPr>
        <p:sp>
          <p:nvSpPr>
            <p:cNvPr id="51" name="Oval 50"/>
            <p:cNvSpPr/>
            <p:nvPr/>
          </p:nvSpPr>
          <p:spPr>
            <a:xfrm>
              <a:off x="2288721" y="2772229"/>
              <a:ext cx="2471965" cy="247196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29"/>
            <p:cNvSpPr>
              <a:spLocks/>
            </p:cNvSpPr>
            <p:nvPr/>
          </p:nvSpPr>
          <p:spPr bwMode="auto">
            <a:xfrm>
              <a:off x="2804183" y="3513718"/>
              <a:ext cx="1503332" cy="1160049"/>
            </a:xfrm>
            <a:custGeom>
              <a:avLst/>
              <a:gdLst>
                <a:gd name="T0" fmla="*/ 198196 w 59"/>
                <a:gd name="T1" fmla="*/ 41487 h 45"/>
                <a:gd name="T2" fmla="*/ 102515 w 59"/>
                <a:gd name="T3" fmla="*/ 134832 h 45"/>
                <a:gd name="T4" fmla="*/ 85429 w 59"/>
                <a:gd name="T5" fmla="*/ 152118 h 45"/>
                <a:gd name="T6" fmla="*/ 78595 w 59"/>
                <a:gd name="T7" fmla="*/ 155575 h 45"/>
                <a:gd name="T8" fmla="*/ 68343 w 59"/>
                <a:gd name="T9" fmla="*/ 152118 h 45"/>
                <a:gd name="T10" fmla="*/ 51258 w 59"/>
                <a:gd name="T11" fmla="*/ 134832 h 45"/>
                <a:gd name="T12" fmla="*/ 3417 w 59"/>
                <a:gd name="T13" fmla="*/ 89888 h 45"/>
                <a:gd name="T14" fmla="*/ 0 w 59"/>
                <a:gd name="T15" fmla="*/ 79516 h 45"/>
                <a:gd name="T16" fmla="*/ 3417 w 59"/>
                <a:gd name="T17" fmla="*/ 69144 h 45"/>
                <a:gd name="T18" fmla="*/ 20503 w 59"/>
                <a:gd name="T19" fmla="*/ 51858 h 45"/>
                <a:gd name="T20" fmla="*/ 30755 w 59"/>
                <a:gd name="T21" fmla="*/ 48401 h 45"/>
                <a:gd name="T22" fmla="*/ 37589 w 59"/>
                <a:gd name="T23" fmla="*/ 51858 h 45"/>
                <a:gd name="T24" fmla="*/ 78595 w 59"/>
                <a:gd name="T25" fmla="*/ 89888 h 45"/>
                <a:gd name="T26" fmla="*/ 160607 w 59"/>
                <a:gd name="T27" fmla="*/ 3457 h 45"/>
                <a:gd name="T28" fmla="*/ 170858 w 59"/>
                <a:gd name="T29" fmla="*/ 0 h 45"/>
                <a:gd name="T30" fmla="*/ 181110 w 59"/>
                <a:gd name="T31" fmla="*/ 3457 h 45"/>
                <a:gd name="T32" fmla="*/ 198196 w 59"/>
                <a:gd name="T33" fmla="*/ 24201 h 45"/>
                <a:gd name="T34" fmla="*/ 201613 w 59"/>
                <a:gd name="T35" fmla="*/ 31115 h 45"/>
                <a:gd name="T36" fmla="*/ 198196 w 59"/>
                <a:gd name="T37" fmla="*/ 41487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9" h="45">
                  <a:moveTo>
                    <a:pt x="58" y="12"/>
                  </a:moveTo>
                  <a:cubicBezTo>
                    <a:pt x="30" y="39"/>
                    <a:pt x="30" y="39"/>
                    <a:pt x="30" y="39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5"/>
                    <a:pt x="24" y="45"/>
                    <a:pt x="23" y="45"/>
                  </a:cubicBezTo>
                  <a:cubicBezTo>
                    <a:pt x="22" y="45"/>
                    <a:pt x="21" y="45"/>
                    <a:pt x="20" y="4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10" y="14"/>
                    <a:pt x="11" y="14"/>
                    <a:pt x="11" y="1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51" y="0"/>
                    <a:pt x="52" y="1"/>
                    <a:pt x="53" y="1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9" y="8"/>
                    <a:pt x="59" y="9"/>
                  </a:cubicBezTo>
                  <a:cubicBezTo>
                    <a:pt x="59" y="10"/>
                    <a:pt x="58" y="11"/>
                    <a:pt x="58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86246" y="4948114"/>
            <a:ext cx="3840739" cy="814766"/>
            <a:chOff x="1090766" y="688621"/>
            <a:chExt cx="3840739" cy="814766"/>
          </a:xfrm>
        </p:grpSpPr>
        <p:sp>
          <p:nvSpPr>
            <p:cNvPr id="54" name="Rectangle 53"/>
            <p:cNvSpPr/>
            <p:nvPr/>
          </p:nvSpPr>
          <p:spPr>
            <a:xfrm>
              <a:off x="1090766" y="688621"/>
              <a:ext cx="3443548" cy="36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Segoe UI" panose="020B0502040204020203" pitchFamily="34" charset="0"/>
                </a:rPr>
                <a:t>Your Title Text Here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090766" y="967856"/>
              <a:ext cx="3840739" cy="535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200" dirty="0">
                  <a:solidFill>
                    <a:schemeClr val="bg1">
                      <a:lumMod val="65000"/>
                    </a:schemeClr>
                  </a:solidFill>
                  <a:cs typeface="Segoe UI Light" panose="020B0502040204020203" pitchFamily="34" charset="0"/>
                </a:rPr>
                <a:t>The quick, brown fox jumps over a lazy dog. DJs flock by when MTV ax quiz prog. 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110CBF90-B6EC-4207-A2A9-C2BA493C74E5}"/>
              </a:ext>
            </a:extLst>
          </p:cNvPr>
          <p:cNvSpPr/>
          <p:nvPr/>
        </p:nvSpPr>
        <p:spPr>
          <a:xfrm>
            <a:off x="1082052" y="2236314"/>
            <a:ext cx="4902551" cy="102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The quick, brown fox jumps over a lazy dog. DJs flock by when MTV ax quiz prog. Junk MTV quiz graced by fox whelps. flock by when MTV ax quiz prog. Junk MTV quiz grac</a:t>
            </a:r>
            <a:endParaRPr lang="en-US" sz="1400" dirty="0">
              <a:solidFill>
                <a:schemeClr val="bg1">
                  <a:lumMod val="65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3E85475-ADB2-4952-AAB4-C1CE6B25F360}"/>
              </a:ext>
            </a:extLst>
          </p:cNvPr>
          <p:cNvSpPr txBox="1"/>
          <p:nvPr/>
        </p:nvSpPr>
        <p:spPr>
          <a:xfrm>
            <a:off x="1030265" y="944680"/>
            <a:ext cx="37796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minimal </a:t>
            </a:r>
            <a:r>
              <a:rPr lang="en-US" sz="4800" b="1" dirty="0">
                <a:solidFill>
                  <a:schemeClr val="accent4"/>
                </a:solidFill>
              </a:rPr>
              <a:t>style</a:t>
            </a:r>
            <a:r>
              <a:rPr lang="en-US" sz="48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581388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1616362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2013</a:t>
            </a:r>
          </a:p>
        </p:txBody>
      </p:sp>
      <p:cxnSp>
        <p:nvCxnSpPr>
          <p:cNvPr id="35" name="Straight Connector 34"/>
          <p:cNvCxnSpPr/>
          <p:nvPr/>
        </p:nvCxnSpPr>
        <p:spPr>
          <a:xfrm flipH="1" flipV="1">
            <a:off x="1942734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36" name="Chevron 35"/>
          <p:cNvSpPr/>
          <p:nvPr/>
        </p:nvSpPr>
        <p:spPr>
          <a:xfrm>
            <a:off x="879016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1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1885005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1485534" y="3463677"/>
            <a:ext cx="914400" cy="914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Chevron 47"/>
          <p:cNvSpPr/>
          <p:nvPr/>
        </p:nvSpPr>
        <p:spPr>
          <a:xfrm>
            <a:off x="2962089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2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3968078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699436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2014</a:t>
            </a:r>
          </a:p>
        </p:txBody>
      </p:sp>
      <p:cxnSp>
        <p:nvCxnSpPr>
          <p:cNvPr id="51" name="Straight Connector 50"/>
          <p:cNvCxnSpPr/>
          <p:nvPr/>
        </p:nvCxnSpPr>
        <p:spPr>
          <a:xfrm flipH="1" flipV="1">
            <a:off x="4025807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52" name="Oval 51"/>
          <p:cNvSpPr/>
          <p:nvPr/>
        </p:nvSpPr>
        <p:spPr>
          <a:xfrm>
            <a:off x="3568607" y="3463677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Chevron 52"/>
          <p:cNvSpPr/>
          <p:nvPr/>
        </p:nvSpPr>
        <p:spPr>
          <a:xfrm>
            <a:off x="5045162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3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051151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782509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2015</a:t>
            </a:r>
          </a:p>
        </p:txBody>
      </p:sp>
      <p:cxnSp>
        <p:nvCxnSpPr>
          <p:cNvPr id="58" name="Straight Connector 57"/>
          <p:cNvCxnSpPr/>
          <p:nvPr/>
        </p:nvCxnSpPr>
        <p:spPr>
          <a:xfrm flipH="1" flipV="1">
            <a:off x="6108880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3"/>
            </a:solidFill>
            <a:prstDash val="solid"/>
          </a:ln>
          <a:effectLst/>
        </p:spPr>
      </p:cxnSp>
      <p:sp>
        <p:nvSpPr>
          <p:cNvPr id="60" name="Oval 59"/>
          <p:cNvSpPr/>
          <p:nvPr/>
        </p:nvSpPr>
        <p:spPr>
          <a:xfrm>
            <a:off x="5651680" y="3463677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3" name="Chevron 62"/>
          <p:cNvSpPr/>
          <p:nvPr/>
        </p:nvSpPr>
        <p:spPr>
          <a:xfrm>
            <a:off x="7128235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4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0" name="Oval 79"/>
          <p:cNvSpPr/>
          <p:nvPr/>
        </p:nvSpPr>
        <p:spPr>
          <a:xfrm>
            <a:off x="8134224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7865582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2016</a:t>
            </a:r>
          </a:p>
        </p:txBody>
      </p:sp>
      <p:cxnSp>
        <p:nvCxnSpPr>
          <p:cNvPr id="82" name="Straight Connector 81"/>
          <p:cNvCxnSpPr/>
          <p:nvPr/>
        </p:nvCxnSpPr>
        <p:spPr>
          <a:xfrm flipH="1" flipV="1">
            <a:off x="8191953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5"/>
            </a:solidFill>
            <a:prstDash val="solid"/>
          </a:ln>
          <a:effectLst/>
        </p:spPr>
      </p:cxnSp>
      <p:sp>
        <p:nvSpPr>
          <p:cNvPr id="83" name="Oval 82"/>
          <p:cNvSpPr/>
          <p:nvPr/>
        </p:nvSpPr>
        <p:spPr>
          <a:xfrm>
            <a:off x="7734753" y="3463677"/>
            <a:ext cx="914400" cy="914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4" name="Chevron 83"/>
          <p:cNvSpPr/>
          <p:nvPr/>
        </p:nvSpPr>
        <p:spPr>
          <a:xfrm>
            <a:off x="9211307" y="2434973"/>
            <a:ext cx="2127437" cy="557131"/>
          </a:xfrm>
          <a:prstGeom prst="chevron">
            <a:avLst>
              <a:gd name="adj" fmla="val 32323"/>
            </a:avLst>
          </a:prstGeom>
          <a:solidFill>
            <a:schemeClr val="accent3"/>
          </a:solidFill>
          <a:ln w="381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5" name="Oval 84"/>
          <p:cNvSpPr/>
          <p:nvPr/>
        </p:nvSpPr>
        <p:spPr>
          <a:xfrm>
            <a:off x="10217296" y="2655809"/>
            <a:ext cx="115459" cy="115459"/>
          </a:xfrm>
          <a:prstGeom prst="ellipse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9948653" y="20181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itchFamily="2" charset="0"/>
              </a:rPr>
              <a:t>2017</a:t>
            </a:r>
          </a:p>
        </p:txBody>
      </p:sp>
      <p:cxnSp>
        <p:nvCxnSpPr>
          <p:cNvPr id="87" name="Straight Connector 86"/>
          <p:cNvCxnSpPr/>
          <p:nvPr/>
        </p:nvCxnSpPr>
        <p:spPr>
          <a:xfrm flipH="1" flipV="1">
            <a:off x="10275025" y="2955677"/>
            <a:ext cx="0" cy="508000"/>
          </a:xfrm>
          <a:prstGeom prst="line">
            <a:avLst/>
          </a:prstGeom>
          <a:noFill/>
          <a:ln w="12700" cap="flat" cmpd="sng" algn="ctr">
            <a:solidFill>
              <a:schemeClr val="accent6"/>
            </a:solidFill>
            <a:prstDash val="solid"/>
          </a:ln>
          <a:effectLst/>
        </p:spPr>
      </p:cxnSp>
      <p:sp>
        <p:nvSpPr>
          <p:cNvPr id="88" name="Oval 87"/>
          <p:cNvSpPr/>
          <p:nvPr/>
        </p:nvSpPr>
        <p:spPr>
          <a:xfrm>
            <a:off x="9817825" y="3463677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363894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3467751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573309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675466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9781023" y="4544705"/>
            <a:ext cx="10470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Insert title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946075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3049932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5155490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7257647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9363204" y="4893090"/>
            <a:ext cx="188272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ut perspiciatis unde voluptatem accusantium rem aperiam.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34030D9-AE92-4BA6-8E23-7DC7B064DAF3}"/>
              </a:ext>
            </a:extLst>
          </p:cNvPr>
          <p:cNvSpPr/>
          <p:nvPr/>
        </p:nvSpPr>
        <p:spPr>
          <a:xfrm>
            <a:off x="1616362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9483020-379D-4C53-9845-64C1C56950DA}"/>
              </a:ext>
            </a:extLst>
          </p:cNvPr>
          <p:cNvSpPr/>
          <p:nvPr/>
        </p:nvSpPr>
        <p:spPr>
          <a:xfrm>
            <a:off x="3699436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2014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C844F4C-D7EE-479D-AE14-EBDCFBA00A98}"/>
              </a:ext>
            </a:extLst>
          </p:cNvPr>
          <p:cNvSpPr/>
          <p:nvPr/>
        </p:nvSpPr>
        <p:spPr>
          <a:xfrm>
            <a:off x="5782509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2015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7341C97-CF00-4EE5-88CF-E96448B2A2B1}"/>
              </a:ext>
            </a:extLst>
          </p:cNvPr>
          <p:cNvSpPr/>
          <p:nvPr/>
        </p:nvSpPr>
        <p:spPr>
          <a:xfrm>
            <a:off x="7865582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2016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54CFA95-C5A3-434F-A02A-A2F9988FFB88}"/>
              </a:ext>
            </a:extLst>
          </p:cNvPr>
          <p:cNvSpPr/>
          <p:nvPr/>
        </p:nvSpPr>
        <p:spPr>
          <a:xfrm>
            <a:off x="9948653" y="3756723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dirty="0">
                <a:solidFill>
                  <a:schemeClr val="bg1"/>
                </a:solidFill>
                <a:ea typeface="Questrial" pitchFamily="2" charset="0"/>
              </a:rPr>
              <a:t>2017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ABDC0D1-BA14-41E8-9B2E-CDCFDAF34DC9}"/>
              </a:ext>
            </a:extLst>
          </p:cNvPr>
          <p:cNvSpPr txBox="1"/>
          <p:nvPr/>
        </p:nvSpPr>
        <p:spPr>
          <a:xfrm>
            <a:off x="3758860" y="411612"/>
            <a:ext cx="46804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/>
              <a:t>minimal </a:t>
            </a:r>
            <a:r>
              <a:rPr lang="en-US" sz="6000" b="1" dirty="0">
                <a:solidFill>
                  <a:schemeClr val="accent4"/>
                </a:solidFill>
              </a:rPr>
              <a:t>style</a:t>
            </a:r>
            <a:r>
              <a:rPr lang="en-US" sz="6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40515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4256B75-8B7C-4D6C-892F-44267418D00C}"/>
              </a:ext>
            </a:extLst>
          </p:cNvPr>
          <p:cNvSpPr/>
          <p:nvPr/>
        </p:nvSpPr>
        <p:spPr>
          <a:xfrm>
            <a:off x="7987069" y="-35647"/>
            <a:ext cx="4224528" cy="38456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22300" dist="38100" dir="18900000" algn="bl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A5FA532-5CA2-4A5F-A1DF-554ADCA4B3AE}"/>
              </a:ext>
            </a:extLst>
          </p:cNvPr>
          <p:cNvSpPr/>
          <p:nvPr/>
        </p:nvSpPr>
        <p:spPr>
          <a:xfrm>
            <a:off x="7987069" y="247366"/>
            <a:ext cx="4005072" cy="35626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ame 25">
            <a:extLst>
              <a:ext uri="{FF2B5EF4-FFF2-40B4-BE49-F238E27FC236}">
                <a16:creationId xmlns:a16="http://schemas.microsoft.com/office/drawing/2014/main" id="{6CC7C88A-73A9-44B3-A195-A7A6B46E90D8}"/>
              </a:ext>
            </a:extLst>
          </p:cNvPr>
          <p:cNvSpPr/>
          <p:nvPr/>
        </p:nvSpPr>
        <p:spPr>
          <a:xfrm>
            <a:off x="558966" y="2798593"/>
            <a:ext cx="2961564" cy="3640813"/>
          </a:xfrm>
          <a:prstGeom prst="frame">
            <a:avLst>
              <a:gd name="adj1" fmla="val 190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Cross 28">
            <a:extLst>
              <a:ext uri="{FF2B5EF4-FFF2-40B4-BE49-F238E27FC236}">
                <a16:creationId xmlns:a16="http://schemas.microsoft.com/office/drawing/2014/main" id="{56D81DAF-76DD-4240-A891-6097D740FE54}"/>
              </a:ext>
            </a:extLst>
          </p:cNvPr>
          <p:cNvSpPr/>
          <p:nvPr/>
        </p:nvSpPr>
        <p:spPr>
          <a:xfrm>
            <a:off x="8525321" y="2048955"/>
            <a:ext cx="446561" cy="446561"/>
          </a:xfrm>
          <a:prstGeom prst="plus">
            <a:avLst>
              <a:gd name="adj" fmla="val 4035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2A89FE-4165-43EF-BDB0-5D282D327985}"/>
              </a:ext>
            </a:extLst>
          </p:cNvPr>
          <p:cNvSpPr txBox="1"/>
          <p:nvPr/>
        </p:nvSpPr>
        <p:spPr>
          <a:xfrm>
            <a:off x="8557657" y="-202997"/>
            <a:ext cx="36663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minimal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65627EB-BA03-41E1-8AFD-259FBFFEA79D}"/>
              </a:ext>
            </a:extLst>
          </p:cNvPr>
          <p:cNvSpPr txBox="1"/>
          <p:nvPr/>
        </p:nvSpPr>
        <p:spPr>
          <a:xfrm>
            <a:off x="9716448" y="741735"/>
            <a:ext cx="25539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style.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CC34B54-40C8-49AC-8AFE-D17DF996840D}"/>
              </a:ext>
            </a:extLst>
          </p:cNvPr>
          <p:cNvSpPr txBox="1"/>
          <p:nvPr/>
        </p:nvSpPr>
        <p:spPr>
          <a:xfrm>
            <a:off x="8464062" y="3391406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C23126-B422-40A4-A04A-A0AA64A5A6EE}"/>
              </a:ext>
            </a:extLst>
          </p:cNvPr>
          <p:cNvSpPr txBox="1"/>
          <p:nvPr/>
        </p:nvSpPr>
        <p:spPr>
          <a:xfrm>
            <a:off x="895845" y="3508631"/>
            <a:ext cx="2287806" cy="2220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spc="600" dirty="0">
                <a:solidFill>
                  <a:schemeClr val="bg1"/>
                </a:solidFill>
                <a:latin typeface="Agency FB" panose="020B0503020202020204" pitchFamily="34" charset="0"/>
              </a:rPr>
              <a:t>Minimal</a:t>
            </a:r>
            <a:br>
              <a:rPr lang="en-US" sz="2800" b="1" spc="600" dirty="0">
                <a:solidFill>
                  <a:schemeClr val="bg1"/>
                </a:solidFill>
                <a:latin typeface="Agency FB" panose="020B0503020202020204" pitchFamily="34" charset="0"/>
              </a:rPr>
            </a:br>
            <a:r>
              <a:rPr lang="en-US" sz="4000" b="1" spc="600" dirty="0">
                <a:solidFill>
                  <a:schemeClr val="bg1"/>
                </a:solidFill>
                <a:latin typeface="Agency FB" panose="020B0503020202020204" pitchFamily="34" charset="0"/>
              </a:rPr>
              <a:t>Creative</a:t>
            </a:r>
            <a:br>
              <a:rPr lang="en-US" sz="2800" b="1" spc="600" dirty="0">
                <a:solidFill>
                  <a:schemeClr val="bg1"/>
                </a:solidFill>
                <a:latin typeface="Agency FB" panose="020B0503020202020204" pitchFamily="34" charset="0"/>
              </a:rPr>
            </a:br>
            <a:r>
              <a:rPr lang="en-US" sz="2800" b="1" spc="600" dirty="0">
                <a:solidFill>
                  <a:schemeClr val="bg1"/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2667645091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9DE6469-D64F-4C69-A3D5-6AB55018409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ame 14">
            <a:extLst>
              <a:ext uri="{FF2B5EF4-FFF2-40B4-BE49-F238E27FC236}">
                <a16:creationId xmlns:a16="http://schemas.microsoft.com/office/drawing/2014/main" id="{A1F75C45-49B8-43F0-BC0C-3032352309B2}"/>
              </a:ext>
            </a:extLst>
          </p:cNvPr>
          <p:cNvSpPr/>
          <p:nvPr/>
        </p:nvSpPr>
        <p:spPr>
          <a:xfrm rot="2700000">
            <a:off x="3185175" y="2836259"/>
            <a:ext cx="5821646" cy="5821646"/>
          </a:xfrm>
          <a:prstGeom prst="frame">
            <a:avLst>
              <a:gd name="adj1" fmla="val 535"/>
            </a:avLst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43CA5E-88C3-45B8-A005-B7DCC313295B}"/>
              </a:ext>
            </a:extLst>
          </p:cNvPr>
          <p:cNvSpPr txBox="1"/>
          <p:nvPr/>
        </p:nvSpPr>
        <p:spPr>
          <a:xfrm>
            <a:off x="856319" y="2905780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r>
              <a:rPr lang="en-US" sz="14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AF380C-6AD7-41F0-8192-5E216A6EFAFD}"/>
              </a:ext>
            </a:extLst>
          </p:cNvPr>
          <p:cNvSpPr txBox="1"/>
          <p:nvPr/>
        </p:nvSpPr>
        <p:spPr>
          <a:xfrm>
            <a:off x="8126376" y="2905780"/>
            <a:ext cx="3209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pPr algn="r"/>
            <a:r>
              <a:rPr lang="en-US" sz="14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BB91D1-0C18-4160-8419-BDF4E9CA6BED}"/>
              </a:ext>
            </a:extLst>
          </p:cNvPr>
          <p:cNvSpPr txBox="1"/>
          <p:nvPr/>
        </p:nvSpPr>
        <p:spPr>
          <a:xfrm>
            <a:off x="2814559" y="2613392"/>
            <a:ext cx="6562887" cy="923330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</a:rPr>
              <a:t>Thank You For Coming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4AA75A7-E0B2-4A78-8EFC-618E98D7DB61}"/>
              </a:ext>
            </a:extLst>
          </p:cNvPr>
          <p:cNvSpPr txBox="1"/>
          <p:nvPr/>
        </p:nvSpPr>
        <p:spPr>
          <a:xfrm>
            <a:off x="1745580" y="3867127"/>
            <a:ext cx="8466944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Perspiciatis unde omnis iste natus voluptatem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Perspiciatis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aperiam.Perspiciatis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unde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omnis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rem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43840618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4EBE2F4-0A96-4A1F-8819-277F8D58D868}"/>
              </a:ext>
            </a:extLst>
          </p:cNvPr>
          <p:cNvSpPr txBox="1"/>
          <p:nvPr/>
        </p:nvSpPr>
        <p:spPr>
          <a:xfrm>
            <a:off x="1471977" y="3170970"/>
            <a:ext cx="9248045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3900" b="1" spc="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MOOD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0A8FAF-30BF-442F-AC0F-59E4D39D6176}"/>
              </a:ext>
            </a:extLst>
          </p:cNvPr>
          <p:cNvSpPr/>
          <p:nvPr/>
        </p:nvSpPr>
        <p:spPr>
          <a:xfrm>
            <a:off x="4914697" y="4825270"/>
            <a:ext cx="945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cre</a:t>
            </a:r>
            <a:r>
              <a:rPr lang="en-US" b="1" dirty="0">
                <a:solidFill>
                  <a:schemeClr val="accent4"/>
                </a:solidFill>
              </a:rPr>
              <a:t>ative</a:t>
            </a:r>
            <a:endParaRPr lang="en-US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75139E-1C47-4EA3-B18E-D8391264D687}"/>
              </a:ext>
            </a:extLst>
          </p:cNvPr>
          <p:cNvSpPr/>
          <p:nvPr/>
        </p:nvSpPr>
        <p:spPr>
          <a:xfrm>
            <a:off x="7007998" y="4825270"/>
            <a:ext cx="907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pas</a:t>
            </a:r>
            <a:r>
              <a:rPr lang="en-US" b="1" dirty="0">
                <a:solidFill>
                  <a:schemeClr val="accent4"/>
                </a:solidFill>
              </a:rPr>
              <a:t>sion</a:t>
            </a:r>
            <a:endParaRPr lang="en-US" b="1" dirty="0"/>
          </a:p>
        </p:txBody>
      </p:sp>
      <p:sp>
        <p:nvSpPr>
          <p:cNvPr id="7" name="Equals 6">
            <a:extLst>
              <a:ext uri="{FF2B5EF4-FFF2-40B4-BE49-F238E27FC236}">
                <a16:creationId xmlns:a16="http://schemas.microsoft.com/office/drawing/2014/main" id="{9A807C9E-692E-4CAB-9B60-72A4BC53C956}"/>
              </a:ext>
            </a:extLst>
          </p:cNvPr>
          <p:cNvSpPr/>
          <p:nvPr/>
        </p:nvSpPr>
        <p:spPr>
          <a:xfrm>
            <a:off x="10387945" y="4623248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Equals 7">
            <a:extLst>
              <a:ext uri="{FF2B5EF4-FFF2-40B4-BE49-F238E27FC236}">
                <a16:creationId xmlns:a16="http://schemas.microsoft.com/office/drawing/2014/main" id="{3687EE81-738B-492A-AAC9-57B36ACC1A47}"/>
              </a:ext>
            </a:extLst>
          </p:cNvPr>
          <p:cNvSpPr/>
          <p:nvPr/>
        </p:nvSpPr>
        <p:spPr>
          <a:xfrm>
            <a:off x="994104" y="4623247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36123A-966A-4AD0-AB43-1CAD37113521}"/>
              </a:ext>
            </a:extLst>
          </p:cNvPr>
          <p:cNvSpPr txBox="1"/>
          <p:nvPr/>
        </p:nvSpPr>
        <p:spPr>
          <a:xfrm>
            <a:off x="3831930" y="972346"/>
            <a:ext cx="4908843" cy="1107996"/>
          </a:xfrm>
          <a:prstGeom prst="rect">
            <a:avLst/>
          </a:prstGeom>
          <a:solidFill>
            <a:schemeClr val="accent4">
              <a:alpha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</a:rPr>
              <a:t>minimal style</a:t>
            </a:r>
          </a:p>
        </p:txBody>
      </p:sp>
    </p:spTree>
    <p:extLst>
      <p:ext uri="{BB962C8B-B14F-4D97-AF65-F5344CB8AC3E}">
        <p14:creationId xmlns:p14="http://schemas.microsoft.com/office/powerpoint/2010/main" val="93246129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472" y="497366"/>
            <a:ext cx="3032316" cy="586326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933516" y="1336989"/>
            <a:ext cx="4041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b="1" spc="3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40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Way</a:t>
            </a:r>
          </a:p>
          <a:p>
            <a:pPr>
              <a:lnSpc>
                <a:spcPct val="90000"/>
              </a:lnSpc>
            </a:pPr>
            <a:r>
              <a:rPr lang="en-US" sz="4000" b="1" spc="30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US" sz="4000" b="1" spc="3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Success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46899" y="2933726"/>
            <a:ext cx="2696991" cy="2002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id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luctus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consequat.Nunc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sed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arcu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dui. Nam at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lectus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leo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Ut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a ex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quis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nulla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cursus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blandit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Donec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pretium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libero ac tempus. Integer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elementum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ligula in</a:t>
            </a:r>
          </a:p>
        </p:txBody>
      </p:sp>
      <p:cxnSp>
        <p:nvCxnSpPr>
          <p:cNvPr id="22" name="Straight Connector 21"/>
          <p:cNvCxnSpPr>
            <a:cxnSpLocks/>
          </p:cNvCxnSpPr>
          <p:nvPr/>
        </p:nvCxnSpPr>
        <p:spPr>
          <a:xfrm>
            <a:off x="2146785" y="2724346"/>
            <a:ext cx="617455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8D2B84C-18EF-40A0-AC7A-F8EDBCEF7B3B}"/>
              </a:ext>
            </a:extLst>
          </p:cNvPr>
          <p:cNvSpPr txBox="1"/>
          <p:nvPr/>
        </p:nvSpPr>
        <p:spPr>
          <a:xfrm rot="5400000">
            <a:off x="-2734452" y="2126992"/>
            <a:ext cx="7140096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600" b="1" spc="-300" dirty="0">
                <a:solidFill>
                  <a:schemeClr val="bg1">
                    <a:lumMod val="95000"/>
                  </a:schemeClr>
                </a:solidFill>
              </a:rPr>
              <a:t>minimal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90395A9-1C41-4CCD-A735-996F6A3883ED}"/>
              </a:ext>
            </a:extLst>
          </p:cNvPr>
          <p:cNvSpPr/>
          <p:nvPr/>
        </p:nvSpPr>
        <p:spPr>
          <a:xfrm>
            <a:off x="6052222" y="1220316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41597118-35A9-4E20-AED0-8A3DAE813E3B}"/>
              </a:ext>
            </a:extLst>
          </p:cNvPr>
          <p:cNvSpPr/>
          <p:nvPr/>
        </p:nvSpPr>
        <p:spPr>
          <a:xfrm>
            <a:off x="6052222" y="1220316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Text Placeholder 32">
            <a:extLst>
              <a:ext uri="{FF2B5EF4-FFF2-40B4-BE49-F238E27FC236}">
                <a16:creationId xmlns:a16="http://schemas.microsoft.com/office/drawing/2014/main" id="{C5D97AE2-496E-4224-A4B0-6CBD4425CD9A}"/>
              </a:ext>
            </a:extLst>
          </p:cNvPr>
          <p:cNvSpPr txBox="1">
            <a:spLocks/>
          </p:cNvSpPr>
          <p:nvPr/>
        </p:nvSpPr>
        <p:spPr>
          <a:xfrm>
            <a:off x="6207385" y="2309043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6A2FB95-F8B6-424E-BDC0-8DE2C62D29C9}"/>
              </a:ext>
            </a:extLst>
          </p:cNvPr>
          <p:cNvSpPr/>
          <p:nvPr/>
        </p:nvSpPr>
        <p:spPr>
          <a:xfrm>
            <a:off x="6052222" y="2952210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DD332407-8085-418B-BBE2-86813EFC8A83}"/>
              </a:ext>
            </a:extLst>
          </p:cNvPr>
          <p:cNvSpPr/>
          <p:nvPr/>
        </p:nvSpPr>
        <p:spPr>
          <a:xfrm>
            <a:off x="6052222" y="2952210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7" name="Text Placeholder 32">
            <a:extLst>
              <a:ext uri="{FF2B5EF4-FFF2-40B4-BE49-F238E27FC236}">
                <a16:creationId xmlns:a16="http://schemas.microsoft.com/office/drawing/2014/main" id="{CA187D78-44D8-4333-80C0-5134C2220FF1}"/>
              </a:ext>
            </a:extLst>
          </p:cNvPr>
          <p:cNvSpPr txBox="1">
            <a:spLocks/>
          </p:cNvSpPr>
          <p:nvPr/>
        </p:nvSpPr>
        <p:spPr>
          <a:xfrm>
            <a:off x="6207385" y="4040937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86E5629-645A-4792-ACCA-F4E3367BC6F6}"/>
              </a:ext>
            </a:extLst>
          </p:cNvPr>
          <p:cNvSpPr/>
          <p:nvPr/>
        </p:nvSpPr>
        <p:spPr>
          <a:xfrm>
            <a:off x="6053403" y="4684104"/>
            <a:ext cx="914400" cy="914400"/>
          </a:xfrm>
          <a:prstGeom prst="ellipse">
            <a:avLst/>
          </a:prstGeom>
          <a:noFill/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Montserrat" panose="02000000000000000000" pitchFamily="2" charset="0"/>
              </a:rPr>
              <a:t>20%</a:t>
            </a:r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B5572A1F-0EA9-4311-BDEA-E8690223B76F}"/>
              </a:ext>
            </a:extLst>
          </p:cNvPr>
          <p:cNvSpPr/>
          <p:nvPr/>
        </p:nvSpPr>
        <p:spPr>
          <a:xfrm>
            <a:off x="6053403" y="4684104"/>
            <a:ext cx="914400" cy="914400"/>
          </a:xfrm>
          <a:prstGeom prst="arc">
            <a:avLst>
              <a:gd name="adj1" fmla="val 16200000"/>
              <a:gd name="adj2" fmla="val 20697729"/>
            </a:avLst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Text Placeholder 32">
            <a:extLst>
              <a:ext uri="{FF2B5EF4-FFF2-40B4-BE49-F238E27FC236}">
                <a16:creationId xmlns:a16="http://schemas.microsoft.com/office/drawing/2014/main" id="{A267C668-7158-40FE-96CF-382419892668}"/>
              </a:ext>
            </a:extLst>
          </p:cNvPr>
          <p:cNvSpPr txBox="1">
            <a:spLocks/>
          </p:cNvSpPr>
          <p:nvPr/>
        </p:nvSpPr>
        <p:spPr>
          <a:xfrm>
            <a:off x="6208566" y="5772831"/>
            <a:ext cx="604075" cy="276999"/>
          </a:xfrm>
          <a:prstGeom prst="rect">
            <a:avLst/>
          </a:prstGeom>
          <a:effectLst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+mj-lt"/>
                <a:ea typeface="Questrial" panose="020B0606030504020204" pitchFamily="34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Type A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0090966D-EF09-43EF-867D-72E1DE96FF31}"/>
              </a:ext>
            </a:extLst>
          </p:cNvPr>
          <p:cNvSpPr/>
          <p:nvPr/>
        </p:nvSpPr>
        <p:spPr>
          <a:xfrm>
            <a:off x="2146785" y="5322683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7D7D11A-B13F-40E7-A0EB-3F2AEA34E063}"/>
              </a:ext>
            </a:extLst>
          </p:cNvPr>
          <p:cNvSpPr txBox="1"/>
          <p:nvPr/>
        </p:nvSpPr>
        <p:spPr>
          <a:xfrm>
            <a:off x="2419163" y="5322682"/>
            <a:ext cx="82625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b="1" dirty="0">
                <a:latin typeface="+mn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104398467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4E55D9-11B4-457C-8F31-BB801FE20619}"/>
              </a:ext>
            </a:extLst>
          </p:cNvPr>
          <p:cNvSpPr/>
          <p:nvPr/>
        </p:nvSpPr>
        <p:spPr>
          <a:xfrm>
            <a:off x="0" y="0"/>
            <a:ext cx="4224528" cy="3429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965200" dist="266700" dir="12540000" algn="b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0E4DA0-B8D2-4598-B845-177A3103FD7F}"/>
              </a:ext>
            </a:extLst>
          </p:cNvPr>
          <p:cNvSpPr/>
          <p:nvPr/>
        </p:nvSpPr>
        <p:spPr>
          <a:xfrm>
            <a:off x="0" y="0"/>
            <a:ext cx="4005072" cy="31766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2EFF92-8DE7-4036-BC4F-2FE0E39B699F}"/>
              </a:ext>
            </a:extLst>
          </p:cNvPr>
          <p:cNvSpPr txBox="1"/>
          <p:nvPr/>
        </p:nvSpPr>
        <p:spPr>
          <a:xfrm>
            <a:off x="558139" y="-77859"/>
            <a:ext cx="36663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minimal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80C09A-39FC-428F-BA50-AC00A5E09242}"/>
              </a:ext>
            </a:extLst>
          </p:cNvPr>
          <p:cNvSpPr txBox="1"/>
          <p:nvPr/>
        </p:nvSpPr>
        <p:spPr>
          <a:xfrm>
            <a:off x="1800672" y="846091"/>
            <a:ext cx="24654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0" b="1" dirty="0"/>
              <a:t>.style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448E11-28A5-446C-8F57-1D98F76D5ED7}"/>
              </a:ext>
            </a:extLst>
          </p:cNvPr>
          <p:cNvSpPr txBox="1"/>
          <p:nvPr/>
        </p:nvSpPr>
        <p:spPr>
          <a:xfrm>
            <a:off x="393944" y="2758056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 rem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F6C7A86-A04E-4F9D-A4AB-9790CE31418C}"/>
              </a:ext>
            </a:extLst>
          </p:cNvPr>
          <p:cNvGrpSpPr/>
          <p:nvPr/>
        </p:nvGrpSpPr>
        <p:grpSpPr>
          <a:xfrm>
            <a:off x="163456" y="3785958"/>
            <a:ext cx="3841616" cy="2767284"/>
            <a:chOff x="1395561" y="1608595"/>
            <a:chExt cx="3330248" cy="2767284"/>
          </a:xfrm>
        </p:grpSpPr>
        <p:sp>
          <p:nvSpPr>
            <p:cNvPr id="10" name="Frame 9">
              <a:extLst>
                <a:ext uri="{FF2B5EF4-FFF2-40B4-BE49-F238E27FC236}">
                  <a16:creationId xmlns:a16="http://schemas.microsoft.com/office/drawing/2014/main" id="{94ED0451-866F-40AC-BE0C-77DC8F563BF5}"/>
                </a:ext>
              </a:extLst>
            </p:cNvPr>
            <p:cNvSpPr/>
            <p:nvPr/>
          </p:nvSpPr>
          <p:spPr>
            <a:xfrm>
              <a:off x="2352334" y="1608595"/>
              <a:ext cx="2373475" cy="2767284"/>
            </a:xfrm>
            <a:prstGeom prst="frame">
              <a:avLst>
                <a:gd name="adj1" fmla="val 190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AADD3EE-8A0B-4713-BA5C-5CFDE537AC5A}"/>
                </a:ext>
              </a:extLst>
            </p:cNvPr>
            <p:cNvSpPr/>
            <p:nvPr/>
          </p:nvSpPr>
          <p:spPr>
            <a:xfrm>
              <a:off x="1395561" y="2329768"/>
              <a:ext cx="1609344" cy="13113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Equals 12">
            <a:extLst>
              <a:ext uri="{FF2B5EF4-FFF2-40B4-BE49-F238E27FC236}">
                <a16:creationId xmlns:a16="http://schemas.microsoft.com/office/drawing/2014/main" id="{C0FEA1DA-E24D-4103-85B4-56E28AB0B5AD}"/>
              </a:ext>
            </a:extLst>
          </p:cNvPr>
          <p:cNvSpPr/>
          <p:nvPr/>
        </p:nvSpPr>
        <p:spPr>
          <a:xfrm>
            <a:off x="733424" y="4782912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B81F7E-6E14-4FF9-BE60-1850925DF74D}"/>
              </a:ext>
            </a:extLst>
          </p:cNvPr>
          <p:cNvSpPr txBox="1"/>
          <p:nvPr/>
        </p:nvSpPr>
        <p:spPr>
          <a:xfrm>
            <a:off x="8257795" y="831043"/>
            <a:ext cx="1326004" cy="76944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en-US"/>
            </a:defPPr>
            <a:lvl1pPr lvl="0">
              <a:defRPr sz="1600">
                <a:solidFill>
                  <a:schemeClr val="bg1"/>
                </a:solidFill>
                <a:latin typeface="+mj-lt"/>
                <a:cs typeface="Montserrat" panose="02000000000000000000" pitchFamily="2" charset="0"/>
              </a:defRPr>
            </a:lvl1pPr>
          </a:lstStyle>
          <a:p>
            <a:r>
              <a:rPr lang="en-US" sz="4400" dirty="0">
                <a:solidFill>
                  <a:schemeClr val="accent4"/>
                </a:solidFill>
                <a:latin typeface="+mn-lt"/>
              </a:rPr>
              <a:t>2082</a:t>
            </a:r>
            <a:endParaRPr lang="id-ID" sz="4400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DE4E022-AA28-4E59-82EE-DBA627276835}"/>
              </a:ext>
            </a:extLst>
          </p:cNvPr>
          <p:cNvSpPr/>
          <p:nvPr/>
        </p:nvSpPr>
        <p:spPr>
          <a:xfrm>
            <a:off x="8299358" y="1588324"/>
            <a:ext cx="3273889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libero in amet, consectetur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248B05-1E4E-4192-8EED-3A853F228F59}"/>
              </a:ext>
            </a:extLst>
          </p:cNvPr>
          <p:cNvSpPr txBox="1"/>
          <p:nvPr/>
        </p:nvSpPr>
        <p:spPr>
          <a:xfrm>
            <a:off x="8299359" y="606186"/>
            <a:ext cx="794961" cy="276999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en-US"/>
            </a:defPPr>
            <a:lvl1pPr lvl="0">
              <a:defRPr sz="1600">
                <a:solidFill>
                  <a:schemeClr val="bg1"/>
                </a:solidFill>
                <a:latin typeface="+mj-lt"/>
                <a:cs typeface="Montserrat" panose="02000000000000000000" pitchFamily="2" charset="0"/>
              </a:defRPr>
            </a:lvl1pPr>
          </a:lstStyle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Title Here</a:t>
            </a:r>
            <a:endParaRPr lang="id-ID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4B9E39-3715-4295-9C1B-0C06FA92A6D8}"/>
              </a:ext>
            </a:extLst>
          </p:cNvPr>
          <p:cNvSpPr txBox="1"/>
          <p:nvPr/>
        </p:nvSpPr>
        <p:spPr>
          <a:xfrm>
            <a:off x="5145427" y="831043"/>
            <a:ext cx="1326004" cy="769441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en-US"/>
            </a:defPPr>
            <a:lvl1pPr lvl="0">
              <a:defRPr sz="1600">
                <a:solidFill>
                  <a:schemeClr val="bg1"/>
                </a:solidFill>
                <a:latin typeface="+mj-lt"/>
                <a:cs typeface="Montserrat" panose="02000000000000000000" pitchFamily="2" charset="0"/>
              </a:defRPr>
            </a:lvl1pPr>
          </a:lstStyle>
          <a:p>
            <a:r>
              <a:rPr lang="en-US" sz="4400" dirty="0">
                <a:solidFill>
                  <a:schemeClr val="accent4"/>
                </a:solidFill>
                <a:latin typeface="+mn-lt"/>
              </a:rPr>
              <a:t>1783</a:t>
            </a:r>
            <a:endParaRPr lang="id-ID" sz="4400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D22A264-F288-466E-A50D-1AE9A38DE925}"/>
              </a:ext>
            </a:extLst>
          </p:cNvPr>
          <p:cNvSpPr/>
          <p:nvPr/>
        </p:nvSpPr>
        <p:spPr>
          <a:xfrm>
            <a:off x="5186990" y="1588324"/>
            <a:ext cx="3273889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 libero in amet, consectetur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598F64-1C64-48AF-B5B1-F5BE0B73C516}"/>
              </a:ext>
            </a:extLst>
          </p:cNvPr>
          <p:cNvSpPr txBox="1"/>
          <p:nvPr/>
        </p:nvSpPr>
        <p:spPr>
          <a:xfrm>
            <a:off x="5186991" y="606186"/>
            <a:ext cx="794961" cy="276999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>
            <a:defPPr>
              <a:defRPr lang="en-US"/>
            </a:defPPr>
            <a:lvl1pPr lvl="0">
              <a:defRPr sz="1600">
                <a:solidFill>
                  <a:schemeClr val="bg1"/>
                </a:solidFill>
                <a:latin typeface="+mj-lt"/>
                <a:cs typeface="Montserrat" panose="02000000000000000000" pitchFamily="2" charset="0"/>
              </a:defRPr>
            </a:lvl1pPr>
          </a:lstStyle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Title Here</a:t>
            </a:r>
            <a:endParaRPr lang="id-ID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DECBD2-FD0B-47FA-8813-59E774C77ADB}"/>
              </a:ext>
            </a:extLst>
          </p:cNvPr>
          <p:cNvSpPr txBox="1"/>
          <p:nvPr/>
        </p:nvSpPr>
        <p:spPr>
          <a:xfrm>
            <a:off x="5584471" y="4384769"/>
            <a:ext cx="55290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>
                <a:solidFill>
                  <a:schemeClr val="bg1">
                    <a:alpha val="30000"/>
                  </a:schemeClr>
                </a:solidFill>
              </a:rPr>
              <a:t>ABOUT US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9A7950D-4F4C-4496-95CC-FFA11DE3E70E}"/>
              </a:ext>
            </a:extLst>
          </p:cNvPr>
          <p:cNvSpPr txBox="1"/>
          <p:nvPr/>
        </p:nvSpPr>
        <p:spPr>
          <a:xfrm>
            <a:off x="1671955" y="4275091"/>
            <a:ext cx="1988045" cy="1691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Minimal</a:t>
            </a:r>
            <a:b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32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Creative</a:t>
            </a:r>
            <a:b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2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2290017013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9DE6469-D64F-4C69-A3D5-6AB55018409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ame 14">
            <a:extLst>
              <a:ext uri="{FF2B5EF4-FFF2-40B4-BE49-F238E27FC236}">
                <a16:creationId xmlns:a16="http://schemas.microsoft.com/office/drawing/2014/main" id="{A1F75C45-49B8-43F0-BC0C-3032352309B2}"/>
              </a:ext>
            </a:extLst>
          </p:cNvPr>
          <p:cNvSpPr/>
          <p:nvPr/>
        </p:nvSpPr>
        <p:spPr>
          <a:xfrm rot="2700000">
            <a:off x="3185175" y="2836259"/>
            <a:ext cx="5821646" cy="5821646"/>
          </a:xfrm>
          <a:prstGeom prst="frame">
            <a:avLst>
              <a:gd name="adj1" fmla="val 535"/>
            </a:avLst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1DCF0337-546A-4E63-9AA5-1D3A99B0FA38}"/>
              </a:ext>
            </a:extLst>
          </p:cNvPr>
          <p:cNvSpPr/>
          <p:nvPr/>
        </p:nvSpPr>
        <p:spPr>
          <a:xfrm rot="10800000">
            <a:off x="5752772" y="2404066"/>
            <a:ext cx="686447" cy="338153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06E6DE8-EC21-4C03-A750-1EF241C1498F}"/>
              </a:ext>
            </a:extLst>
          </p:cNvPr>
          <p:cNvGrpSpPr/>
          <p:nvPr/>
        </p:nvGrpSpPr>
        <p:grpSpPr>
          <a:xfrm>
            <a:off x="4395215" y="1110737"/>
            <a:ext cx="3401568" cy="3422677"/>
            <a:chOff x="4395215" y="4112380"/>
            <a:chExt cx="3401568" cy="3422677"/>
          </a:xfrm>
        </p:grpSpPr>
        <p:sp>
          <p:nvSpPr>
            <p:cNvPr id="6" name="Frame 5">
              <a:extLst>
                <a:ext uri="{FF2B5EF4-FFF2-40B4-BE49-F238E27FC236}">
                  <a16:creationId xmlns:a16="http://schemas.microsoft.com/office/drawing/2014/main" id="{85B57A01-5CD5-40C1-9EBE-CAA1581461B8}"/>
                </a:ext>
              </a:extLst>
            </p:cNvPr>
            <p:cNvSpPr/>
            <p:nvPr/>
          </p:nvSpPr>
          <p:spPr>
            <a:xfrm rot="2700000">
              <a:off x="4395215" y="4133489"/>
              <a:ext cx="3401568" cy="3401568"/>
            </a:xfrm>
            <a:prstGeom prst="frame">
              <a:avLst>
                <a:gd name="adj1" fmla="val 451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CCCB2E4-6D78-41D2-B9A3-B03A781AFDB4}"/>
                </a:ext>
              </a:extLst>
            </p:cNvPr>
            <p:cNvSpPr/>
            <p:nvPr/>
          </p:nvSpPr>
          <p:spPr>
            <a:xfrm rot="2700000">
              <a:off x="5382765" y="4112380"/>
              <a:ext cx="1426464" cy="142646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254DAE1B-5561-443A-BF82-D28B6549B5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08467" y="4393737"/>
              <a:ext cx="575056" cy="582336"/>
            </a:xfrm>
            <a:custGeom>
              <a:avLst/>
              <a:gdLst>
                <a:gd name="T0" fmla="*/ 1968 w 3474"/>
                <a:gd name="T1" fmla="*/ 985 h 3518"/>
                <a:gd name="T2" fmla="*/ 1814 w 3474"/>
                <a:gd name="T3" fmla="*/ 1094 h 3518"/>
                <a:gd name="T4" fmla="*/ 1724 w 3474"/>
                <a:gd name="T5" fmla="*/ 1263 h 3518"/>
                <a:gd name="T6" fmla="*/ 1722 w 3474"/>
                <a:gd name="T7" fmla="*/ 1454 h 3518"/>
                <a:gd name="T8" fmla="*/ 1405 w 3474"/>
                <a:gd name="T9" fmla="*/ 1392 h 3518"/>
                <a:gd name="T10" fmla="*/ 1126 w 3474"/>
                <a:gd name="T11" fmla="*/ 1247 h 3518"/>
                <a:gd name="T12" fmla="*/ 899 w 3474"/>
                <a:gd name="T13" fmla="*/ 1032 h 3518"/>
                <a:gd name="T14" fmla="*/ 846 w 3474"/>
                <a:gd name="T15" fmla="*/ 1192 h 3518"/>
                <a:gd name="T16" fmla="*/ 873 w 3474"/>
                <a:gd name="T17" fmla="*/ 1384 h 3518"/>
                <a:gd name="T18" fmla="*/ 984 w 3474"/>
                <a:gd name="T19" fmla="*/ 1542 h 3518"/>
                <a:gd name="T20" fmla="*/ 883 w 3474"/>
                <a:gd name="T21" fmla="*/ 1541 h 3518"/>
                <a:gd name="T22" fmla="*/ 844 w 3474"/>
                <a:gd name="T23" fmla="*/ 1579 h 3518"/>
                <a:gd name="T24" fmla="*/ 918 w 3474"/>
                <a:gd name="T25" fmla="*/ 1765 h 3518"/>
                <a:gd name="T26" fmla="*/ 1067 w 3474"/>
                <a:gd name="T27" fmla="*/ 1891 h 3518"/>
                <a:gd name="T28" fmla="*/ 1092 w 3474"/>
                <a:gd name="T29" fmla="*/ 1936 h 3518"/>
                <a:gd name="T30" fmla="*/ 1000 w 3474"/>
                <a:gd name="T31" fmla="*/ 1977 h 3518"/>
                <a:gd name="T32" fmla="*/ 1121 w 3474"/>
                <a:gd name="T33" fmla="*/ 2130 h 3518"/>
                <a:gd name="T34" fmla="*/ 1303 w 3474"/>
                <a:gd name="T35" fmla="*/ 2207 h 3518"/>
                <a:gd name="T36" fmla="*/ 1187 w 3474"/>
                <a:gd name="T37" fmla="*/ 2314 h 3518"/>
                <a:gd name="T38" fmla="*/ 928 w 3474"/>
                <a:gd name="T39" fmla="*/ 2382 h 3518"/>
                <a:gd name="T40" fmla="*/ 830 w 3474"/>
                <a:gd name="T41" fmla="*/ 2419 h 3518"/>
                <a:gd name="T42" fmla="*/ 1129 w 3474"/>
                <a:gd name="T43" fmla="*/ 2534 h 3518"/>
                <a:gd name="T44" fmla="*/ 1459 w 3474"/>
                <a:gd name="T45" fmla="*/ 2558 h 3518"/>
                <a:gd name="T46" fmla="*/ 1762 w 3474"/>
                <a:gd name="T47" fmla="*/ 2497 h 3518"/>
                <a:gd name="T48" fmla="*/ 2017 w 3474"/>
                <a:gd name="T49" fmla="*/ 2367 h 3518"/>
                <a:gd name="T50" fmla="*/ 2220 w 3474"/>
                <a:gd name="T51" fmla="*/ 2186 h 3518"/>
                <a:gd name="T52" fmla="*/ 2372 w 3474"/>
                <a:gd name="T53" fmla="*/ 1965 h 3518"/>
                <a:gd name="T54" fmla="*/ 2469 w 3474"/>
                <a:gd name="T55" fmla="*/ 1722 h 3518"/>
                <a:gd name="T56" fmla="*/ 2511 w 3474"/>
                <a:gd name="T57" fmla="*/ 1471 h 3518"/>
                <a:gd name="T58" fmla="*/ 2600 w 3474"/>
                <a:gd name="T59" fmla="*/ 1282 h 3518"/>
                <a:gd name="T60" fmla="*/ 2657 w 3474"/>
                <a:gd name="T61" fmla="*/ 1170 h 3518"/>
                <a:gd name="T62" fmla="*/ 2522 w 3474"/>
                <a:gd name="T63" fmla="*/ 1184 h 3518"/>
                <a:gd name="T64" fmla="*/ 2641 w 3474"/>
                <a:gd name="T65" fmla="*/ 1033 h 3518"/>
                <a:gd name="T66" fmla="*/ 2471 w 3474"/>
                <a:gd name="T67" fmla="*/ 1068 h 3518"/>
                <a:gd name="T68" fmla="*/ 2295 w 3474"/>
                <a:gd name="T69" fmla="*/ 1002 h 3518"/>
                <a:gd name="T70" fmla="*/ 2112 w 3474"/>
                <a:gd name="T71" fmla="*/ 957 h 3518"/>
                <a:gd name="T72" fmla="*/ 2060 w 3474"/>
                <a:gd name="T73" fmla="*/ 31 h 3518"/>
                <a:gd name="T74" fmla="*/ 2460 w 3474"/>
                <a:gd name="T75" fmla="*/ 161 h 3518"/>
                <a:gd name="T76" fmla="*/ 2811 w 3474"/>
                <a:gd name="T77" fmla="*/ 379 h 3518"/>
                <a:gd name="T78" fmla="*/ 3101 w 3474"/>
                <a:gd name="T79" fmla="*/ 671 h 3518"/>
                <a:gd name="T80" fmla="*/ 3316 w 3474"/>
                <a:gd name="T81" fmla="*/ 1028 h 3518"/>
                <a:gd name="T82" fmla="*/ 3445 w 3474"/>
                <a:gd name="T83" fmla="*/ 1431 h 3518"/>
                <a:gd name="T84" fmla="*/ 3471 w 3474"/>
                <a:gd name="T85" fmla="*/ 1870 h 3518"/>
                <a:gd name="T86" fmla="*/ 3393 w 3474"/>
                <a:gd name="T87" fmla="*/ 2294 h 3518"/>
                <a:gd name="T88" fmla="*/ 3220 w 3474"/>
                <a:gd name="T89" fmla="*/ 2675 h 3518"/>
                <a:gd name="T90" fmla="*/ 2965 w 3474"/>
                <a:gd name="T91" fmla="*/ 3002 h 3518"/>
                <a:gd name="T92" fmla="*/ 2643 w 3474"/>
                <a:gd name="T93" fmla="*/ 3260 h 3518"/>
                <a:gd name="T94" fmla="*/ 2266 w 3474"/>
                <a:gd name="T95" fmla="*/ 3434 h 3518"/>
                <a:gd name="T96" fmla="*/ 1847 w 3474"/>
                <a:gd name="T97" fmla="*/ 3514 h 3518"/>
                <a:gd name="T98" fmla="*/ 1414 w 3474"/>
                <a:gd name="T99" fmla="*/ 3487 h 3518"/>
                <a:gd name="T100" fmla="*/ 1014 w 3474"/>
                <a:gd name="T101" fmla="*/ 3357 h 3518"/>
                <a:gd name="T102" fmla="*/ 663 w 3474"/>
                <a:gd name="T103" fmla="*/ 3140 h 3518"/>
                <a:gd name="T104" fmla="*/ 373 w 3474"/>
                <a:gd name="T105" fmla="*/ 2847 h 3518"/>
                <a:gd name="T106" fmla="*/ 157 w 3474"/>
                <a:gd name="T107" fmla="*/ 2491 h 3518"/>
                <a:gd name="T108" fmla="*/ 30 w 3474"/>
                <a:gd name="T109" fmla="*/ 2087 h 3518"/>
                <a:gd name="T110" fmla="*/ 3 w 3474"/>
                <a:gd name="T111" fmla="*/ 1648 h 3518"/>
                <a:gd name="T112" fmla="*/ 83 w 3474"/>
                <a:gd name="T113" fmla="*/ 1225 h 3518"/>
                <a:gd name="T114" fmla="*/ 255 w 3474"/>
                <a:gd name="T115" fmla="*/ 843 h 3518"/>
                <a:gd name="T116" fmla="*/ 510 w 3474"/>
                <a:gd name="T117" fmla="*/ 516 h 3518"/>
                <a:gd name="T118" fmla="*/ 831 w 3474"/>
                <a:gd name="T119" fmla="*/ 259 h 3518"/>
                <a:gd name="T120" fmla="*/ 1208 w 3474"/>
                <a:gd name="T121" fmla="*/ 84 h 3518"/>
                <a:gd name="T122" fmla="*/ 1628 w 3474"/>
                <a:gd name="T12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4" h="3518">
                  <a:moveTo>
                    <a:pt x="2112" y="957"/>
                  </a:moveTo>
                  <a:lnTo>
                    <a:pt x="2061" y="961"/>
                  </a:lnTo>
                  <a:lnTo>
                    <a:pt x="2014" y="970"/>
                  </a:lnTo>
                  <a:lnTo>
                    <a:pt x="1968" y="985"/>
                  </a:lnTo>
                  <a:lnTo>
                    <a:pt x="1924" y="1005"/>
                  </a:lnTo>
                  <a:lnTo>
                    <a:pt x="1883" y="1030"/>
                  </a:lnTo>
                  <a:lnTo>
                    <a:pt x="1846" y="1060"/>
                  </a:lnTo>
                  <a:lnTo>
                    <a:pt x="1814" y="1094"/>
                  </a:lnTo>
                  <a:lnTo>
                    <a:pt x="1784" y="1131"/>
                  </a:lnTo>
                  <a:lnTo>
                    <a:pt x="1759" y="1172"/>
                  </a:lnTo>
                  <a:lnTo>
                    <a:pt x="1739" y="1216"/>
                  </a:lnTo>
                  <a:lnTo>
                    <a:pt x="1724" y="1263"/>
                  </a:lnTo>
                  <a:lnTo>
                    <a:pt x="1716" y="1311"/>
                  </a:lnTo>
                  <a:lnTo>
                    <a:pt x="1713" y="1362"/>
                  </a:lnTo>
                  <a:lnTo>
                    <a:pt x="1715" y="1409"/>
                  </a:lnTo>
                  <a:lnTo>
                    <a:pt x="1722" y="1454"/>
                  </a:lnTo>
                  <a:lnTo>
                    <a:pt x="1640" y="1448"/>
                  </a:lnTo>
                  <a:lnTo>
                    <a:pt x="1559" y="1435"/>
                  </a:lnTo>
                  <a:lnTo>
                    <a:pt x="1481" y="1416"/>
                  </a:lnTo>
                  <a:lnTo>
                    <a:pt x="1405" y="1392"/>
                  </a:lnTo>
                  <a:lnTo>
                    <a:pt x="1331" y="1363"/>
                  </a:lnTo>
                  <a:lnTo>
                    <a:pt x="1259" y="1329"/>
                  </a:lnTo>
                  <a:lnTo>
                    <a:pt x="1191" y="1289"/>
                  </a:lnTo>
                  <a:lnTo>
                    <a:pt x="1126" y="1247"/>
                  </a:lnTo>
                  <a:lnTo>
                    <a:pt x="1064" y="1198"/>
                  </a:lnTo>
                  <a:lnTo>
                    <a:pt x="1005" y="1146"/>
                  </a:lnTo>
                  <a:lnTo>
                    <a:pt x="950" y="1091"/>
                  </a:lnTo>
                  <a:lnTo>
                    <a:pt x="899" y="1032"/>
                  </a:lnTo>
                  <a:lnTo>
                    <a:pt x="880" y="1068"/>
                  </a:lnTo>
                  <a:lnTo>
                    <a:pt x="865" y="1108"/>
                  </a:lnTo>
                  <a:lnTo>
                    <a:pt x="854" y="1149"/>
                  </a:lnTo>
                  <a:lnTo>
                    <a:pt x="846" y="1192"/>
                  </a:lnTo>
                  <a:lnTo>
                    <a:pt x="844" y="1236"/>
                  </a:lnTo>
                  <a:lnTo>
                    <a:pt x="848" y="1287"/>
                  </a:lnTo>
                  <a:lnTo>
                    <a:pt x="857" y="1337"/>
                  </a:lnTo>
                  <a:lnTo>
                    <a:pt x="873" y="1384"/>
                  </a:lnTo>
                  <a:lnTo>
                    <a:pt x="893" y="1429"/>
                  </a:lnTo>
                  <a:lnTo>
                    <a:pt x="919" y="1471"/>
                  </a:lnTo>
                  <a:lnTo>
                    <a:pt x="950" y="1508"/>
                  </a:lnTo>
                  <a:lnTo>
                    <a:pt x="984" y="1542"/>
                  </a:lnTo>
                  <a:lnTo>
                    <a:pt x="1022" y="1572"/>
                  </a:lnTo>
                  <a:lnTo>
                    <a:pt x="974" y="1568"/>
                  </a:lnTo>
                  <a:lnTo>
                    <a:pt x="928" y="1557"/>
                  </a:lnTo>
                  <a:lnTo>
                    <a:pt x="883" y="1541"/>
                  </a:lnTo>
                  <a:lnTo>
                    <a:pt x="841" y="1522"/>
                  </a:lnTo>
                  <a:lnTo>
                    <a:pt x="841" y="1524"/>
                  </a:lnTo>
                  <a:lnTo>
                    <a:pt x="841" y="1527"/>
                  </a:lnTo>
                  <a:lnTo>
                    <a:pt x="844" y="1579"/>
                  </a:lnTo>
                  <a:lnTo>
                    <a:pt x="854" y="1629"/>
                  </a:lnTo>
                  <a:lnTo>
                    <a:pt x="870" y="1678"/>
                  </a:lnTo>
                  <a:lnTo>
                    <a:pt x="891" y="1723"/>
                  </a:lnTo>
                  <a:lnTo>
                    <a:pt x="918" y="1765"/>
                  </a:lnTo>
                  <a:lnTo>
                    <a:pt x="949" y="1803"/>
                  </a:lnTo>
                  <a:lnTo>
                    <a:pt x="984" y="1837"/>
                  </a:lnTo>
                  <a:lnTo>
                    <a:pt x="1025" y="1867"/>
                  </a:lnTo>
                  <a:lnTo>
                    <a:pt x="1067" y="1891"/>
                  </a:lnTo>
                  <a:lnTo>
                    <a:pt x="1113" y="1910"/>
                  </a:lnTo>
                  <a:lnTo>
                    <a:pt x="1162" y="1923"/>
                  </a:lnTo>
                  <a:lnTo>
                    <a:pt x="1128" y="1931"/>
                  </a:lnTo>
                  <a:lnTo>
                    <a:pt x="1092" y="1936"/>
                  </a:lnTo>
                  <a:lnTo>
                    <a:pt x="1056" y="1937"/>
                  </a:lnTo>
                  <a:lnTo>
                    <a:pt x="1018" y="1935"/>
                  </a:lnTo>
                  <a:lnTo>
                    <a:pt x="981" y="1930"/>
                  </a:lnTo>
                  <a:lnTo>
                    <a:pt x="1000" y="1977"/>
                  </a:lnTo>
                  <a:lnTo>
                    <a:pt x="1024" y="2021"/>
                  </a:lnTo>
                  <a:lnTo>
                    <a:pt x="1052" y="2062"/>
                  </a:lnTo>
                  <a:lnTo>
                    <a:pt x="1084" y="2098"/>
                  </a:lnTo>
                  <a:lnTo>
                    <a:pt x="1121" y="2130"/>
                  </a:lnTo>
                  <a:lnTo>
                    <a:pt x="1163" y="2157"/>
                  </a:lnTo>
                  <a:lnTo>
                    <a:pt x="1206" y="2179"/>
                  </a:lnTo>
                  <a:lnTo>
                    <a:pt x="1254" y="2196"/>
                  </a:lnTo>
                  <a:lnTo>
                    <a:pt x="1303" y="2207"/>
                  </a:lnTo>
                  <a:lnTo>
                    <a:pt x="1355" y="2211"/>
                  </a:lnTo>
                  <a:lnTo>
                    <a:pt x="1302" y="2250"/>
                  </a:lnTo>
                  <a:lnTo>
                    <a:pt x="1246" y="2284"/>
                  </a:lnTo>
                  <a:lnTo>
                    <a:pt x="1187" y="2314"/>
                  </a:lnTo>
                  <a:lnTo>
                    <a:pt x="1126" y="2339"/>
                  </a:lnTo>
                  <a:lnTo>
                    <a:pt x="1062" y="2359"/>
                  </a:lnTo>
                  <a:lnTo>
                    <a:pt x="995" y="2373"/>
                  </a:lnTo>
                  <a:lnTo>
                    <a:pt x="928" y="2382"/>
                  </a:lnTo>
                  <a:lnTo>
                    <a:pt x="858" y="2385"/>
                  </a:lnTo>
                  <a:lnTo>
                    <a:pt x="811" y="2383"/>
                  </a:lnTo>
                  <a:lnTo>
                    <a:pt x="763" y="2378"/>
                  </a:lnTo>
                  <a:lnTo>
                    <a:pt x="830" y="2419"/>
                  </a:lnTo>
                  <a:lnTo>
                    <a:pt x="902" y="2455"/>
                  </a:lnTo>
                  <a:lnTo>
                    <a:pt x="975" y="2487"/>
                  </a:lnTo>
                  <a:lnTo>
                    <a:pt x="1051" y="2513"/>
                  </a:lnTo>
                  <a:lnTo>
                    <a:pt x="1129" y="2534"/>
                  </a:lnTo>
                  <a:lnTo>
                    <a:pt x="1209" y="2548"/>
                  </a:lnTo>
                  <a:lnTo>
                    <a:pt x="1292" y="2558"/>
                  </a:lnTo>
                  <a:lnTo>
                    <a:pt x="1376" y="2561"/>
                  </a:lnTo>
                  <a:lnTo>
                    <a:pt x="1459" y="2558"/>
                  </a:lnTo>
                  <a:lnTo>
                    <a:pt x="1540" y="2550"/>
                  </a:lnTo>
                  <a:lnTo>
                    <a:pt x="1617" y="2537"/>
                  </a:lnTo>
                  <a:lnTo>
                    <a:pt x="1691" y="2519"/>
                  </a:lnTo>
                  <a:lnTo>
                    <a:pt x="1762" y="2497"/>
                  </a:lnTo>
                  <a:lnTo>
                    <a:pt x="1831" y="2471"/>
                  </a:lnTo>
                  <a:lnTo>
                    <a:pt x="1896" y="2440"/>
                  </a:lnTo>
                  <a:lnTo>
                    <a:pt x="1958" y="2406"/>
                  </a:lnTo>
                  <a:lnTo>
                    <a:pt x="2017" y="2367"/>
                  </a:lnTo>
                  <a:lnTo>
                    <a:pt x="2072" y="2327"/>
                  </a:lnTo>
                  <a:lnTo>
                    <a:pt x="2125" y="2283"/>
                  </a:lnTo>
                  <a:lnTo>
                    <a:pt x="2174" y="2235"/>
                  </a:lnTo>
                  <a:lnTo>
                    <a:pt x="2220" y="2186"/>
                  </a:lnTo>
                  <a:lnTo>
                    <a:pt x="2263" y="2133"/>
                  </a:lnTo>
                  <a:lnTo>
                    <a:pt x="2303" y="2079"/>
                  </a:lnTo>
                  <a:lnTo>
                    <a:pt x="2338" y="2023"/>
                  </a:lnTo>
                  <a:lnTo>
                    <a:pt x="2372" y="1965"/>
                  </a:lnTo>
                  <a:lnTo>
                    <a:pt x="2401" y="1905"/>
                  </a:lnTo>
                  <a:lnTo>
                    <a:pt x="2428" y="1845"/>
                  </a:lnTo>
                  <a:lnTo>
                    <a:pt x="2450" y="1784"/>
                  </a:lnTo>
                  <a:lnTo>
                    <a:pt x="2469" y="1722"/>
                  </a:lnTo>
                  <a:lnTo>
                    <a:pt x="2485" y="1659"/>
                  </a:lnTo>
                  <a:lnTo>
                    <a:pt x="2497" y="1596"/>
                  </a:lnTo>
                  <a:lnTo>
                    <a:pt x="2506" y="1534"/>
                  </a:lnTo>
                  <a:lnTo>
                    <a:pt x="2511" y="1471"/>
                  </a:lnTo>
                  <a:lnTo>
                    <a:pt x="2513" y="1409"/>
                  </a:lnTo>
                  <a:lnTo>
                    <a:pt x="2512" y="1357"/>
                  </a:lnTo>
                  <a:lnTo>
                    <a:pt x="2558" y="1321"/>
                  </a:lnTo>
                  <a:lnTo>
                    <a:pt x="2600" y="1282"/>
                  </a:lnTo>
                  <a:lnTo>
                    <a:pt x="2641" y="1240"/>
                  </a:lnTo>
                  <a:lnTo>
                    <a:pt x="2677" y="1195"/>
                  </a:lnTo>
                  <a:lnTo>
                    <a:pt x="2711" y="1148"/>
                  </a:lnTo>
                  <a:lnTo>
                    <a:pt x="2657" y="1170"/>
                  </a:lnTo>
                  <a:lnTo>
                    <a:pt x="2600" y="1188"/>
                  </a:lnTo>
                  <a:lnTo>
                    <a:pt x="2542" y="1201"/>
                  </a:lnTo>
                  <a:lnTo>
                    <a:pt x="2482" y="1211"/>
                  </a:lnTo>
                  <a:lnTo>
                    <a:pt x="2522" y="1184"/>
                  </a:lnTo>
                  <a:lnTo>
                    <a:pt x="2558" y="1152"/>
                  </a:lnTo>
                  <a:lnTo>
                    <a:pt x="2589" y="1116"/>
                  </a:lnTo>
                  <a:lnTo>
                    <a:pt x="2618" y="1076"/>
                  </a:lnTo>
                  <a:lnTo>
                    <a:pt x="2641" y="1033"/>
                  </a:lnTo>
                  <a:lnTo>
                    <a:pt x="2658" y="987"/>
                  </a:lnTo>
                  <a:lnTo>
                    <a:pt x="2598" y="1020"/>
                  </a:lnTo>
                  <a:lnTo>
                    <a:pt x="2536" y="1046"/>
                  </a:lnTo>
                  <a:lnTo>
                    <a:pt x="2471" y="1068"/>
                  </a:lnTo>
                  <a:lnTo>
                    <a:pt x="2404" y="1085"/>
                  </a:lnTo>
                  <a:lnTo>
                    <a:pt x="2371" y="1053"/>
                  </a:lnTo>
                  <a:lnTo>
                    <a:pt x="2334" y="1025"/>
                  </a:lnTo>
                  <a:lnTo>
                    <a:pt x="2295" y="1002"/>
                  </a:lnTo>
                  <a:lnTo>
                    <a:pt x="2253" y="984"/>
                  </a:lnTo>
                  <a:lnTo>
                    <a:pt x="2207" y="969"/>
                  </a:lnTo>
                  <a:lnTo>
                    <a:pt x="2160" y="961"/>
                  </a:lnTo>
                  <a:lnTo>
                    <a:pt x="2112" y="957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3A77C23-26ED-40DD-89C5-C40544967C95}"/>
                </a:ext>
              </a:extLst>
            </p:cNvPr>
            <p:cNvSpPr txBox="1"/>
            <p:nvPr/>
          </p:nvSpPr>
          <p:spPr>
            <a:xfrm>
              <a:off x="5532067" y="4910538"/>
              <a:ext cx="1127856" cy="3407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 err="1">
                  <a:solidFill>
                    <a:schemeClr val="bg1"/>
                  </a:solidFill>
                </a:rPr>
                <a:t>Perspiciatis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83F99F0-4FCA-463B-B7EC-D3FA34F925CB}"/>
              </a:ext>
            </a:extLst>
          </p:cNvPr>
          <p:cNvSpPr txBox="1"/>
          <p:nvPr/>
        </p:nvSpPr>
        <p:spPr>
          <a:xfrm>
            <a:off x="3167378" y="3945417"/>
            <a:ext cx="58572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</a:rPr>
              <a:t>Creative Minimal.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CE3912-8051-4325-B539-6BCC77F02B69}"/>
              </a:ext>
            </a:extLst>
          </p:cNvPr>
          <p:cNvSpPr txBox="1"/>
          <p:nvPr/>
        </p:nvSpPr>
        <p:spPr>
          <a:xfrm>
            <a:off x="4377677" y="4808703"/>
            <a:ext cx="3436639" cy="340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Perspiciatis unde omnis iste natus </a:t>
            </a:r>
            <a:r>
              <a:rPr lang="en-US" sz="1200" dirty="0" err="1">
                <a:solidFill>
                  <a:schemeClr val="bg1">
                    <a:lumMod val="8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 rem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43CA5E-88C3-45B8-A005-B7DCC313295B}"/>
              </a:ext>
            </a:extLst>
          </p:cNvPr>
          <p:cNvSpPr txBox="1"/>
          <p:nvPr/>
        </p:nvSpPr>
        <p:spPr>
          <a:xfrm>
            <a:off x="856319" y="1034272"/>
            <a:ext cx="32092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r>
              <a:rPr lang="en-US" sz="28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AF380C-6AD7-41F0-8192-5E216A6EFAFD}"/>
              </a:ext>
            </a:extLst>
          </p:cNvPr>
          <p:cNvSpPr txBox="1"/>
          <p:nvPr/>
        </p:nvSpPr>
        <p:spPr>
          <a:xfrm>
            <a:off x="8126376" y="1034272"/>
            <a:ext cx="32092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>
                <a:solidFill>
                  <a:schemeClr val="accent4"/>
                </a:solidFill>
                <a:latin typeface="+mj-lt"/>
                <a:ea typeface="Nexa Bold" charset="0"/>
                <a:cs typeface="Nexa Bold" charset="0"/>
              </a:rPr>
              <a:t>Centre</a:t>
            </a:r>
          </a:p>
          <a:p>
            <a:pPr algn="r"/>
            <a:r>
              <a:rPr lang="en-US" sz="2800" dirty="0">
                <a:solidFill>
                  <a:schemeClr val="bg1"/>
                </a:solidFill>
                <a:latin typeface="+mj-lt"/>
                <a:ea typeface="Nexa Bold" charset="0"/>
                <a:cs typeface="Nexa Bold" charset="0"/>
              </a:rPr>
              <a:t>Picture Slide</a:t>
            </a:r>
          </a:p>
        </p:txBody>
      </p:sp>
    </p:spTree>
    <p:extLst>
      <p:ext uri="{BB962C8B-B14F-4D97-AF65-F5344CB8AC3E}">
        <p14:creationId xmlns:p14="http://schemas.microsoft.com/office/powerpoint/2010/main" val="1306184955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824031" y="2165588"/>
            <a:ext cx="302279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Lorem ipsum dolor sit ametconsectet</a:t>
            </a:r>
          </a:p>
          <a:p>
            <a:pPr>
              <a:lnSpc>
                <a:spcPct val="140000"/>
              </a:lnSpc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ur adipiscing elit. Donec fringilla nibh mauris rutrum</a:t>
            </a:r>
          </a:p>
        </p:txBody>
      </p:sp>
      <p:sp>
        <p:nvSpPr>
          <p:cNvPr id="28" name="Oval 27"/>
          <p:cNvSpPr/>
          <p:nvPr/>
        </p:nvSpPr>
        <p:spPr>
          <a:xfrm>
            <a:off x="824031" y="1291641"/>
            <a:ext cx="774668" cy="77466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9" name="Straight Connector 28"/>
          <p:cNvCxnSpPr>
            <a:cxnSpLocks/>
          </p:cNvCxnSpPr>
          <p:nvPr/>
        </p:nvCxnSpPr>
        <p:spPr>
          <a:xfrm>
            <a:off x="1800574" y="1427599"/>
            <a:ext cx="0" cy="502753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899709" y="1678975"/>
            <a:ext cx="2134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Keynote Design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899709" y="1340421"/>
            <a:ext cx="2134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Feature 02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093184" y="2165588"/>
            <a:ext cx="302279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Lorem ipsum dolor sit ametconsectet</a:t>
            </a:r>
          </a:p>
          <a:p>
            <a:pPr>
              <a:lnSpc>
                <a:spcPct val="140000"/>
              </a:lnSpc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ur adipiscing elit. Donec fringilla nibh mauris rutrum</a:t>
            </a:r>
          </a:p>
        </p:txBody>
      </p:sp>
      <p:sp>
        <p:nvSpPr>
          <p:cNvPr id="33" name="Oval 32"/>
          <p:cNvSpPr/>
          <p:nvPr/>
        </p:nvSpPr>
        <p:spPr>
          <a:xfrm>
            <a:off x="4093184" y="1291641"/>
            <a:ext cx="774668" cy="7746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0" name="Straight Connector 39"/>
          <p:cNvCxnSpPr>
            <a:cxnSpLocks/>
          </p:cNvCxnSpPr>
          <p:nvPr/>
        </p:nvCxnSpPr>
        <p:spPr>
          <a:xfrm>
            <a:off x="5069727" y="1427599"/>
            <a:ext cx="0" cy="502753"/>
          </a:xfrm>
          <a:prstGeom prst="line">
            <a:avLst/>
          </a:prstGeom>
          <a:ln w="158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168862" y="1678975"/>
            <a:ext cx="2134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Photoshop Design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168862" y="1340421"/>
            <a:ext cx="2134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Feature 03</a:t>
            </a:r>
          </a:p>
        </p:txBody>
      </p:sp>
      <p:sp>
        <p:nvSpPr>
          <p:cNvPr id="43" name="Shape 2386"/>
          <p:cNvSpPr/>
          <p:nvPr/>
        </p:nvSpPr>
        <p:spPr>
          <a:xfrm>
            <a:off x="1071665" y="1539286"/>
            <a:ext cx="279400" cy="2793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8655"/>
                </a:moveTo>
                <a:lnTo>
                  <a:pt x="14727" y="18655"/>
                </a:lnTo>
                <a:lnTo>
                  <a:pt x="14727" y="19636"/>
                </a:lnTo>
                <a:lnTo>
                  <a:pt x="15709" y="19636"/>
                </a:lnTo>
                <a:cubicBezTo>
                  <a:pt x="15709" y="19636"/>
                  <a:pt x="15709" y="18655"/>
                  <a:pt x="15709" y="18655"/>
                </a:cubicBezTo>
                <a:close/>
                <a:moveTo>
                  <a:pt x="15709" y="14727"/>
                </a:moveTo>
                <a:lnTo>
                  <a:pt x="14727" y="14727"/>
                </a:lnTo>
                <a:lnTo>
                  <a:pt x="14727" y="15709"/>
                </a:lnTo>
                <a:lnTo>
                  <a:pt x="15709" y="15709"/>
                </a:lnTo>
                <a:cubicBezTo>
                  <a:pt x="15709" y="15709"/>
                  <a:pt x="15709" y="14727"/>
                  <a:pt x="15709" y="14727"/>
                </a:cubicBezTo>
                <a:close/>
                <a:moveTo>
                  <a:pt x="14727" y="10800"/>
                </a:moveTo>
                <a:lnTo>
                  <a:pt x="15709" y="10800"/>
                </a:lnTo>
                <a:lnTo>
                  <a:pt x="15709" y="9818"/>
                </a:lnTo>
                <a:lnTo>
                  <a:pt x="14727" y="9818"/>
                </a:lnTo>
                <a:cubicBezTo>
                  <a:pt x="14727" y="9818"/>
                  <a:pt x="14727" y="10800"/>
                  <a:pt x="14727" y="10800"/>
                </a:cubicBezTo>
                <a:close/>
                <a:moveTo>
                  <a:pt x="15709" y="16691"/>
                </a:moveTo>
                <a:lnTo>
                  <a:pt x="14727" y="16691"/>
                </a:lnTo>
                <a:lnTo>
                  <a:pt x="14727" y="17673"/>
                </a:lnTo>
                <a:lnTo>
                  <a:pt x="15709" y="17673"/>
                </a:lnTo>
                <a:cubicBezTo>
                  <a:pt x="15709" y="17673"/>
                  <a:pt x="15709" y="16691"/>
                  <a:pt x="15709" y="16691"/>
                </a:cubicBezTo>
                <a:close/>
                <a:moveTo>
                  <a:pt x="14727" y="8836"/>
                </a:moveTo>
                <a:lnTo>
                  <a:pt x="15709" y="8836"/>
                </a:lnTo>
                <a:lnTo>
                  <a:pt x="15709" y="7855"/>
                </a:lnTo>
                <a:lnTo>
                  <a:pt x="14727" y="7855"/>
                </a:lnTo>
                <a:cubicBezTo>
                  <a:pt x="14727" y="7855"/>
                  <a:pt x="14727" y="8836"/>
                  <a:pt x="14727" y="8836"/>
                </a:cubicBezTo>
                <a:close/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1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7" y="6873"/>
                </a:moveTo>
                <a:lnTo>
                  <a:pt x="15709" y="6873"/>
                </a:lnTo>
                <a:lnTo>
                  <a:pt x="15709" y="5891"/>
                </a:lnTo>
                <a:lnTo>
                  <a:pt x="14727" y="5891"/>
                </a:lnTo>
                <a:cubicBezTo>
                  <a:pt x="14727" y="5891"/>
                  <a:pt x="14727" y="6873"/>
                  <a:pt x="14727" y="6873"/>
                </a:cubicBezTo>
                <a:close/>
                <a:moveTo>
                  <a:pt x="16691" y="12273"/>
                </a:moveTo>
                <a:lnTo>
                  <a:pt x="13745" y="12273"/>
                </a:lnTo>
                <a:lnTo>
                  <a:pt x="13745" y="4909"/>
                </a:ln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2273"/>
                  <a:pt x="16691" y="12273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3745" y="20618"/>
                </a:lnTo>
                <a:lnTo>
                  <a:pt x="13745" y="13255"/>
                </a:lnTo>
                <a:lnTo>
                  <a:pt x="16691" y="13255"/>
                </a:lnTo>
                <a:cubicBezTo>
                  <a:pt x="16691" y="13255"/>
                  <a:pt x="16691" y="19636"/>
                  <a:pt x="16691" y="19636"/>
                </a:cubicBezTo>
                <a:close/>
                <a:moveTo>
                  <a:pt x="12764" y="12273"/>
                </a:moveTo>
                <a:lnTo>
                  <a:pt x="4909" y="12273"/>
                </a:lnTo>
                <a:lnTo>
                  <a:pt x="4909" y="4909"/>
                </a:lnTo>
                <a:lnTo>
                  <a:pt x="12764" y="4909"/>
                </a:lnTo>
                <a:cubicBezTo>
                  <a:pt x="12764" y="4909"/>
                  <a:pt x="12764" y="12273"/>
                  <a:pt x="12764" y="12273"/>
                </a:cubicBezTo>
                <a:close/>
                <a:moveTo>
                  <a:pt x="12764" y="20618"/>
                </a:moveTo>
                <a:lnTo>
                  <a:pt x="4909" y="20618"/>
                </a:lnTo>
                <a:lnTo>
                  <a:pt x="4909" y="13255"/>
                </a:lnTo>
                <a:lnTo>
                  <a:pt x="12764" y="13255"/>
                </a:lnTo>
                <a:cubicBezTo>
                  <a:pt x="12764" y="13255"/>
                  <a:pt x="12764" y="20618"/>
                  <a:pt x="12764" y="20618"/>
                </a:cubicBezTo>
                <a:close/>
                <a:moveTo>
                  <a:pt x="3927" y="12273"/>
                </a:moveTo>
                <a:lnTo>
                  <a:pt x="982" y="12273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3927" y="4909"/>
                </a:lnTo>
                <a:cubicBezTo>
                  <a:pt x="3927" y="4909"/>
                  <a:pt x="3927" y="12273"/>
                  <a:pt x="3927" y="12273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255"/>
                </a:lnTo>
                <a:lnTo>
                  <a:pt x="3927" y="13255"/>
                </a:lnTo>
                <a:cubicBezTo>
                  <a:pt x="3927" y="13255"/>
                  <a:pt x="3927" y="20618"/>
                  <a:pt x="3927" y="20618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1964" y="10800"/>
                </a:moveTo>
                <a:lnTo>
                  <a:pt x="2945" y="10800"/>
                </a:lnTo>
                <a:lnTo>
                  <a:pt x="2945" y="9818"/>
                </a:lnTo>
                <a:lnTo>
                  <a:pt x="1964" y="9818"/>
                </a:lnTo>
                <a:cubicBezTo>
                  <a:pt x="1964" y="9818"/>
                  <a:pt x="1964" y="10800"/>
                  <a:pt x="1964" y="10800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44" name="Shape 2629"/>
          <p:cNvSpPr/>
          <p:nvPr/>
        </p:nvSpPr>
        <p:spPr>
          <a:xfrm>
            <a:off x="4340919" y="1551977"/>
            <a:ext cx="279199" cy="253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9" h="20458" extrusionOk="0">
                <a:moveTo>
                  <a:pt x="8629" y="9718"/>
                </a:moveTo>
                <a:cubicBezTo>
                  <a:pt x="8364" y="9718"/>
                  <a:pt x="8150" y="9946"/>
                  <a:pt x="8150" y="10229"/>
                </a:cubicBezTo>
                <a:cubicBezTo>
                  <a:pt x="8150" y="10512"/>
                  <a:pt x="8364" y="10740"/>
                  <a:pt x="8629" y="10740"/>
                </a:cubicBezTo>
                <a:cubicBezTo>
                  <a:pt x="8894" y="10740"/>
                  <a:pt x="9109" y="10512"/>
                  <a:pt x="9109" y="10229"/>
                </a:cubicBezTo>
                <a:cubicBezTo>
                  <a:pt x="9109" y="9946"/>
                  <a:pt x="8894" y="9718"/>
                  <a:pt x="8629" y="9718"/>
                </a:cubicBezTo>
                <a:moveTo>
                  <a:pt x="19841" y="17227"/>
                </a:moveTo>
                <a:cubicBezTo>
                  <a:pt x="18962" y="17974"/>
                  <a:pt x="18122" y="17900"/>
                  <a:pt x="18122" y="17900"/>
                </a:cubicBezTo>
                <a:cubicBezTo>
                  <a:pt x="17681" y="17900"/>
                  <a:pt x="16277" y="16919"/>
                  <a:pt x="9448" y="11852"/>
                </a:cubicBezTo>
                <a:lnTo>
                  <a:pt x="10866" y="10844"/>
                </a:lnTo>
                <a:cubicBezTo>
                  <a:pt x="10866" y="10844"/>
                  <a:pt x="19841" y="17227"/>
                  <a:pt x="19841" y="17227"/>
                </a:cubicBezTo>
                <a:close/>
                <a:moveTo>
                  <a:pt x="6661" y="12605"/>
                </a:moveTo>
                <a:cubicBezTo>
                  <a:pt x="6010" y="12349"/>
                  <a:pt x="5264" y="12239"/>
                  <a:pt x="4521" y="12267"/>
                </a:cubicBezTo>
                <a:cubicBezTo>
                  <a:pt x="15686" y="3965"/>
                  <a:pt x="17591" y="2558"/>
                  <a:pt x="18122" y="2558"/>
                </a:cubicBezTo>
                <a:cubicBezTo>
                  <a:pt x="18122" y="2558"/>
                  <a:pt x="18962" y="2484"/>
                  <a:pt x="19841" y="3231"/>
                </a:cubicBezTo>
                <a:cubicBezTo>
                  <a:pt x="19841" y="3231"/>
                  <a:pt x="6661" y="12605"/>
                  <a:pt x="6661" y="12605"/>
                </a:cubicBezTo>
                <a:close/>
                <a:moveTo>
                  <a:pt x="5586" y="19031"/>
                </a:moveTo>
                <a:cubicBezTo>
                  <a:pt x="4111" y="19863"/>
                  <a:pt x="2224" y="19369"/>
                  <a:pt x="1372" y="17927"/>
                </a:cubicBezTo>
                <a:cubicBezTo>
                  <a:pt x="520" y="16485"/>
                  <a:pt x="1026" y="14640"/>
                  <a:pt x="2501" y="13808"/>
                </a:cubicBezTo>
                <a:cubicBezTo>
                  <a:pt x="3977" y="12975"/>
                  <a:pt x="6532" y="13092"/>
                  <a:pt x="7383" y="14534"/>
                </a:cubicBezTo>
                <a:cubicBezTo>
                  <a:pt x="8235" y="15977"/>
                  <a:pt x="7062" y="18198"/>
                  <a:pt x="5586" y="19031"/>
                </a:cubicBezTo>
                <a:moveTo>
                  <a:pt x="4521" y="8191"/>
                </a:moveTo>
                <a:cubicBezTo>
                  <a:pt x="5264" y="8219"/>
                  <a:pt x="6010" y="8109"/>
                  <a:pt x="6661" y="7853"/>
                </a:cubicBezTo>
                <a:lnTo>
                  <a:pt x="7765" y="8638"/>
                </a:lnTo>
                <a:cubicBezTo>
                  <a:pt x="7345" y="8950"/>
                  <a:pt x="6901" y="9281"/>
                  <a:pt x="6443" y="9621"/>
                </a:cubicBezTo>
                <a:cubicBezTo>
                  <a:pt x="5833" y="9167"/>
                  <a:pt x="5200" y="8696"/>
                  <a:pt x="4521" y="8191"/>
                </a:cubicBezTo>
                <a:moveTo>
                  <a:pt x="2501" y="6650"/>
                </a:moveTo>
                <a:cubicBezTo>
                  <a:pt x="1026" y="5818"/>
                  <a:pt x="520" y="3973"/>
                  <a:pt x="1372" y="2531"/>
                </a:cubicBezTo>
                <a:cubicBezTo>
                  <a:pt x="2224" y="1089"/>
                  <a:pt x="4111" y="595"/>
                  <a:pt x="5586" y="1427"/>
                </a:cubicBezTo>
                <a:cubicBezTo>
                  <a:pt x="7062" y="2260"/>
                  <a:pt x="8235" y="4481"/>
                  <a:pt x="7383" y="5924"/>
                </a:cubicBezTo>
                <a:cubicBezTo>
                  <a:pt x="6532" y="7366"/>
                  <a:pt x="3977" y="7483"/>
                  <a:pt x="2501" y="6650"/>
                </a:cubicBezTo>
                <a:moveTo>
                  <a:pt x="21079" y="3580"/>
                </a:moveTo>
                <a:cubicBezTo>
                  <a:pt x="21079" y="2451"/>
                  <a:pt x="19262" y="1535"/>
                  <a:pt x="18203" y="1535"/>
                </a:cubicBezTo>
                <a:lnTo>
                  <a:pt x="18122" y="1535"/>
                </a:lnTo>
                <a:cubicBezTo>
                  <a:pt x="17404" y="1535"/>
                  <a:pt x="17139" y="1673"/>
                  <a:pt x="8610" y="8009"/>
                </a:cubicBezTo>
                <a:lnTo>
                  <a:pt x="7613" y="7300"/>
                </a:lnTo>
                <a:cubicBezTo>
                  <a:pt x="7876" y="7084"/>
                  <a:pt x="8104" y="6833"/>
                  <a:pt x="8275" y="6534"/>
                </a:cubicBezTo>
                <a:cubicBezTo>
                  <a:pt x="9372" y="4611"/>
                  <a:pt x="7861" y="1650"/>
                  <a:pt x="5960" y="539"/>
                </a:cubicBezTo>
                <a:cubicBezTo>
                  <a:pt x="4060" y="-571"/>
                  <a:pt x="1629" y="88"/>
                  <a:pt x="532" y="2011"/>
                </a:cubicBezTo>
                <a:cubicBezTo>
                  <a:pt x="-521" y="3857"/>
                  <a:pt x="41" y="6194"/>
                  <a:pt x="1769" y="7361"/>
                </a:cubicBezTo>
                <a:cubicBezTo>
                  <a:pt x="3185" y="8414"/>
                  <a:pt x="4458" y="9360"/>
                  <a:pt x="5626" y="10229"/>
                </a:cubicBezTo>
                <a:cubicBezTo>
                  <a:pt x="4461" y="11096"/>
                  <a:pt x="3178" y="12049"/>
                  <a:pt x="1769" y="13097"/>
                </a:cubicBezTo>
                <a:cubicBezTo>
                  <a:pt x="40" y="14264"/>
                  <a:pt x="-521" y="16601"/>
                  <a:pt x="532" y="18447"/>
                </a:cubicBezTo>
                <a:cubicBezTo>
                  <a:pt x="1629" y="20371"/>
                  <a:pt x="4060" y="21029"/>
                  <a:pt x="5960" y="19919"/>
                </a:cubicBezTo>
                <a:cubicBezTo>
                  <a:pt x="7861" y="18808"/>
                  <a:pt x="9372" y="15847"/>
                  <a:pt x="8275" y="13924"/>
                </a:cubicBezTo>
                <a:cubicBezTo>
                  <a:pt x="8104" y="13625"/>
                  <a:pt x="7876" y="13374"/>
                  <a:pt x="7613" y="13158"/>
                </a:cubicBezTo>
                <a:lnTo>
                  <a:pt x="8610" y="12449"/>
                </a:lnTo>
                <a:cubicBezTo>
                  <a:pt x="17134" y="18781"/>
                  <a:pt x="17404" y="18923"/>
                  <a:pt x="18122" y="18923"/>
                </a:cubicBezTo>
                <a:lnTo>
                  <a:pt x="18203" y="18923"/>
                </a:lnTo>
                <a:cubicBezTo>
                  <a:pt x="19262" y="18923"/>
                  <a:pt x="21079" y="18007"/>
                  <a:pt x="21079" y="16878"/>
                </a:cubicBezTo>
                <a:lnTo>
                  <a:pt x="11731" y="10229"/>
                </a:lnTo>
                <a:cubicBezTo>
                  <a:pt x="11731" y="10229"/>
                  <a:pt x="21079" y="3580"/>
                  <a:pt x="21079" y="3580"/>
                </a:cubicBezTo>
                <a:close/>
                <a:moveTo>
                  <a:pt x="4639" y="16789"/>
                </a:moveTo>
                <a:cubicBezTo>
                  <a:pt x="4496" y="16859"/>
                  <a:pt x="4332" y="16897"/>
                  <a:pt x="4162" y="16897"/>
                </a:cubicBezTo>
                <a:cubicBezTo>
                  <a:pt x="3846" y="16897"/>
                  <a:pt x="3544" y="16764"/>
                  <a:pt x="3411" y="16567"/>
                </a:cubicBezTo>
                <a:cubicBezTo>
                  <a:pt x="3347" y="16471"/>
                  <a:pt x="3351" y="16406"/>
                  <a:pt x="3362" y="16361"/>
                </a:cubicBezTo>
                <a:cubicBezTo>
                  <a:pt x="3392" y="16240"/>
                  <a:pt x="3511" y="16117"/>
                  <a:pt x="3682" y="16034"/>
                </a:cubicBezTo>
                <a:cubicBezTo>
                  <a:pt x="3891" y="15930"/>
                  <a:pt x="4198" y="15869"/>
                  <a:pt x="4503" y="15869"/>
                </a:cubicBezTo>
                <a:cubicBezTo>
                  <a:pt x="4935" y="15869"/>
                  <a:pt x="5194" y="15988"/>
                  <a:pt x="5273" y="16050"/>
                </a:cubicBezTo>
                <a:cubicBezTo>
                  <a:pt x="5252" y="16207"/>
                  <a:pt x="5019" y="16601"/>
                  <a:pt x="4639" y="16789"/>
                </a:cubicBezTo>
                <a:moveTo>
                  <a:pt x="4503" y="14845"/>
                </a:moveTo>
                <a:cubicBezTo>
                  <a:pt x="4065" y="14845"/>
                  <a:pt x="3621" y="14936"/>
                  <a:pt x="3279" y="15105"/>
                </a:cubicBezTo>
                <a:cubicBezTo>
                  <a:pt x="2435" y="15522"/>
                  <a:pt x="2147" y="16443"/>
                  <a:pt x="2633" y="17165"/>
                </a:cubicBezTo>
                <a:cubicBezTo>
                  <a:pt x="2960" y="17649"/>
                  <a:pt x="3553" y="17919"/>
                  <a:pt x="4162" y="17919"/>
                </a:cubicBezTo>
                <a:cubicBezTo>
                  <a:pt x="4461" y="17919"/>
                  <a:pt x="4764" y="17854"/>
                  <a:pt x="5041" y="17717"/>
                </a:cubicBezTo>
                <a:cubicBezTo>
                  <a:pt x="5885" y="17300"/>
                  <a:pt x="6555" y="16190"/>
                  <a:pt x="6069" y="15469"/>
                </a:cubicBezTo>
                <a:cubicBezTo>
                  <a:pt x="5779" y="15040"/>
                  <a:pt x="5146" y="14845"/>
                  <a:pt x="4503" y="14845"/>
                </a:cubicBezTo>
                <a:moveTo>
                  <a:pt x="4503" y="4590"/>
                </a:moveTo>
                <a:cubicBezTo>
                  <a:pt x="4198" y="4590"/>
                  <a:pt x="3891" y="4528"/>
                  <a:pt x="3682" y="4425"/>
                </a:cubicBezTo>
                <a:cubicBezTo>
                  <a:pt x="3511" y="4341"/>
                  <a:pt x="3392" y="4219"/>
                  <a:pt x="3362" y="4098"/>
                </a:cubicBezTo>
                <a:cubicBezTo>
                  <a:pt x="3351" y="4052"/>
                  <a:pt x="3347" y="3987"/>
                  <a:pt x="3411" y="3891"/>
                </a:cubicBezTo>
                <a:cubicBezTo>
                  <a:pt x="3544" y="3694"/>
                  <a:pt x="3846" y="3561"/>
                  <a:pt x="4162" y="3561"/>
                </a:cubicBezTo>
                <a:cubicBezTo>
                  <a:pt x="4332" y="3561"/>
                  <a:pt x="4496" y="3599"/>
                  <a:pt x="4639" y="3669"/>
                </a:cubicBezTo>
                <a:cubicBezTo>
                  <a:pt x="5019" y="3857"/>
                  <a:pt x="5252" y="4252"/>
                  <a:pt x="5273" y="4408"/>
                </a:cubicBezTo>
                <a:cubicBezTo>
                  <a:pt x="5194" y="4470"/>
                  <a:pt x="4935" y="4590"/>
                  <a:pt x="4503" y="4590"/>
                </a:cubicBezTo>
                <a:moveTo>
                  <a:pt x="5041" y="2741"/>
                </a:moveTo>
                <a:cubicBezTo>
                  <a:pt x="4764" y="2604"/>
                  <a:pt x="4461" y="2539"/>
                  <a:pt x="4162" y="2539"/>
                </a:cubicBezTo>
                <a:cubicBezTo>
                  <a:pt x="3553" y="2539"/>
                  <a:pt x="2960" y="2809"/>
                  <a:pt x="2633" y="3294"/>
                </a:cubicBezTo>
                <a:cubicBezTo>
                  <a:pt x="2147" y="4015"/>
                  <a:pt x="2435" y="4937"/>
                  <a:pt x="3279" y="5353"/>
                </a:cubicBezTo>
                <a:cubicBezTo>
                  <a:pt x="3621" y="5522"/>
                  <a:pt x="4065" y="5613"/>
                  <a:pt x="4503" y="5613"/>
                </a:cubicBezTo>
                <a:cubicBezTo>
                  <a:pt x="5146" y="5613"/>
                  <a:pt x="5779" y="5418"/>
                  <a:pt x="6069" y="4990"/>
                </a:cubicBezTo>
                <a:cubicBezTo>
                  <a:pt x="6555" y="4268"/>
                  <a:pt x="5885" y="3158"/>
                  <a:pt x="5041" y="2741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E3346B3-C04B-417A-8007-57167C48A49F}"/>
              </a:ext>
            </a:extLst>
          </p:cNvPr>
          <p:cNvGrpSpPr/>
          <p:nvPr/>
        </p:nvGrpSpPr>
        <p:grpSpPr>
          <a:xfrm flipH="1">
            <a:off x="7577509" y="1071529"/>
            <a:ext cx="4412201" cy="3640813"/>
            <a:chOff x="1416970" y="1608594"/>
            <a:chExt cx="4058057" cy="3640813"/>
          </a:xfrm>
        </p:grpSpPr>
        <p:sp>
          <p:nvSpPr>
            <p:cNvPr id="35" name="Frame 34">
              <a:extLst>
                <a:ext uri="{FF2B5EF4-FFF2-40B4-BE49-F238E27FC236}">
                  <a16:creationId xmlns:a16="http://schemas.microsoft.com/office/drawing/2014/main" id="{A150014A-6E19-4D8C-A9D1-EC0AA3180DD5}"/>
                </a:ext>
              </a:extLst>
            </p:cNvPr>
            <p:cNvSpPr/>
            <p:nvPr/>
          </p:nvSpPr>
          <p:spPr>
            <a:xfrm>
              <a:off x="2352334" y="1608594"/>
              <a:ext cx="3122693" cy="3640813"/>
            </a:xfrm>
            <a:prstGeom prst="frame">
              <a:avLst>
                <a:gd name="adj1" fmla="val 190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BC08A38-2DA3-4669-8582-EA000C89B9D7}"/>
                </a:ext>
              </a:extLst>
            </p:cNvPr>
            <p:cNvSpPr/>
            <p:nvPr/>
          </p:nvSpPr>
          <p:spPr>
            <a:xfrm>
              <a:off x="1416970" y="2624327"/>
              <a:ext cx="1609344" cy="16093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Equals 37">
            <a:extLst>
              <a:ext uri="{FF2B5EF4-FFF2-40B4-BE49-F238E27FC236}">
                <a16:creationId xmlns:a16="http://schemas.microsoft.com/office/drawing/2014/main" id="{B1ADCB1A-98AE-4371-87E8-81533DC0261D}"/>
              </a:ext>
            </a:extLst>
          </p:cNvPr>
          <p:cNvSpPr/>
          <p:nvPr/>
        </p:nvSpPr>
        <p:spPr>
          <a:xfrm>
            <a:off x="10619939" y="2787636"/>
            <a:ext cx="773375" cy="773375"/>
          </a:xfrm>
          <a:prstGeom prst="mathEqual">
            <a:avLst>
              <a:gd name="adj1" fmla="val 9332"/>
              <a:gd name="adj2" fmla="val 1648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6E3FDB-0340-484C-8B90-7FC1F41093F1}"/>
              </a:ext>
            </a:extLst>
          </p:cNvPr>
          <p:cNvSpPr txBox="1"/>
          <p:nvPr/>
        </p:nvSpPr>
        <p:spPr>
          <a:xfrm>
            <a:off x="8169104" y="1722405"/>
            <a:ext cx="2287806" cy="2220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Minimal</a:t>
            </a:r>
            <a:b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40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Creative</a:t>
            </a:r>
            <a:b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</a:br>
            <a:r>
              <a:rPr lang="en-US" sz="2800" b="1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Agency FB" panose="020B0503020202020204" pitchFamily="34" charset="0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104864731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D991419-6157-4617-9250-8A296B78A340}"/>
              </a:ext>
            </a:extLst>
          </p:cNvPr>
          <p:cNvSpPr txBox="1"/>
          <p:nvPr/>
        </p:nvSpPr>
        <p:spPr>
          <a:xfrm>
            <a:off x="673525" y="3657603"/>
            <a:ext cx="11099513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900" b="1" spc="-300" dirty="0"/>
              <a:t>min</a:t>
            </a:r>
            <a:r>
              <a:rPr lang="en-US" sz="23900" b="1" spc="-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imal</a:t>
            </a:r>
            <a:r>
              <a:rPr lang="en-US" sz="23900" b="1" spc="-300" dirty="0"/>
              <a:t>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E8D63A-885C-4D09-A10D-C7250265E0D1}"/>
              </a:ext>
            </a:extLst>
          </p:cNvPr>
          <p:cNvSpPr/>
          <p:nvPr/>
        </p:nvSpPr>
        <p:spPr>
          <a:xfrm rot="5400000">
            <a:off x="10495403" y="1543509"/>
            <a:ext cx="30783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Perspiciatis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unde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omnis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bg1">
                    <a:lumMod val="75000"/>
                  </a:schemeClr>
                </a:solidFill>
              </a:rPr>
              <a:t>iste</a:t>
            </a: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bg1">
                    <a:lumMod val="75000"/>
                  </a:schemeClr>
                </a:solidFill>
              </a:rPr>
              <a:t>natus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voluptatem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EA56EC-2BE2-4D75-82FA-36445B6B1BB6}"/>
              </a:ext>
            </a:extLst>
          </p:cNvPr>
          <p:cNvSpPr txBox="1"/>
          <p:nvPr/>
        </p:nvSpPr>
        <p:spPr>
          <a:xfrm>
            <a:off x="6310488" y="2015850"/>
            <a:ext cx="4740716" cy="117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Perspiciatis unde omnis iste natus voluptatem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Perspiciatis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 </a:t>
            </a:r>
            <a:r>
              <a:rPr lang="en-US" sz="1200" dirty="0" err="1">
                <a:solidFill>
                  <a:schemeClr val="bg1"/>
                </a:solidFill>
              </a:rPr>
              <a:t>aperiam.Perspiciatis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r>
              <a:rPr lang="en-US" sz="1200" dirty="0">
                <a:solidFill>
                  <a:schemeClr val="bg1"/>
                </a:solidFill>
              </a:rPr>
              <a:t> rem </a:t>
            </a:r>
            <a:r>
              <a:rPr lang="en-US" sz="1200" dirty="0" err="1">
                <a:solidFill>
                  <a:schemeClr val="bg1"/>
                </a:solidFill>
              </a:rPr>
              <a:t>aperiam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r>
              <a:rPr lang="en-US" sz="1200" dirty="0" err="1">
                <a:solidFill>
                  <a:schemeClr val="bg1"/>
                </a:solidFill>
              </a:rPr>
              <a:t>unde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omnis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natus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voluptatem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3850DE-8BB2-44F0-8D6A-72D286366ADB}"/>
              </a:ext>
            </a:extLst>
          </p:cNvPr>
          <p:cNvSpPr txBox="1"/>
          <p:nvPr/>
        </p:nvSpPr>
        <p:spPr>
          <a:xfrm>
            <a:off x="6310488" y="1012996"/>
            <a:ext cx="4280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ea typeface="Nexa Bold" charset="0"/>
                <a:cs typeface="Nexa Bold" charset="0"/>
              </a:rPr>
              <a:t>Left Picture Slide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E61060F-2CA3-48C0-8B67-F1E33BE1E02A}"/>
              </a:ext>
            </a:extLst>
          </p:cNvPr>
          <p:cNvSpPr/>
          <p:nvPr/>
        </p:nvSpPr>
        <p:spPr>
          <a:xfrm>
            <a:off x="6392220" y="3620071"/>
            <a:ext cx="1371009" cy="30777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0A7E3E-B34E-4A02-9B8E-7950B94853F4}"/>
              </a:ext>
            </a:extLst>
          </p:cNvPr>
          <p:cNvSpPr txBox="1"/>
          <p:nvPr/>
        </p:nvSpPr>
        <p:spPr>
          <a:xfrm>
            <a:off x="6664598" y="3620070"/>
            <a:ext cx="826252" cy="30777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400" b="1" dirty="0">
                <a:latin typeface="+mn-lt"/>
              </a:rPr>
              <a:t>keyword</a:t>
            </a:r>
          </a:p>
        </p:txBody>
      </p:sp>
    </p:spTree>
    <p:extLst>
      <p:ext uri="{BB962C8B-B14F-4D97-AF65-F5344CB8AC3E}">
        <p14:creationId xmlns:p14="http://schemas.microsoft.com/office/powerpoint/2010/main" val="944725973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3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FBFBF"/>
      </a:accent1>
      <a:accent2>
        <a:srgbClr val="A5A5A5"/>
      </a:accent2>
      <a:accent3>
        <a:srgbClr val="A5A5A5"/>
      </a:accent3>
      <a:accent4>
        <a:srgbClr val="00FFCC"/>
      </a:accent4>
      <a:accent5>
        <a:srgbClr val="7F7F7F"/>
      </a:accent5>
      <a:accent6>
        <a:srgbClr val="A5A5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1545</Words>
  <Application>Microsoft Office PowerPoint</Application>
  <PresentationFormat>Widescreen</PresentationFormat>
  <Paragraphs>288</Paragraphs>
  <Slides>30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54" baseType="lpstr">
      <vt:lpstr>Agency FB</vt:lpstr>
      <vt:lpstr>Arial</vt:lpstr>
      <vt:lpstr>Arial Unicode MS</vt:lpstr>
      <vt:lpstr>Calibri</vt:lpstr>
      <vt:lpstr>Calibri Light</vt:lpstr>
      <vt:lpstr>Gill Sans</vt:lpstr>
      <vt:lpstr>Lato Heavy</vt:lpstr>
      <vt:lpstr>Lato Light</vt:lpstr>
      <vt:lpstr>Lato Semibold</vt:lpstr>
      <vt:lpstr>Libre Baskerville</vt:lpstr>
      <vt:lpstr>Montserrat</vt:lpstr>
      <vt:lpstr>Montserrat Semi</vt:lpstr>
      <vt:lpstr>Montserrat Ultra Light</vt:lpstr>
      <vt:lpstr>Nexa Bold</vt:lpstr>
      <vt:lpstr>Open Sans Light</vt:lpstr>
      <vt:lpstr>Questrial</vt:lpstr>
      <vt:lpstr>Roboto</vt:lpstr>
      <vt:lpstr>Roboto Bold</vt:lpstr>
      <vt:lpstr>Roboto Medium</vt:lpstr>
      <vt:lpstr>Roboto Thin</vt:lpstr>
      <vt:lpstr>Segoe UI</vt:lpstr>
      <vt:lpstr>Segoe UI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Riyan</dc:creator>
  <cp:lastModifiedBy>ASUS ROG</cp:lastModifiedBy>
  <cp:revision>62</cp:revision>
  <dcterms:created xsi:type="dcterms:W3CDTF">2018-09-05T15:31:33Z</dcterms:created>
  <dcterms:modified xsi:type="dcterms:W3CDTF">2018-09-06T12:22:38Z</dcterms:modified>
</cp:coreProperties>
</file>