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94" r:id="rId2"/>
    <p:sldId id="257" r:id="rId3"/>
    <p:sldId id="259" r:id="rId4"/>
    <p:sldId id="261" r:id="rId5"/>
    <p:sldId id="506" r:id="rId6"/>
    <p:sldId id="266" r:id="rId7"/>
    <p:sldId id="262" r:id="rId8"/>
    <p:sldId id="479" r:id="rId9"/>
    <p:sldId id="306" r:id="rId10"/>
    <p:sldId id="480" r:id="rId11"/>
    <p:sldId id="502" r:id="rId12"/>
    <p:sldId id="274" r:id="rId13"/>
    <p:sldId id="593" r:id="rId14"/>
    <p:sldId id="591" r:id="rId15"/>
    <p:sldId id="287" r:id="rId16"/>
    <p:sldId id="267" r:id="rId17"/>
    <p:sldId id="290" r:id="rId18"/>
    <p:sldId id="317" r:id="rId19"/>
    <p:sldId id="316" r:id="rId20"/>
    <p:sldId id="596" r:id="rId21"/>
    <p:sldId id="311" r:id="rId22"/>
    <p:sldId id="597" r:id="rId23"/>
    <p:sldId id="529" r:id="rId24"/>
    <p:sldId id="305" r:id="rId25"/>
    <p:sldId id="527" r:id="rId26"/>
    <p:sldId id="313" r:id="rId27"/>
    <p:sldId id="656" r:id="rId28"/>
    <p:sldId id="510" r:id="rId29"/>
    <p:sldId id="673" r:id="rId30"/>
    <p:sldId id="5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62A-9720-F77391635430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62A-9720-F77391635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33914512"/>
        <c:axId val="2111404720"/>
      </c:barChart>
      <c:catAx>
        <c:axId val="2133914512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1404720"/>
        <c:crosses val="autoZero"/>
        <c:auto val="1"/>
        <c:lblAlgn val="ctr"/>
        <c:lblOffset val="100"/>
        <c:noMultiLvlLbl val="0"/>
      </c:catAx>
      <c:valAx>
        <c:axId val="211140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3391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50-49C8-B445-09C3C83A10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50-49C8-B445-09C3C83A10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50-49C8-B445-09C3C83A10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50-49C8-B445-09C3C83A1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415056"/>
        <c:axId val="2115365504"/>
      </c:barChart>
      <c:catAx>
        <c:axId val="-213041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5365504"/>
        <c:crosses val="autoZero"/>
        <c:auto val="1"/>
        <c:lblAlgn val="ctr"/>
        <c:lblOffset val="100"/>
        <c:noMultiLvlLbl val="0"/>
      </c:catAx>
      <c:valAx>
        <c:axId val="21153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41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D-415F-9CF0-D41F9147E5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5D-415F-9CF0-D41F9147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7-4D3A-99D7-643260D3DF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B7-4D3A-99D7-643260D3D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316-A775-76EAD463F4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A-4316-A775-76EAD463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348528"/>
        <c:axId val="21103436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47A-4316-A775-76EAD463F41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47A-4316-A775-76EAD463F41A}"/>
                  </c:ext>
                </c:extLst>
              </c15:ser>
            </c15:filteredBarSeries>
          </c:ext>
        </c:extLst>
      </c:barChart>
      <c:catAx>
        <c:axId val="21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3680"/>
        <c:crosses val="autoZero"/>
        <c:auto val="1"/>
        <c:lblAlgn val="ctr"/>
        <c:lblOffset val="100"/>
        <c:noMultiLvlLbl val="0"/>
      </c:catAx>
      <c:valAx>
        <c:axId val="211034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6-45EC-B00B-53434B6DFD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E6-45EC-B00B-53434B6DF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381840"/>
        <c:axId val="2118446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2E6-45EC-B00B-53434B6DFDE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2E6-45EC-B00B-53434B6DFDEC}"/>
                  </c:ext>
                </c:extLst>
              </c15:ser>
            </c15:filteredBarSeries>
          </c:ext>
        </c:extLst>
      </c:barChart>
      <c:catAx>
        <c:axId val="211838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446720"/>
        <c:crosses val="autoZero"/>
        <c:auto val="1"/>
        <c:lblAlgn val="ctr"/>
        <c:lblOffset val="100"/>
        <c:noMultiLvlLbl val="0"/>
      </c:catAx>
      <c:valAx>
        <c:axId val="211844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38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C087-5446-4147-845C-3AA0B28AEDDC}" type="datetimeFigureOut">
              <a:rPr lang="en-US" smtClean="0"/>
              <a:t>06-Sep-18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91E28-A532-4475-AE66-D448FE0F2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0B0-B72A-4EF3-A1B1-308C2A47C5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4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0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5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18656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28F8AF-48FE-4281-AE33-9D15A0582D15}"/>
              </a:ext>
            </a:extLst>
          </p:cNvPr>
          <p:cNvSpPr/>
          <p:nvPr userDrawn="1"/>
        </p:nvSpPr>
        <p:spPr>
          <a:xfrm>
            <a:off x="5388613" y="0"/>
            <a:ext cx="33588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94B8B-691A-49DA-B16E-387BB76CF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2" t="33028" r="19471" b="32999"/>
          <a:stretch>
            <a:fillRect/>
          </a:stretch>
        </p:blipFill>
        <p:spPr>
          <a:xfrm>
            <a:off x="7959128" y="2265072"/>
            <a:ext cx="1859007" cy="2329827"/>
          </a:xfrm>
          <a:custGeom>
            <a:avLst/>
            <a:gdLst>
              <a:gd name="connsiteX0" fmla="*/ 0 w 1859007"/>
              <a:gd name="connsiteY0" fmla="*/ 0 h 2329827"/>
              <a:gd name="connsiteX1" fmla="*/ 1859007 w 1859007"/>
              <a:gd name="connsiteY1" fmla="*/ 0 h 2329827"/>
              <a:gd name="connsiteX2" fmla="*/ 1859007 w 1859007"/>
              <a:gd name="connsiteY2" fmla="*/ 2329827 h 2329827"/>
              <a:gd name="connsiteX3" fmla="*/ 0 w 1859007"/>
              <a:gd name="connsiteY3" fmla="*/ 2329827 h 232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007" h="2329827">
                <a:moveTo>
                  <a:pt x="0" y="0"/>
                </a:moveTo>
                <a:lnTo>
                  <a:pt x="1859007" y="0"/>
                </a:lnTo>
                <a:lnTo>
                  <a:pt x="1859007" y="2329827"/>
                </a:lnTo>
                <a:lnTo>
                  <a:pt x="0" y="23298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191149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610B0F-8683-4C48-8F73-8B950A62D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b="42222"/>
          <a:stretch>
            <a:fillRect/>
          </a:stretch>
        </p:blipFill>
        <p:spPr>
          <a:xfrm>
            <a:off x="8229600" y="0"/>
            <a:ext cx="3962400" cy="3962400"/>
          </a:xfrm>
          <a:custGeom>
            <a:avLst/>
            <a:gdLst>
              <a:gd name="connsiteX0" fmla="*/ 0 w 3962400"/>
              <a:gd name="connsiteY0" fmla="*/ 0 h 3962400"/>
              <a:gd name="connsiteX1" fmla="*/ 3962400 w 3962400"/>
              <a:gd name="connsiteY1" fmla="*/ 0 h 3962400"/>
              <a:gd name="connsiteX2" fmla="*/ 3962400 w 3962400"/>
              <a:gd name="connsiteY2" fmla="*/ 3962400 h 3962400"/>
              <a:gd name="connsiteX3" fmla="*/ 0 w 39624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3962400">
                <a:moveTo>
                  <a:pt x="0" y="0"/>
                </a:moveTo>
                <a:lnTo>
                  <a:pt x="3962400" y="0"/>
                </a:lnTo>
                <a:lnTo>
                  <a:pt x="3962400" y="3962400"/>
                </a:lnTo>
                <a:lnTo>
                  <a:pt x="0" y="39624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F893E-7350-41CD-8AC9-B6AAB74EBB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7407" r="32500" b="42222"/>
          <a:stretch>
            <a:fillRect/>
          </a:stretch>
        </p:blipFill>
        <p:spPr>
          <a:xfrm>
            <a:off x="5460999" y="1193800"/>
            <a:ext cx="2768600" cy="2768600"/>
          </a:xfrm>
          <a:custGeom>
            <a:avLst/>
            <a:gdLst>
              <a:gd name="connsiteX0" fmla="*/ 0 w 2768600"/>
              <a:gd name="connsiteY0" fmla="*/ 0 h 2768600"/>
              <a:gd name="connsiteX1" fmla="*/ 2768600 w 2768600"/>
              <a:gd name="connsiteY1" fmla="*/ 0 h 2768600"/>
              <a:gd name="connsiteX2" fmla="*/ 2768600 w 2768600"/>
              <a:gd name="connsiteY2" fmla="*/ 2768600 h 2768600"/>
              <a:gd name="connsiteX3" fmla="*/ 0 w 2768600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600" h="2768600">
                <a:moveTo>
                  <a:pt x="0" y="0"/>
                </a:moveTo>
                <a:lnTo>
                  <a:pt x="2768600" y="0"/>
                </a:lnTo>
                <a:lnTo>
                  <a:pt x="2768600" y="2768600"/>
                </a:lnTo>
                <a:lnTo>
                  <a:pt x="0" y="2768600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DB0366-EB54-4EE2-B63E-6DDC02152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5" t="57778" r="23750" b="11759"/>
          <a:stretch>
            <a:fillRect/>
          </a:stretch>
        </p:blipFill>
        <p:spPr>
          <a:xfrm>
            <a:off x="7207248" y="3962402"/>
            <a:ext cx="2089151" cy="2089151"/>
          </a:xfrm>
          <a:custGeom>
            <a:avLst/>
            <a:gdLst>
              <a:gd name="connsiteX0" fmla="*/ 0 w 2089151"/>
              <a:gd name="connsiteY0" fmla="*/ 0 h 2089151"/>
              <a:gd name="connsiteX1" fmla="*/ 2089151 w 2089151"/>
              <a:gd name="connsiteY1" fmla="*/ 0 h 2089151"/>
              <a:gd name="connsiteX2" fmla="*/ 2089151 w 2089151"/>
              <a:gd name="connsiteY2" fmla="*/ 2089151 h 2089151"/>
              <a:gd name="connsiteX3" fmla="*/ 0 w 2089151"/>
              <a:gd name="connsiteY3" fmla="*/ 2089151 h 208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151" h="2089151">
                <a:moveTo>
                  <a:pt x="0" y="0"/>
                </a:moveTo>
                <a:lnTo>
                  <a:pt x="2089151" y="0"/>
                </a:lnTo>
                <a:lnTo>
                  <a:pt x="2089151" y="2089151"/>
                </a:lnTo>
                <a:lnTo>
                  <a:pt x="0" y="2089151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DD807-9925-43DB-985E-E252B36B7F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0" t="57778"/>
          <a:stretch>
            <a:fillRect/>
          </a:stretch>
        </p:blipFill>
        <p:spPr>
          <a:xfrm>
            <a:off x="9296399" y="3962400"/>
            <a:ext cx="2895600" cy="2895600"/>
          </a:xfrm>
          <a:custGeom>
            <a:avLst/>
            <a:gdLst>
              <a:gd name="connsiteX0" fmla="*/ 0 w 2895600"/>
              <a:gd name="connsiteY0" fmla="*/ 0 h 2895600"/>
              <a:gd name="connsiteX1" fmla="*/ 2895600 w 2895600"/>
              <a:gd name="connsiteY1" fmla="*/ 0 h 2895600"/>
              <a:gd name="connsiteX2" fmla="*/ 2895600 w 2895600"/>
              <a:gd name="connsiteY2" fmla="*/ 2895600 h 2895600"/>
              <a:gd name="connsiteX3" fmla="*/ 0 w 28956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895600">
                <a:moveTo>
                  <a:pt x="0" y="0"/>
                </a:moveTo>
                <a:lnTo>
                  <a:pt x="2895600" y="0"/>
                </a:lnTo>
                <a:lnTo>
                  <a:pt x="2895600" y="2895600"/>
                </a:lnTo>
                <a:lnTo>
                  <a:pt x="0" y="28956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207491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C993BA-4103-4BE0-9D7D-105784AC6C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t="7124" r="3897" b="7124"/>
          <a:stretch>
            <a:fillRect/>
          </a:stretch>
        </p:blipFill>
        <p:spPr>
          <a:xfrm>
            <a:off x="475131" y="488578"/>
            <a:ext cx="11241741" cy="5880847"/>
          </a:xfrm>
          <a:custGeom>
            <a:avLst/>
            <a:gdLst>
              <a:gd name="connsiteX0" fmla="*/ 0 w 11241741"/>
              <a:gd name="connsiteY0" fmla="*/ 0 h 5880847"/>
              <a:gd name="connsiteX1" fmla="*/ 11241741 w 11241741"/>
              <a:gd name="connsiteY1" fmla="*/ 0 h 5880847"/>
              <a:gd name="connsiteX2" fmla="*/ 11241741 w 11241741"/>
              <a:gd name="connsiteY2" fmla="*/ 5880847 h 5880847"/>
              <a:gd name="connsiteX3" fmla="*/ 0 w 11241741"/>
              <a:gd name="connsiteY3" fmla="*/ 5880847 h 588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1741" h="5880847">
                <a:moveTo>
                  <a:pt x="0" y="0"/>
                </a:moveTo>
                <a:lnTo>
                  <a:pt x="11241741" y="0"/>
                </a:lnTo>
                <a:lnTo>
                  <a:pt x="11241741" y="5880847"/>
                </a:lnTo>
                <a:lnTo>
                  <a:pt x="0" y="58808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98061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78FB13-F01B-4848-AD55-7A77C038A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7842" r="78077" b="45431"/>
          <a:stretch>
            <a:fillRect/>
          </a:stretch>
        </p:blipFill>
        <p:spPr>
          <a:xfrm>
            <a:off x="109280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FC1C6-E4DE-4054-ACDA-6D57BF848C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5" t="27842" r="43495" b="45431"/>
          <a:stretch>
            <a:fillRect/>
          </a:stretch>
        </p:blipFill>
        <p:spPr>
          <a:xfrm>
            <a:off x="5309033" y="1909431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3472E-E32B-436E-B8BF-8A53B0484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7" t="27842" r="8963" b="45431"/>
          <a:stretch>
            <a:fillRect/>
          </a:stretch>
        </p:blipFill>
        <p:spPr>
          <a:xfrm>
            <a:off x="951909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70622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B34151-1756-49A3-8F3C-416420948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778838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087B6-8E67-4AC3-B0FE-6F23AD117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50"/>
          <a:stretch>
            <a:fillRect/>
          </a:stretch>
        </p:blipFill>
        <p:spPr>
          <a:xfrm>
            <a:off x="0" y="0"/>
            <a:ext cx="4773168" cy="6858000"/>
          </a:xfrm>
          <a:custGeom>
            <a:avLst/>
            <a:gdLst>
              <a:gd name="connsiteX0" fmla="*/ 0 w 4773168"/>
              <a:gd name="connsiteY0" fmla="*/ 0 h 6858000"/>
              <a:gd name="connsiteX1" fmla="*/ 4773168 w 4773168"/>
              <a:gd name="connsiteY1" fmla="*/ 0 h 6858000"/>
              <a:gd name="connsiteX2" fmla="*/ 4773168 w 4773168"/>
              <a:gd name="connsiteY2" fmla="*/ 6858000 h 6858000"/>
              <a:gd name="connsiteX3" fmla="*/ 0 w 47731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3168" h="6858000">
                <a:moveTo>
                  <a:pt x="0" y="0"/>
                </a:moveTo>
                <a:lnTo>
                  <a:pt x="4773168" y="0"/>
                </a:lnTo>
                <a:lnTo>
                  <a:pt x="477316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885541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A0B08-E45C-4CED-B19F-8F3FF4130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46"/>
          <a:stretch>
            <a:fillRect/>
          </a:stretch>
        </p:blipFill>
        <p:spPr>
          <a:xfrm>
            <a:off x="0" y="1"/>
            <a:ext cx="12192000" cy="3268133"/>
          </a:xfrm>
          <a:custGeom>
            <a:avLst/>
            <a:gdLst>
              <a:gd name="connsiteX0" fmla="*/ 0 w 12192000"/>
              <a:gd name="connsiteY0" fmla="*/ 0 h 3268133"/>
              <a:gd name="connsiteX1" fmla="*/ 12192000 w 12192000"/>
              <a:gd name="connsiteY1" fmla="*/ 0 h 3268133"/>
              <a:gd name="connsiteX2" fmla="*/ 12192000 w 12192000"/>
              <a:gd name="connsiteY2" fmla="*/ 3268133 h 3268133"/>
              <a:gd name="connsiteX3" fmla="*/ 0 w 12192000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8133">
                <a:moveTo>
                  <a:pt x="0" y="0"/>
                </a:moveTo>
                <a:lnTo>
                  <a:pt x="12192000" y="0"/>
                </a:lnTo>
                <a:lnTo>
                  <a:pt x="12192000" y="3268133"/>
                </a:lnTo>
                <a:lnTo>
                  <a:pt x="0" y="326813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8540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ru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F7334-52B1-4FD9-B2BA-38AC643FAD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0"/>
          <a:stretch>
            <a:fillRect/>
          </a:stretch>
        </p:blipFill>
        <p:spPr>
          <a:xfrm>
            <a:off x="1" y="0"/>
            <a:ext cx="5465617" cy="6858000"/>
          </a:xfrm>
          <a:custGeom>
            <a:avLst/>
            <a:gdLst>
              <a:gd name="connsiteX0" fmla="*/ 0 w 5465617"/>
              <a:gd name="connsiteY0" fmla="*/ 0 h 6858000"/>
              <a:gd name="connsiteX1" fmla="*/ 5465617 w 5465617"/>
              <a:gd name="connsiteY1" fmla="*/ 0 h 6858000"/>
              <a:gd name="connsiteX2" fmla="*/ 5465617 w 5465617"/>
              <a:gd name="connsiteY2" fmla="*/ 6858000 h 6858000"/>
              <a:gd name="connsiteX3" fmla="*/ 0 w 54656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617" h="6858000">
                <a:moveTo>
                  <a:pt x="0" y="0"/>
                </a:moveTo>
                <a:lnTo>
                  <a:pt x="5465617" y="0"/>
                </a:lnTo>
                <a:lnTo>
                  <a:pt x="546561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29712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CCFDBE-D2E8-4601-BB59-1CAB93F5B6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4" t="41212"/>
          <a:stretch>
            <a:fillRect/>
          </a:stretch>
        </p:blipFill>
        <p:spPr>
          <a:xfrm>
            <a:off x="2824189" y="2826328"/>
            <a:ext cx="9367810" cy="4031672"/>
          </a:xfrm>
          <a:custGeom>
            <a:avLst/>
            <a:gdLst>
              <a:gd name="connsiteX0" fmla="*/ 0 w 9367810"/>
              <a:gd name="connsiteY0" fmla="*/ 0 h 4031672"/>
              <a:gd name="connsiteX1" fmla="*/ 9367810 w 9367810"/>
              <a:gd name="connsiteY1" fmla="*/ 0 h 4031672"/>
              <a:gd name="connsiteX2" fmla="*/ 9367810 w 9367810"/>
              <a:gd name="connsiteY2" fmla="*/ 4031672 h 4031672"/>
              <a:gd name="connsiteX3" fmla="*/ 0 w 9367810"/>
              <a:gd name="connsiteY3" fmla="*/ 4031672 h 40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7810" h="4031672">
                <a:moveTo>
                  <a:pt x="0" y="0"/>
                </a:moveTo>
                <a:lnTo>
                  <a:pt x="9367810" y="0"/>
                </a:lnTo>
                <a:lnTo>
                  <a:pt x="9367810" y="4031672"/>
                </a:lnTo>
                <a:lnTo>
                  <a:pt x="0" y="40316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34382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9D332-4AE0-404C-918E-D9D7A4169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t="55445" r="67311" b="1810"/>
          <a:stretch>
            <a:fillRect/>
          </a:stretch>
        </p:blipFill>
        <p:spPr>
          <a:xfrm>
            <a:off x="202290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718C3-C649-423F-93CE-8A3096492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9" t="55445" r="34501" b="1810"/>
          <a:stretch>
            <a:fillRect/>
          </a:stretch>
        </p:blipFill>
        <p:spPr>
          <a:xfrm>
            <a:off x="4202514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08462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1D752A-7CB6-49A7-89F0-78C6601AD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3067" r="75452" b="48889"/>
          <a:stretch>
            <a:fillRect/>
          </a:stretch>
        </p:blipFill>
        <p:spPr>
          <a:xfrm>
            <a:off x="212087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B7FFF-EBAA-4989-BD0A-3D3E4AF0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3067" r="26265" b="48889"/>
          <a:stretch>
            <a:fillRect/>
          </a:stretch>
        </p:blipFill>
        <p:spPr>
          <a:xfrm>
            <a:off x="6208923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7DB552-57F7-43AC-BCF0-3C2242244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2" t="3067" r="1740" b="48889"/>
          <a:stretch>
            <a:fillRect/>
          </a:stretch>
        </p:blipFill>
        <p:spPr>
          <a:xfrm>
            <a:off x="9199084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435651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7ABC6B-C032-4C54-9550-AF90D5BADE64}"/>
              </a:ext>
            </a:extLst>
          </p:cNvPr>
          <p:cNvSpPr/>
          <p:nvPr userDrawn="1"/>
        </p:nvSpPr>
        <p:spPr>
          <a:xfrm>
            <a:off x="268180" y="247135"/>
            <a:ext cx="11689492" cy="6351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275739-A8D2-41F4-95EB-8B8797ACA0C2}"/>
              </a:ext>
            </a:extLst>
          </p:cNvPr>
          <p:cNvSpPr/>
          <p:nvPr userDrawn="1"/>
        </p:nvSpPr>
        <p:spPr>
          <a:xfrm>
            <a:off x="4171384" y="247135"/>
            <a:ext cx="3826024" cy="63513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18A739-8AD0-4FA3-AF38-0DC2C6BDC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20377" r="75341" b="56514"/>
          <a:stretch>
            <a:fillRect/>
          </a:stretch>
        </p:blipFill>
        <p:spPr>
          <a:xfrm>
            <a:off x="1421573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D9AA6F-CDBD-4491-BCD1-CBF2B50DA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8" t="20377" r="43813" b="56514"/>
          <a:stretch>
            <a:fillRect/>
          </a:stretch>
        </p:blipFill>
        <p:spPr>
          <a:xfrm>
            <a:off x="5265477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4D558-33A7-4D5A-8844-F4D53354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1" t="20377" r="13420" b="56514"/>
          <a:stretch>
            <a:fillRect/>
          </a:stretch>
        </p:blipFill>
        <p:spPr>
          <a:xfrm>
            <a:off x="8970995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859011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3777093" y="2613392"/>
            <a:ext cx="4637808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solidFill>
                  <a:schemeClr val="bg1"/>
                </a:solidFill>
              </a:rPr>
              <a:t>Miscelanneous</a:t>
            </a:r>
            <a:r>
              <a:rPr lang="en-US" sz="5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656271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962443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01 - Heading Text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62444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4457E2-4B06-4DD4-ABAE-FDB1DB95B4E8}"/>
              </a:ext>
            </a:extLst>
          </p:cNvPr>
          <p:cNvSpPr/>
          <p:nvPr/>
        </p:nvSpPr>
        <p:spPr>
          <a:xfrm>
            <a:off x="7988254" y="3457672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F46097-0708-45B6-A039-C157491A9222}"/>
              </a:ext>
            </a:extLst>
          </p:cNvPr>
          <p:cNvSpPr/>
          <p:nvPr/>
        </p:nvSpPr>
        <p:spPr>
          <a:xfrm>
            <a:off x="8207710" y="3710023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65273F-77D5-4BE7-964E-14373011BDDE}"/>
              </a:ext>
            </a:extLst>
          </p:cNvPr>
          <p:cNvSpPr txBox="1"/>
          <p:nvPr/>
        </p:nvSpPr>
        <p:spPr>
          <a:xfrm>
            <a:off x="7988254" y="3111890"/>
            <a:ext cx="35525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modern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65F222-6C00-4ED7-87A7-CBC32C7B3538}"/>
              </a:ext>
            </a:extLst>
          </p:cNvPr>
          <p:cNvSpPr txBox="1"/>
          <p:nvPr/>
        </p:nvSpPr>
        <p:spPr>
          <a:xfrm>
            <a:off x="8005600" y="4035840"/>
            <a:ext cx="25539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style.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C030E-2F7F-432E-93DF-E7AFEA4EFC67}"/>
              </a:ext>
            </a:extLst>
          </p:cNvPr>
          <p:cNvSpPr txBox="1"/>
          <p:nvPr/>
        </p:nvSpPr>
        <p:spPr>
          <a:xfrm>
            <a:off x="8543275" y="6134299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004E3-68A6-4AE0-99BD-0C56EA3F2E54}"/>
              </a:ext>
            </a:extLst>
          </p:cNvPr>
          <p:cNvSpPr txBox="1"/>
          <p:nvPr/>
        </p:nvSpPr>
        <p:spPr>
          <a:xfrm>
            <a:off x="4374292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02 - Heading 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D835BA-2CCE-445E-95DF-F87631175B3F}"/>
              </a:ext>
            </a:extLst>
          </p:cNvPr>
          <p:cNvSpPr/>
          <p:nvPr/>
        </p:nvSpPr>
        <p:spPr>
          <a:xfrm>
            <a:off x="4374293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9EFD11-CA3F-438A-A613-81A07E7EAE0D}"/>
              </a:ext>
            </a:extLst>
          </p:cNvPr>
          <p:cNvSpPr/>
          <p:nvPr/>
        </p:nvSpPr>
        <p:spPr>
          <a:xfrm>
            <a:off x="3921599" y="210346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DFD0E86-74F9-41E5-B4AF-AF4D3E2897B9}"/>
              </a:ext>
            </a:extLst>
          </p:cNvPr>
          <p:cNvSpPr>
            <a:spLocks noEditPoints="1"/>
          </p:cNvSpPr>
          <p:nvPr/>
        </p:nvSpPr>
        <p:spPr bwMode="auto">
          <a:xfrm>
            <a:off x="4214827" y="367292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074D31-E234-4C45-A87F-FA830BE77B4A}"/>
              </a:ext>
            </a:extLst>
          </p:cNvPr>
          <p:cNvSpPr txBox="1"/>
          <p:nvPr/>
        </p:nvSpPr>
        <p:spPr>
          <a:xfrm>
            <a:off x="3606897" y="1797580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58889022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282369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17440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 ligula.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26078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14863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70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77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1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74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2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5266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0337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8975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ounder</a:t>
            </a:r>
          </a:p>
        </p:txBody>
      </p:sp>
      <p:sp>
        <p:nvSpPr>
          <p:cNvPr id="12" name="Oval 11"/>
          <p:cNvSpPr/>
          <p:nvPr/>
        </p:nvSpPr>
        <p:spPr>
          <a:xfrm>
            <a:off x="1244961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8865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4385" y="3451084"/>
            <a:ext cx="1938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06068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706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Designer</a:t>
            </a:r>
          </a:p>
        </p:txBody>
      </p:sp>
      <p:sp>
        <p:nvSpPr>
          <p:cNvPr id="22" name="Oval 21"/>
          <p:cNvSpPr/>
          <p:nvPr/>
        </p:nvSpPr>
        <p:spPr>
          <a:xfrm>
            <a:off x="8794383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7760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2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3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3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303491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4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5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5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9108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0998" y="1193801"/>
            <a:ext cx="2767584" cy="2770673"/>
          </a:xfrm>
          <a:prstGeom prst="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5878286" y="3962401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ectangle 29"/>
          <p:cNvSpPr/>
          <p:nvPr/>
        </p:nvSpPr>
        <p:spPr>
          <a:xfrm>
            <a:off x="6662121" y="-389128"/>
            <a:ext cx="1589701" cy="15829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24" name="Freeform 7"/>
          <p:cNvSpPr>
            <a:spLocks noEditPoints="1"/>
          </p:cNvSpPr>
          <p:nvPr/>
        </p:nvSpPr>
        <p:spPr bwMode="auto">
          <a:xfrm>
            <a:off x="6171514" y="4119347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0" name="TextBox 49"/>
          <p:cNvSpPr txBox="1"/>
          <p:nvPr/>
        </p:nvSpPr>
        <p:spPr>
          <a:xfrm>
            <a:off x="1108144" y="4340016"/>
            <a:ext cx="4389120" cy="1870192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90%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 issue is simply do  dummy text of the printing and typesetter there so industry. has been the industry's standard dummy text ever since the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8144" y="4543118"/>
            <a:ext cx="2248747" cy="7053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Qualify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E6567-C53A-4FE0-95E8-5070B400680E}"/>
              </a:ext>
            </a:extLst>
          </p:cNvPr>
          <p:cNvSpPr/>
          <p:nvPr/>
        </p:nvSpPr>
        <p:spPr>
          <a:xfrm>
            <a:off x="0" y="0"/>
            <a:ext cx="4224528" cy="384564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A9B20C-D78A-4089-93E9-C72961A1B5C8}"/>
              </a:ext>
            </a:extLst>
          </p:cNvPr>
          <p:cNvSpPr/>
          <p:nvPr/>
        </p:nvSpPr>
        <p:spPr>
          <a:xfrm>
            <a:off x="0" y="283013"/>
            <a:ext cx="4005072" cy="356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8D559F-DA67-47F3-B7E8-B629D3C5EBD3}"/>
              </a:ext>
            </a:extLst>
          </p:cNvPr>
          <p:cNvSpPr txBox="1"/>
          <p:nvPr/>
        </p:nvSpPr>
        <p:spPr>
          <a:xfrm>
            <a:off x="570588" y="-167350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AECCA-9C74-41AD-AE3C-C41F47B45ECC}"/>
              </a:ext>
            </a:extLst>
          </p:cNvPr>
          <p:cNvSpPr txBox="1"/>
          <p:nvPr/>
        </p:nvSpPr>
        <p:spPr>
          <a:xfrm>
            <a:off x="1729379" y="777382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FBBC54-851D-42B7-84CB-76BEF96580DC}"/>
              </a:ext>
            </a:extLst>
          </p:cNvPr>
          <p:cNvSpPr txBox="1"/>
          <p:nvPr/>
        </p:nvSpPr>
        <p:spPr>
          <a:xfrm>
            <a:off x="476993" y="342705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tabLst>
                <a:tab pos="3144838" algn="l"/>
              </a:tabLs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rem</a:t>
            </a:r>
          </a:p>
        </p:txBody>
      </p:sp>
    </p:spTree>
    <p:extLst>
      <p:ext uri="{BB962C8B-B14F-4D97-AF65-F5344CB8AC3E}">
        <p14:creationId xmlns:p14="http://schemas.microsoft.com/office/powerpoint/2010/main" val="329507400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ross 11"/>
          <p:cNvSpPr/>
          <p:nvPr/>
        </p:nvSpPr>
        <p:spPr>
          <a:xfrm>
            <a:off x="9641197" y="2219535"/>
            <a:ext cx="403412" cy="403412"/>
          </a:xfrm>
          <a:prstGeom prst="plus">
            <a:avLst>
              <a:gd name="adj" fmla="val 383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17828" y="1156401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Montserrat Semi" charset="0"/>
                <a:cs typeface="Montserrat Semi" charset="0"/>
              </a:rPr>
              <a:t>YOUR 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04923" y="1480908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ea typeface="Montserrat Ultra Light" charset="0"/>
                <a:cs typeface="Montserrat Ultra Light" charset="0"/>
              </a:rPr>
              <a:t>PRESENTATION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56239" y="5947775"/>
            <a:ext cx="391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Most designers </a:t>
            </a:r>
            <a:r>
              <a:rPr lang="en-US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set their type arbitrarily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AE222-81E9-42BF-AEF4-ABEFC5F5A7AF}"/>
              </a:ext>
            </a:extLst>
          </p:cNvPr>
          <p:cNvSpPr txBox="1"/>
          <p:nvPr/>
        </p:nvSpPr>
        <p:spPr>
          <a:xfrm>
            <a:off x="1474256" y="3775039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CA3C2-AFC3-477D-9CE2-5A97CD793C8A}"/>
              </a:ext>
            </a:extLst>
          </p:cNvPr>
          <p:cNvSpPr txBox="1"/>
          <p:nvPr/>
        </p:nvSpPr>
        <p:spPr>
          <a:xfrm>
            <a:off x="3068567" y="2421241"/>
            <a:ext cx="6054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38209802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95E8974-FEF8-4993-B98B-42FA3A39705C}"/>
              </a:ext>
            </a:extLst>
          </p:cNvPr>
          <p:cNvSpPr txBox="1"/>
          <p:nvPr/>
        </p:nvSpPr>
        <p:spPr>
          <a:xfrm>
            <a:off x="1092802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E0E0B-12F2-417A-9955-7348C2461044}"/>
              </a:ext>
            </a:extLst>
          </p:cNvPr>
          <p:cNvSpPr txBox="1"/>
          <p:nvPr/>
        </p:nvSpPr>
        <p:spPr>
          <a:xfrm>
            <a:off x="894977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F1D47-9DFE-4AB6-9AD8-3B0FF4DDDC1E}"/>
              </a:ext>
            </a:extLst>
          </p:cNvPr>
          <p:cNvSpPr txBox="1"/>
          <p:nvPr/>
        </p:nvSpPr>
        <p:spPr>
          <a:xfrm>
            <a:off x="1381888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9C5D65-2C3D-404E-A2DA-73B0792C985E}"/>
              </a:ext>
            </a:extLst>
          </p:cNvPr>
          <p:cNvSpPr txBox="1"/>
          <p:nvPr/>
        </p:nvSpPr>
        <p:spPr>
          <a:xfrm>
            <a:off x="5324723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BC00EC-527D-4660-A911-3736B0D82F45}"/>
              </a:ext>
            </a:extLst>
          </p:cNvPr>
          <p:cNvSpPr txBox="1"/>
          <p:nvPr/>
        </p:nvSpPr>
        <p:spPr>
          <a:xfrm>
            <a:off x="5126898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CBB4E7-D996-4487-AA27-36D239046EF0}"/>
              </a:ext>
            </a:extLst>
          </p:cNvPr>
          <p:cNvSpPr txBox="1"/>
          <p:nvPr/>
        </p:nvSpPr>
        <p:spPr>
          <a:xfrm>
            <a:off x="5613809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C7A5B5-422E-44D4-A78D-4A42A2EEB9AE}"/>
              </a:ext>
            </a:extLst>
          </p:cNvPr>
          <p:cNvSpPr txBox="1"/>
          <p:nvPr/>
        </p:nvSpPr>
        <p:spPr>
          <a:xfrm>
            <a:off x="9750697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711EB9-7949-4193-9E46-1DC0F682C798}"/>
              </a:ext>
            </a:extLst>
          </p:cNvPr>
          <p:cNvSpPr txBox="1"/>
          <p:nvPr/>
        </p:nvSpPr>
        <p:spPr>
          <a:xfrm>
            <a:off x="9552872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E3EE50-44A5-4EAA-A31B-00C216BC1B01}"/>
              </a:ext>
            </a:extLst>
          </p:cNvPr>
          <p:cNvSpPr txBox="1"/>
          <p:nvPr/>
        </p:nvSpPr>
        <p:spPr>
          <a:xfrm>
            <a:off x="10039782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017B9F2-4942-4C93-90D8-FBA834E91A30}"/>
              </a:ext>
            </a:extLst>
          </p:cNvPr>
          <p:cNvSpPr/>
          <p:nvPr/>
        </p:nvSpPr>
        <p:spPr>
          <a:xfrm rot="16200000">
            <a:off x="319783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5C597955-1CF6-402A-88A6-EB59EB135B82}"/>
              </a:ext>
            </a:extLst>
          </p:cNvPr>
          <p:cNvSpPr>
            <a:spLocks noEditPoints="1"/>
          </p:cNvSpPr>
          <p:nvPr/>
        </p:nvSpPr>
        <p:spPr bwMode="auto">
          <a:xfrm>
            <a:off x="360179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FB1317F-5564-4BDD-BB09-457BD6459E0D}"/>
              </a:ext>
            </a:extLst>
          </p:cNvPr>
          <p:cNvSpPr/>
          <p:nvPr/>
        </p:nvSpPr>
        <p:spPr>
          <a:xfrm rot="16200000">
            <a:off x="741406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791AA69E-9EDC-4AE5-B32C-491C47A562A7}"/>
              </a:ext>
            </a:extLst>
          </p:cNvPr>
          <p:cNvSpPr>
            <a:spLocks noEditPoints="1"/>
          </p:cNvSpPr>
          <p:nvPr/>
        </p:nvSpPr>
        <p:spPr bwMode="auto">
          <a:xfrm>
            <a:off x="781802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311CDC-45A9-4DC0-A07E-60DF3548798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683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>
            <a:stCxn id="86" idx="5"/>
            <a:endCxn id="95" idx="1"/>
          </p:cNvCxnSpPr>
          <p:nvPr/>
        </p:nvCxnSpPr>
        <p:spPr>
          <a:xfrm>
            <a:off x="2421942" y="2957330"/>
            <a:ext cx="884602" cy="6242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7" idx="6"/>
            <a:endCxn id="95" idx="2"/>
          </p:cNvCxnSpPr>
          <p:nvPr/>
        </p:nvCxnSpPr>
        <p:spPr>
          <a:xfrm>
            <a:off x="1771505" y="3890085"/>
            <a:ext cx="1323523" cy="20106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90" idx="6"/>
            <a:endCxn id="95" idx="3"/>
          </p:cNvCxnSpPr>
          <p:nvPr/>
        </p:nvCxnSpPr>
        <p:spPr>
          <a:xfrm flipV="1">
            <a:off x="1840061" y="4600717"/>
            <a:ext cx="1466482" cy="46299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5" idx="4"/>
            <a:endCxn id="95" idx="0"/>
          </p:cNvCxnSpPr>
          <p:nvPr/>
        </p:nvCxnSpPr>
        <p:spPr>
          <a:xfrm>
            <a:off x="3806954" y="2869058"/>
            <a:ext cx="10234" cy="5014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048628" y="4706407"/>
            <a:ext cx="409352" cy="7655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95" idx="4"/>
            <a:endCxn id="94" idx="1"/>
          </p:cNvCxnSpPr>
          <p:nvPr/>
        </p:nvCxnSpPr>
        <p:spPr>
          <a:xfrm>
            <a:off x="3817187" y="4811788"/>
            <a:ext cx="547095" cy="74260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5" idx="7"/>
            <a:endCxn id="92" idx="3"/>
          </p:cNvCxnSpPr>
          <p:nvPr/>
        </p:nvCxnSpPr>
        <p:spPr>
          <a:xfrm flipV="1">
            <a:off x="4327831" y="3055664"/>
            <a:ext cx="549946" cy="5259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5" idx="6"/>
            <a:endCxn id="93" idx="2"/>
          </p:cNvCxnSpPr>
          <p:nvPr/>
        </p:nvCxnSpPr>
        <p:spPr>
          <a:xfrm flipV="1">
            <a:off x="4539346" y="3848928"/>
            <a:ext cx="1150289" cy="2422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95" idx="5"/>
            <a:endCxn id="91" idx="2"/>
          </p:cNvCxnSpPr>
          <p:nvPr/>
        </p:nvCxnSpPr>
        <p:spPr>
          <a:xfrm>
            <a:off x="4327831" y="4600717"/>
            <a:ext cx="743673" cy="30599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3392673" y="2042240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714720" y="2251596"/>
            <a:ext cx="828561" cy="826818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12645" y="3411663"/>
            <a:ext cx="958860" cy="956843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439029" y="5433304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812645" y="4551080"/>
            <a:ext cx="1027416" cy="1025255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071504" y="4394085"/>
            <a:ext cx="1027416" cy="1025255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07530" y="2065484"/>
            <a:ext cx="1162513" cy="1160067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ea typeface="Roboto" charset="0"/>
                <a:cs typeface="Roboto" charset="0"/>
              </a:rPr>
              <a:t>IDEAS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89635" y="3370507"/>
            <a:ext cx="958860" cy="956843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4242943" y="5433304"/>
            <a:ext cx="828561" cy="826818"/>
          </a:xfrm>
          <a:prstGeom prst="ellipse">
            <a:avLst/>
          </a:prstGeom>
          <a:solidFill>
            <a:schemeClr val="accent3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095028" y="3370507"/>
            <a:ext cx="1444320" cy="14412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C9A46-F380-4BAC-9484-F7DCF3B414C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E28915-7AF9-4599-936E-FD948C470827}"/>
              </a:ext>
            </a:extLst>
          </p:cNvPr>
          <p:cNvSpPr txBox="1"/>
          <p:nvPr/>
        </p:nvSpPr>
        <p:spPr>
          <a:xfrm>
            <a:off x="7652655" y="3445506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BD9F46-E009-4BD7-8C6E-E244ED2A9D0E}"/>
              </a:ext>
            </a:extLst>
          </p:cNvPr>
          <p:cNvSpPr txBox="1"/>
          <p:nvPr/>
        </p:nvSpPr>
        <p:spPr>
          <a:xfrm>
            <a:off x="7652654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1C74830-A1BB-4DBA-8916-213364CFDFFB}"/>
              </a:ext>
            </a:extLst>
          </p:cNvPr>
          <p:cNvSpPr/>
          <p:nvPr/>
        </p:nvSpPr>
        <p:spPr>
          <a:xfrm>
            <a:off x="7744094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0ACEB-A361-4BB5-8AC2-D4C5BF7171DB}"/>
              </a:ext>
            </a:extLst>
          </p:cNvPr>
          <p:cNvSpPr txBox="1"/>
          <p:nvPr/>
        </p:nvSpPr>
        <p:spPr>
          <a:xfrm>
            <a:off x="8033592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70313375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44155" y="2281587"/>
            <a:ext cx="1591239" cy="3804188"/>
            <a:chOff x="4988867" y="4080574"/>
            <a:chExt cx="3182477" cy="7608375"/>
          </a:xfrm>
        </p:grpSpPr>
        <p:cxnSp>
          <p:nvCxnSpPr>
            <p:cNvPr id="99" name="Straight Connector 98"/>
            <p:cNvCxnSpPr/>
            <p:nvPr/>
          </p:nvCxnSpPr>
          <p:spPr>
            <a:xfrm rot="5400000">
              <a:off x="7260652" y="3197402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6349960" y="4080574"/>
              <a:ext cx="0" cy="7608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7260652" y="5598840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7260652" y="10778256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988867" y="8058935"/>
              <a:ext cx="13610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35"/>
          <p:cNvSpPr/>
          <p:nvPr/>
        </p:nvSpPr>
        <p:spPr>
          <a:xfrm>
            <a:off x="1093797" y="3457752"/>
            <a:ext cx="1694948" cy="1686289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CORE</a:t>
            </a:r>
          </a:p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19532" y="2044293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21898" y="327115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619532" y="581720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11455" y="2019374"/>
            <a:ext cx="679523" cy="548247"/>
            <a:chOff x="12157581" y="3429147"/>
            <a:chExt cx="1359046" cy="1096493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49"/>
          <p:cNvSpPr/>
          <p:nvPr/>
        </p:nvSpPr>
        <p:spPr>
          <a:xfrm rot="10800000" flipV="1">
            <a:off x="6148070" y="183831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1" name="Freeform 50"/>
          <p:cNvSpPr/>
          <p:nvPr/>
        </p:nvSpPr>
        <p:spPr>
          <a:xfrm rot="10800000" flipV="1">
            <a:off x="6148070" y="234426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611455" y="3238184"/>
            <a:ext cx="679523" cy="548247"/>
            <a:chOff x="12157581" y="3429147"/>
            <a:chExt cx="1359046" cy="1096493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56"/>
          <p:cNvSpPr/>
          <p:nvPr/>
        </p:nvSpPr>
        <p:spPr>
          <a:xfrm rot="10800000" flipV="1">
            <a:off x="6148070" y="3057123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8" name="Freeform 57"/>
          <p:cNvSpPr/>
          <p:nvPr/>
        </p:nvSpPr>
        <p:spPr>
          <a:xfrm rot="10800000" flipV="1">
            <a:off x="6148070" y="356307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5611455" y="5827892"/>
            <a:ext cx="679523" cy="548247"/>
            <a:chOff x="12157581" y="3429147"/>
            <a:chExt cx="1359046" cy="1096493"/>
          </a:xfrm>
        </p:grpSpPr>
        <p:cxnSp>
          <p:nvCxnSpPr>
            <p:cNvPr id="67" name="Straight Connector 66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Freeform 75"/>
          <p:cNvSpPr/>
          <p:nvPr/>
        </p:nvSpPr>
        <p:spPr>
          <a:xfrm rot="10800000" flipV="1">
            <a:off x="6148070" y="5646831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82" name="Freeform 81"/>
          <p:cNvSpPr/>
          <p:nvPr/>
        </p:nvSpPr>
        <p:spPr>
          <a:xfrm rot="10800000" flipV="1">
            <a:off x="6148070" y="615278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654069" y="233209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654069" y="18191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654069" y="3561052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6654069" y="30373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6654069" y="6133437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114" name="Subtitle 2"/>
          <p:cNvSpPr txBox="1">
            <a:spLocks/>
          </p:cNvSpPr>
          <p:nvPr/>
        </p:nvSpPr>
        <p:spPr>
          <a:xfrm>
            <a:off x="6654069" y="560970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C26A31-2079-4188-AC8A-0869407FF628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C1B5C3-EEB4-4A86-A3B2-DC26D14DC415}"/>
              </a:ext>
            </a:extLst>
          </p:cNvPr>
          <p:cNvSpPr txBox="1"/>
          <p:nvPr/>
        </p:nvSpPr>
        <p:spPr>
          <a:xfrm>
            <a:off x="3899655" y="4358774"/>
            <a:ext cx="24353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D463CFA-3667-4773-8864-968E00590CB7}"/>
              </a:ext>
            </a:extLst>
          </p:cNvPr>
          <p:cNvSpPr txBox="1"/>
          <p:nvPr/>
        </p:nvSpPr>
        <p:spPr>
          <a:xfrm>
            <a:off x="6120002" y="4391593"/>
            <a:ext cx="429021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sed</a:t>
            </a:r>
          </a:p>
        </p:txBody>
      </p:sp>
    </p:spTree>
    <p:extLst>
      <p:ext uri="{BB962C8B-B14F-4D97-AF65-F5344CB8AC3E}">
        <p14:creationId xmlns:p14="http://schemas.microsoft.com/office/powerpoint/2010/main" val="110699541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05948" y="1938740"/>
            <a:ext cx="3952218" cy="3798836"/>
            <a:chOff x="8317151" y="3971264"/>
            <a:chExt cx="7904436" cy="7597671"/>
          </a:xfrm>
        </p:grpSpPr>
        <p:sp>
          <p:nvSpPr>
            <p:cNvPr id="4" name="Line 65"/>
            <p:cNvSpPr>
              <a:spLocks noChangeShapeType="1"/>
            </p:cNvSpPr>
            <p:nvPr/>
          </p:nvSpPr>
          <p:spPr bwMode="auto">
            <a:xfrm flipV="1">
              <a:off x="12305089" y="3971264"/>
              <a:ext cx="0" cy="694352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5" name="Freeform 66"/>
            <p:cNvSpPr>
              <a:spLocks/>
            </p:cNvSpPr>
            <p:nvPr/>
          </p:nvSpPr>
          <p:spPr bwMode="auto">
            <a:xfrm>
              <a:off x="12899007" y="9796986"/>
              <a:ext cx="1369934" cy="1287290"/>
            </a:xfrm>
            <a:custGeom>
              <a:avLst/>
              <a:gdLst>
                <a:gd name="T0" fmla="*/ 0 w 1395"/>
                <a:gd name="T1" fmla="*/ 1311 h 1311"/>
                <a:gd name="T2" fmla="*/ 0 w 1395"/>
                <a:gd name="T3" fmla="*/ 487 h 1311"/>
                <a:gd name="T4" fmla="*/ 488 w 1395"/>
                <a:gd name="T5" fmla="*/ 0 h 1311"/>
                <a:gd name="T6" fmla="*/ 1395 w 1395"/>
                <a:gd name="T7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5" h="1311">
                  <a:moveTo>
                    <a:pt x="0" y="1311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1395" y="0"/>
                    <a:pt x="1395" y="0"/>
                    <a:pt x="1395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6" name="Freeform 67"/>
            <p:cNvSpPr>
              <a:spLocks/>
            </p:cNvSpPr>
            <p:nvPr/>
          </p:nvSpPr>
          <p:spPr bwMode="auto">
            <a:xfrm>
              <a:off x="12603448" y="8235148"/>
              <a:ext cx="3618139" cy="2532557"/>
            </a:xfrm>
            <a:custGeom>
              <a:avLst/>
              <a:gdLst>
                <a:gd name="T0" fmla="*/ 0 w 3686"/>
                <a:gd name="T1" fmla="*/ 2580 h 2580"/>
                <a:gd name="T2" fmla="*/ 0 w 3686"/>
                <a:gd name="T3" fmla="*/ 487 h 2580"/>
                <a:gd name="T4" fmla="*/ 488 w 3686"/>
                <a:gd name="T5" fmla="*/ 0 h 2580"/>
                <a:gd name="T6" fmla="*/ 3686 w 3686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6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3686" y="0"/>
                    <a:pt x="3686" y="0"/>
                    <a:pt x="3686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7" name="Freeform 68"/>
            <p:cNvSpPr>
              <a:spLocks/>
            </p:cNvSpPr>
            <p:nvPr/>
          </p:nvSpPr>
          <p:spPr bwMode="auto">
            <a:xfrm>
              <a:off x="9378920" y="7749089"/>
              <a:ext cx="2346258" cy="3165696"/>
            </a:xfrm>
            <a:custGeom>
              <a:avLst/>
              <a:gdLst>
                <a:gd name="T0" fmla="*/ 2390 w 2390"/>
                <a:gd name="T1" fmla="*/ 3225 h 3225"/>
                <a:gd name="T2" fmla="*/ 2390 w 2390"/>
                <a:gd name="T3" fmla="*/ 488 h 3225"/>
                <a:gd name="T4" fmla="*/ 1902 w 2390"/>
                <a:gd name="T5" fmla="*/ 0 h 3225"/>
                <a:gd name="T6" fmla="*/ 0 w 2390"/>
                <a:gd name="T7" fmla="*/ 0 h 3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0" h="3225">
                  <a:moveTo>
                    <a:pt x="2390" y="3225"/>
                  </a:moveTo>
                  <a:cubicBezTo>
                    <a:pt x="2390" y="488"/>
                    <a:pt x="2390" y="488"/>
                    <a:pt x="2390" y="488"/>
                  </a:cubicBezTo>
                  <a:cubicBezTo>
                    <a:pt x="2390" y="219"/>
                    <a:pt x="2171" y="0"/>
                    <a:pt x="190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8" name="Freeform 69"/>
            <p:cNvSpPr>
              <a:spLocks/>
            </p:cNvSpPr>
            <p:nvPr/>
          </p:nvSpPr>
          <p:spPr bwMode="auto">
            <a:xfrm>
              <a:off x="8317151" y="9142835"/>
              <a:ext cx="3408026" cy="2426100"/>
            </a:xfrm>
            <a:custGeom>
              <a:avLst/>
              <a:gdLst>
                <a:gd name="T0" fmla="*/ 3472 w 3472"/>
                <a:gd name="T1" fmla="*/ 2473 h 2473"/>
                <a:gd name="T2" fmla="*/ 3472 w 3472"/>
                <a:gd name="T3" fmla="*/ 488 h 2473"/>
                <a:gd name="T4" fmla="*/ 2984 w 3472"/>
                <a:gd name="T5" fmla="*/ 0 h 2473"/>
                <a:gd name="T6" fmla="*/ 0 w 3472"/>
                <a:gd name="T7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2" h="2473">
                  <a:moveTo>
                    <a:pt x="3472" y="2473"/>
                  </a:moveTo>
                  <a:cubicBezTo>
                    <a:pt x="3472" y="488"/>
                    <a:pt x="3472" y="488"/>
                    <a:pt x="3472" y="488"/>
                  </a:cubicBezTo>
                  <a:cubicBezTo>
                    <a:pt x="3472" y="220"/>
                    <a:pt x="3253" y="0"/>
                    <a:pt x="29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2578234" y="6230676"/>
              <a:ext cx="2229995" cy="2531156"/>
            </a:xfrm>
            <a:custGeom>
              <a:avLst/>
              <a:gdLst>
                <a:gd name="T0" fmla="*/ 0 w 2271"/>
                <a:gd name="T1" fmla="*/ 2580 h 2580"/>
                <a:gd name="T2" fmla="*/ 0 w 2271"/>
                <a:gd name="T3" fmla="*/ 487 h 2580"/>
                <a:gd name="T4" fmla="*/ 488 w 2271"/>
                <a:gd name="T5" fmla="*/ 0 h 2580"/>
                <a:gd name="T6" fmla="*/ 2271 w 2271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1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2271" y="0"/>
                    <a:pt x="2271" y="0"/>
                    <a:pt x="2271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385924" y="5442052"/>
              <a:ext cx="2633411" cy="5283631"/>
            </a:xfrm>
            <a:custGeom>
              <a:avLst/>
              <a:gdLst>
                <a:gd name="T0" fmla="*/ 2683 w 2683"/>
                <a:gd name="T1" fmla="*/ 5383 h 5383"/>
                <a:gd name="T2" fmla="*/ 2683 w 2683"/>
                <a:gd name="T3" fmla="*/ 488 h 5383"/>
                <a:gd name="T4" fmla="*/ 2196 w 2683"/>
                <a:gd name="T5" fmla="*/ 0 h 5383"/>
                <a:gd name="T6" fmla="*/ 0 w 2683"/>
                <a:gd name="T7" fmla="*/ 0 h 5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5383">
                  <a:moveTo>
                    <a:pt x="2683" y="5383"/>
                  </a:moveTo>
                  <a:cubicBezTo>
                    <a:pt x="2683" y="488"/>
                    <a:pt x="2683" y="488"/>
                    <a:pt x="2683" y="488"/>
                  </a:cubicBezTo>
                  <a:cubicBezTo>
                    <a:pt x="2683" y="219"/>
                    <a:pt x="2464" y="0"/>
                    <a:pt x="219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</p:grpSp>
      <p:sp>
        <p:nvSpPr>
          <p:cNvPr id="11" name="Oval 72"/>
          <p:cNvSpPr>
            <a:spLocks noChangeArrowheads="1"/>
          </p:cNvSpPr>
          <p:nvPr/>
        </p:nvSpPr>
        <p:spPr bwMode="auto">
          <a:xfrm>
            <a:off x="2447013" y="5177275"/>
            <a:ext cx="1476391" cy="14763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Oval 73"/>
          <p:cNvSpPr>
            <a:spLocks noChangeArrowheads="1"/>
          </p:cNvSpPr>
          <p:nvPr/>
        </p:nvSpPr>
        <p:spPr bwMode="auto">
          <a:xfrm>
            <a:off x="3893989" y="4540634"/>
            <a:ext cx="640143" cy="6394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Oval 74"/>
          <p:cNvSpPr>
            <a:spLocks noChangeArrowheads="1"/>
          </p:cNvSpPr>
          <p:nvPr/>
        </p:nvSpPr>
        <p:spPr bwMode="auto">
          <a:xfrm>
            <a:off x="4838094" y="3761117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" name="Oval 75"/>
          <p:cNvSpPr>
            <a:spLocks noChangeArrowheads="1"/>
          </p:cNvSpPr>
          <p:nvPr/>
        </p:nvSpPr>
        <p:spPr bwMode="auto">
          <a:xfrm>
            <a:off x="4090794" y="2716157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5" name="Oval 76"/>
          <p:cNvSpPr>
            <a:spLocks noChangeArrowheads="1"/>
          </p:cNvSpPr>
          <p:nvPr/>
        </p:nvSpPr>
        <p:spPr bwMode="auto">
          <a:xfrm>
            <a:off x="2895954" y="1493302"/>
            <a:ext cx="640143" cy="640143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6" name="Oval 77"/>
          <p:cNvSpPr>
            <a:spLocks noChangeArrowheads="1"/>
          </p:cNvSpPr>
          <p:nvPr/>
        </p:nvSpPr>
        <p:spPr bwMode="auto">
          <a:xfrm>
            <a:off x="1390848" y="2357565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7" name="Oval 78"/>
          <p:cNvSpPr>
            <a:spLocks noChangeArrowheads="1"/>
          </p:cNvSpPr>
          <p:nvPr/>
        </p:nvSpPr>
        <p:spPr bwMode="auto">
          <a:xfrm>
            <a:off x="1551934" y="3476064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805334" y="4214960"/>
            <a:ext cx="640143" cy="6401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Oval 80"/>
          <p:cNvSpPr>
            <a:spLocks noChangeArrowheads="1"/>
          </p:cNvSpPr>
          <p:nvPr/>
        </p:nvSpPr>
        <p:spPr bwMode="auto">
          <a:xfrm>
            <a:off x="3703487" y="3014517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Oval 81"/>
          <p:cNvSpPr>
            <a:spLocks noChangeArrowheads="1"/>
          </p:cNvSpPr>
          <p:nvPr/>
        </p:nvSpPr>
        <p:spPr bwMode="auto">
          <a:xfrm>
            <a:off x="4181843" y="4011851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Oval 82"/>
          <p:cNvSpPr>
            <a:spLocks noChangeArrowheads="1"/>
          </p:cNvSpPr>
          <p:nvPr/>
        </p:nvSpPr>
        <p:spPr bwMode="auto">
          <a:xfrm>
            <a:off x="3290265" y="4496511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Oval 83"/>
          <p:cNvSpPr>
            <a:spLocks noChangeArrowheads="1"/>
          </p:cNvSpPr>
          <p:nvPr/>
        </p:nvSpPr>
        <p:spPr bwMode="auto">
          <a:xfrm>
            <a:off x="3143887" y="3499177"/>
            <a:ext cx="113461" cy="1134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011516" y="4088192"/>
            <a:ext cx="113461" cy="1127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Oval 85"/>
          <p:cNvSpPr>
            <a:spLocks noChangeArrowheads="1"/>
          </p:cNvSpPr>
          <p:nvPr/>
        </p:nvSpPr>
        <p:spPr bwMode="auto">
          <a:xfrm>
            <a:off x="3577419" y="4817983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Oval 86"/>
          <p:cNvSpPr>
            <a:spLocks noChangeArrowheads="1"/>
          </p:cNvSpPr>
          <p:nvPr/>
        </p:nvSpPr>
        <p:spPr bwMode="auto">
          <a:xfrm>
            <a:off x="3143887" y="2496239"/>
            <a:ext cx="113461" cy="112761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83280" y="2620906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Oval 88"/>
          <p:cNvSpPr>
            <a:spLocks noChangeArrowheads="1"/>
          </p:cNvSpPr>
          <p:nvPr/>
        </p:nvSpPr>
        <p:spPr bwMode="auto">
          <a:xfrm>
            <a:off x="2503744" y="3770922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Oval 89"/>
          <p:cNvSpPr>
            <a:spLocks noChangeArrowheads="1"/>
          </p:cNvSpPr>
          <p:nvPr/>
        </p:nvSpPr>
        <p:spPr bwMode="auto">
          <a:xfrm>
            <a:off x="1867103" y="446709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Oval 90"/>
          <p:cNvSpPr>
            <a:spLocks noChangeArrowheads="1"/>
          </p:cNvSpPr>
          <p:nvPr/>
        </p:nvSpPr>
        <p:spPr bwMode="auto">
          <a:xfrm>
            <a:off x="2861636" y="491463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11528" y="5546839"/>
            <a:ext cx="9589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55" name="Shape 2779"/>
          <p:cNvSpPr/>
          <p:nvPr/>
        </p:nvSpPr>
        <p:spPr>
          <a:xfrm>
            <a:off x="1612533" y="252295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6" name="Shape 2780"/>
          <p:cNvSpPr/>
          <p:nvPr/>
        </p:nvSpPr>
        <p:spPr>
          <a:xfrm>
            <a:off x="1812308" y="3640775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7" name="Shape 2781"/>
          <p:cNvSpPr/>
          <p:nvPr/>
        </p:nvSpPr>
        <p:spPr>
          <a:xfrm>
            <a:off x="5053187" y="389810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8" name="Shape 2782"/>
          <p:cNvSpPr/>
          <p:nvPr/>
        </p:nvSpPr>
        <p:spPr>
          <a:xfrm>
            <a:off x="989983" y="4419584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9" name="Shape 2783"/>
          <p:cNvSpPr/>
          <p:nvPr/>
        </p:nvSpPr>
        <p:spPr>
          <a:xfrm>
            <a:off x="4067509" y="4742944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0" name="Shape 2787"/>
          <p:cNvSpPr/>
          <p:nvPr/>
        </p:nvSpPr>
        <p:spPr>
          <a:xfrm>
            <a:off x="3067841" y="1655199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1" name="Shape 2553"/>
          <p:cNvSpPr/>
          <p:nvPr/>
        </p:nvSpPr>
        <p:spPr>
          <a:xfrm>
            <a:off x="4298215" y="289480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8C1451-24CE-4E8C-84D2-01EE0CAD9B3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03C5C21-D7BD-4F1F-ADCB-32934A628FAD}"/>
              </a:ext>
            </a:extLst>
          </p:cNvPr>
          <p:cNvSpPr txBox="1"/>
          <p:nvPr/>
        </p:nvSpPr>
        <p:spPr>
          <a:xfrm>
            <a:off x="6165147" y="3161242"/>
            <a:ext cx="4820905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408D446-6B67-483E-A211-0E136D2AF8FA}"/>
              </a:ext>
            </a:extLst>
          </p:cNvPr>
          <p:cNvSpPr txBox="1"/>
          <p:nvPr/>
        </p:nvSpPr>
        <p:spPr>
          <a:xfrm>
            <a:off x="6165147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AADB566-C384-4179-A676-9DFBBDBED8D9}"/>
              </a:ext>
            </a:extLst>
          </p:cNvPr>
          <p:cNvSpPr/>
          <p:nvPr/>
        </p:nvSpPr>
        <p:spPr>
          <a:xfrm>
            <a:off x="6256587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63883F7-D118-4980-9F0E-7A277F8385C6}"/>
              </a:ext>
            </a:extLst>
          </p:cNvPr>
          <p:cNvSpPr txBox="1"/>
          <p:nvPr/>
        </p:nvSpPr>
        <p:spPr>
          <a:xfrm>
            <a:off x="6546085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6876317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5484" y="2293840"/>
            <a:ext cx="2445046" cy="3371023"/>
            <a:chOff x="1785484" y="2457125"/>
            <a:chExt cx="2445046" cy="3371023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64979" y="2605347"/>
              <a:ext cx="1080745" cy="796751"/>
              <a:chOff x="5475641" y="2539916"/>
              <a:chExt cx="1080745" cy="7967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961471" y="2293840"/>
            <a:ext cx="2445046" cy="3371022"/>
            <a:chOff x="7961471" y="2457126"/>
            <a:chExt cx="2445046" cy="3371022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643621" y="2605347"/>
              <a:ext cx="1080745" cy="796751"/>
              <a:chOff x="5475641" y="2539916"/>
              <a:chExt cx="1080745" cy="79675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48043" y="2160814"/>
            <a:ext cx="3095914" cy="3753427"/>
            <a:chOff x="4548043" y="2324099"/>
            <a:chExt cx="3095914" cy="3753427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457043" y="2495657"/>
              <a:ext cx="1277914" cy="924994"/>
              <a:chOff x="5377057" y="2539916"/>
              <a:chExt cx="1277914" cy="92499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377057" y="2539916"/>
                <a:ext cx="1277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400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45710" y="3187911"/>
                <a:ext cx="7005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5436204" y="3926142"/>
                <a:ext cx="11955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341627" y="4420089"/>
                <a:ext cx="1372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76041" y="4911756"/>
                <a:ext cx="5886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76403" y="5407587"/>
                <a:ext cx="953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58346" y="630194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Slide / 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489855" y="6301947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solidFill>
                  <a:schemeClr val="bg1"/>
                </a:solidFill>
                <a:ea typeface="Roboto Medium" charset="0"/>
                <a:cs typeface="Roboto Medium" charset="0"/>
              </a:rPr>
              <a:t>www.yourwebsite.com</a:t>
            </a:r>
            <a:endParaRPr lang="en-US" sz="10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90C060-7277-42D1-8AD6-7729570F5E1C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91626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603455"/>
              </p:ext>
            </p:extLst>
          </p:nvPr>
        </p:nvGraphicFramePr>
        <p:xfrm>
          <a:off x="5496526" y="1415143"/>
          <a:ext cx="5641904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A1E63D-EF47-4D9A-BBBC-E29E2034AAD7}"/>
              </a:ext>
            </a:extLst>
          </p:cNvPr>
          <p:cNvSpPr txBox="1"/>
          <p:nvPr/>
        </p:nvSpPr>
        <p:spPr>
          <a:xfrm>
            <a:off x="889762" y="1341202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746B-5EB5-4FF9-9AEF-D0A0B7A71054}"/>
              </a:ext>
            </a:extLst>
          </p:cNvPr>
          <p:cNvSpPr txBox="1"/>
          <p:nvPr/>
        </p:nvSpPr>
        <p:spPr>
          <a:xfrm>
            <a:off x="889762" y="2536493"/>
            <a:ext cx="347890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E692EB-0494-4C5E-B2B7-635D1481EA4A}"/>
              </a:ext>
            </a:extLst>
          </p:cNvPr>
          <p:cNvSpPr/>
          <p:nvPr/>
        </p:nvSpPr>
        <p:spPr>
          <a:xfrm>
            <a:off x="981202" y="520902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03972-335E-466F-8F05-935FD1BE78B6}"/>
              </a:ext>
            </a:extLst>
          </p:cNvPr>
          <p:cNvSpPr txBox="1"/>
          <p:nvPr/>
        </p:nvSpPr>
        <p:spPr>
          <a:xfrm>
            <a:off x="1270700" y="5209020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15977423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D59A15-3632-4760-A5C7-F0CFF3093263}"/>
              </a:ext>
            </a:extLst>
          </p:cNvPr>
          <p:cNvGrpSpPr/>
          <p:nvPr/>
        </p:nvGrpSpPr>
        <p:grpSpPr>
          <a:xfrm>
            <a:off x="3423454" y="1608594"/>
            <a:ext cx="3766236" cy="3640813"/>
            <a:chOff x="2513463" y="1608594"/>
            <a:chExt cx="3766236" cy="3640813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id="{39D62E25-A5DC-42DF-A912-428B19272857}"/>
                </a:ext>
              </a:extLst>
            </p:cNvPr>
            <p:cNvSpPr/>
            <p:nvPr/>
          </p:nvSpPr>
          <p:spPr>
            <a:xfrm>
              <a:off x="2513463" y="1608594"/>
              <a:ext cx="2961564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D78A8B-F910-4169-BAC9-B694A80941C0}"/>
                </a:ext>
              </a:extLst>
            </p:cNvPr>
            <p:cNvSpPr/>
            <p:nvPr/>
          </p:nvSpPr>
          <p:spPr>
            <a:xfrm>
              <a:off x="4670355" y="2624327"/>
              <a:ext cx="1609344" cy="1609344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9" name="Equals 8">
            <a:extLst>
              <a:ext uri="{FF2B5EF4-FFF2-40B4-BE49-F238E27FC236}">
                <a16:creationId xmlns:a16="http://schemas.microsoft.com/office/drawing/2014/main" id="{4894495B-C962-48AC-B1D9-99CB08424B02}"/>
              </a:ext>
            </a:extLst>
          </p:cNvPr>
          <p:cNvSpPr/>
          <p:nvPr/>
        </p:nvSpPr>
        <p:spPr>
          <a:xfrm>
            <a:off x="6086312" y="3042310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18C3B-EFA5-41A9-A6C5-4C20D867541F}"/>
              </a:ext>
            </a:extLst>
          </p:cNvPr>
          <p:cNvSpPr txBox="1"/>
          <p:nvPr/>
        </p:nvSpPr>
        <p:spPr>
          <a:xfrm>
            <a:off x="7214472" y="2826490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5211CC-BF1E-450E-9E7A-F92CF7EFEBA4}"/>
              </a:ext>
            </a:extLst>
          </p:cNvPr>
          <p:cNvSpPr txBox="1"/>
          <p:nvPr/>
        </p:nvSpPr>
        <p:spPr>
          <a:xfrm>
            <a:off x="7214471" y="1652428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7C0F2-C12D-479B-A9DE-65E3059120D1}"/>
              </a:ext>
            </a:extLst>
          </p:cNvPr>
          <p:cNvSpPr/>
          <p:nvPr/>
        </p:nvSpPr>
        <p:spPr>
          <a:xfrm>
            <a:off x="7305911" y="4839350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0899F-0C39-4010-9B27-1B4DF0A67608}"/>
              </a:ext>
            </a:extLst>
          </p:cNvPr>
          <p:cNvSpPr txBox="1"/>
          <p:nvPr/>
        </p:nvSpPr>
        <p:spPr>
          <a:xfrm>
            <a:off x="7595409" y="4839349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EAEBEC-DA95-47BB-B2FD-DFD92B2533E9}"/>
              </a:ext>
            </a:extLst>
          </p:cNvPr>
          <p:cNvGrpSpPr/>
          <p:nvPr/>
        </p:nvGrpSpPr>
        <p:grpSpPr>
          <a:xfrm>
            <a:off x="10772169" y="0"/>
            <a:ext cx="1462626" cy="6858000"/>
            <a:chOff x="0" y="0"/>
            <a:chExt cx="2925252" cy="13716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CF21D-A890-4413-861A-90EA5B4739A1}"/>
                </a:ext>
              </a:extLst>
            </p:cNvPr>
            <p:cNvSpPr/>
            <p:nvPr/>
          </p:nvSpPr>
          <p:spPr bwMode="auto">
            <a:xfrm>
              <a:off x="0" y="0"/>
              <a:ext cx="2830960" cy="13716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05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0A0C75-8FBE-40E2-9670-616D0F07E7DB}"/>
                </a:ext>
              </a:extLst>
            </p:cNvPr>
            <p:cNvSpPr txBox="1"/>
            <p:nvPr/>
          </p:nvSpPr>
          <p:spPr>
            <a:xfrm>
              <a:off x="238672" y="1137392"/>
              <a:ext cx="2015730" cy="1169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Story</a:t>
              </a:r>
            </a:p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About Us.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0F335-1648-43F9-9D5B-E893FBA0C743}"/>
                </a:ext>
              </a:extLst>
            </p:cNvPr>
            <p:cNvSpPr txBox="1"/>
            <p:nvPr/>
          </p:nvSpPr>
          <p:spPr>
            <a:xfrm>
              <a:off x="93708" y="3169392"/>
              <a:ext cx="2831544" cy="43396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2018</a:t>
              </a:r>
              <a:endParaRPr lang="id-ID" sz="80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03465F-73F5-40A9-AD99-A79CD0E4C672}"/>
                </a:ext>
              </a:extLst>
            </p:cNvPr>
            <p:cNvSpPr txBox="1"/>
            <p:nvPr/>
          </p:nvSpPr>
          <p:spPr>
            <a:xfrm>
              <a:off x="1289756" y="8381110"/>
              <a:ext cx="984886" cy="406714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for more information:</a:t>
              </a:r>
            </a:p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www.</a:t>
              </a:r>
              <a:r>
                <a:rPr lang="en-US" sz="1000" spc="300" dirty="0">
                  <a:solidFill>
                    <a:schemeClr val="bg1"/>
                  </a:solidFill>
                  <a:latin typeface="+mj-lt"/>
                </a:rPr>
                <a:t>yoursite.com</a:t>
              </a:r>
              <a:endParaRPr lang="id-ID" sz="1000" spc="3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FADDCA3-AD62-4F50-8DAC-F9E1F57BBC23}"/>
              </a:ext>
            </a:extLst>
          </p:cNvPr>
          <p:cNvSpPr txBox="1"/>
          <p:nvPr/>
        </p:nvSpPr>
        <p:spPr>
          <a:xfrm>
            <a:off x="3751360" y="2318629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9075179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/>
          <p:cNvSpPr/>
          <p:nvPr/>
        </p:nvSpPr>
        <p:spPr>
          <a:xfrm>
            <a:off x="3572256" y="3189799"/>
            <a:ext cx="5047488" cy="50474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4425696" y="2801246"/>
            <a:ext cx="3340608" cy="334060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5340096" y="1677991"/>
            <a:ext cx="1511808" cy="1511808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4998720" y="2352302"/>
            <a:ext cx="2194560" cy="2194560"/>
          </a:xfrm>
          <a:prstGeom prst="diamond">
            <a:avLst/>
          </a:prstGeom>
          <a:noFill/>
          <a:ln>
            <a:solidFill>
              <a:srgbClr val="FF9F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FB56FA-2465-4D7D-B292-615867FA8C19}"/>
              </a:ext>
            </a:extLst>
          </p:cNvPr>
          <p:cNvSpPr txBox="1"/>
          <p:nvPr/>
        </p:nvSpPr>
        <p:spPr>
          <a:xfrm>
            <a:off x="889763" y="1510590"/>
            <a:ext cx="2955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3A101D-61EA-438C-8107-A4BE7498A8BE}"/>
              </a:ext>
            </a:extLst>
          </p:cNvPr>
          <p:cNvSpPr/>
          <p:nvPr/>
        </p:nvSpPr>
        <p:spPr>
          <a:xfrm>
            <a:off x="981202" y="3846338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06757-A83B-4716-81A5-2201BD567615}"/>
              </a:ext>
            </a:extLst>
          </p:cNvPr>
          <p:cNvSpPr txBox="1"/>
          <p:nvPr/>
        </p:nvSpPr>
        <p:spPr>
          <a:xfrm>
            <a:off x="1270700" y="3846337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9191BF-6779-4E24-8BBC-64E75EADD8DA}"/>
              </a:ext>
            </a:extLst>
          </p:cNvPr>
          <p:cNvSpPr txBox="1"/>
          <p:nvPr/>
        </p:nvSpPr>
        <p:spPr>
          <a:xfrm>
            <a:off x="8397178" y="1843609"/>
            <a:ext cx="2813620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2D5E3-B56E-4827-972E-D869F0109E91}"/>
              </a:ext>
            </a:extLst>
          </p:cNvPr>
          <p:cNvSpPr txBox="1"/>
          <p:nvPr/>
        </p:nvSpPr>
        <p:spPr>
          <a:xfrm>
            <a:off x="4613355" y="4682638"/>
            <a:ext cx="2955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Important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07951568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860514703"/>
              </p:ext>
            </p:extLst>
          </p:nvPr>
        </p:nvGraphicFramePr>
        <p:xfrm>
          <a:off x="1063434" y="872428"/>
          <a:ext cx="3842910" cy="519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Rectangle 27"/>
          <p:cNvSpPr/>
          <p:nvPr/>
        </p:nvSpPr>
        <p:spPr>
          <a:xfrm>
            <a:off x="6716938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9" name="Oval 28"/>
          <p:cNvSpPr/>
          <p:nvPr/>
        </p:nvSpPr>
        <p:spPr>
          <a:xfrm>
            <a:off x="5925087" y="3310077"/>
            <a:ext cx="659876" cy="6598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16938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>
          <a:xfrm>
            <a:off x="5925087" y="4735881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450711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3" name="Oval 32"/>
          <p:cNvSpPr/>
          <p:nvPr/>
        </p:nvSpPr>
        <p:spPr>
          <a:xfrm>
            <a:off x="8658860" y="3310077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450711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5" name="Oval 34"/>
          <p:cNvSpPr/>
          <p:nvPr/>
        </p:nvSpPr>
        <p:spPr>
          <a:xfrm>
            <a:off x="8658860" y="4735881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07367" y="342828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07367" y="4853616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1140" y="342828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41140" y="4856023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55FB5-424D-4A69-8D8C-F375B7B5B657}"/>
              </a:ext>
            </a:extLst>
          </p:cNvPr>
          <p:cNvSpPr txBox="1"/>
          <p:nvPr/>
        </p:nvSpPr>
        <p:spPr>
          <a:xfrm>
            <a:off x="5757889" y="1222553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CD49B30-ACF3-4BC4-AD9D-E76A545C8D4F}"/>
              </a:ext>
            </a:extLst>
          </p:cNvPr>
          <p:cNvSpPr/>
          <p:nvPr/>
        </p:nvSpPr>
        <p:spPr>
          <a:xfrm>
            <a:off x="5849329" y="2256994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CE9E72-151C-4E2A-AE9A-D98255F0AB90}"/>
              </a:ext>
            </a:extLst>
          </p:cNvPr>
          <p:cNvSpPr txBox="1"/>
          <p:nvPr/>
        </p:nvSpPr>
        <p:spPr>
          <a:xfrm>
            <a:off x="6138827" y="2256993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53711416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: Shape 13993"/>
          <p:cNvSpPr/>
          <p:nvPr/>
        </p:nvSpPr>
        <p:spPr>
          <a:xfrm>
            <a:off x="996332" y="3820262"/>
            <a:ext cx="1573717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9" h="480">
                <a:moveTo>
                  <a:pt x="20" y="375"/>
                </a:moveTo>
                <a:cubicBezTo>
                  <a:pt x="66" y="468"/>
                  <a:pt x="179" y="506"/>
                  <a:pt x="272" y="460"/>
                </a:cubicBezTo>
                <a:cubicBezTo>
                  <a:pt x="326" y="434"/>
                  <a:pt x="361" y="384"/>
                  <a:pt x="372" y="330"/>
                </a:cubicBezTo>
                <a:cubicBezTo>
                  <a:pt x="409" y="235"/>
                  <a:pt x="513" y="187"/>
                  <a:pt x="609" y="221"/>
                </a:cubicBezTo>
                <a:cubicBezTo>
                  <a:pt x="542" y="170"/>
                  <a:pt x="500" y="90"/>
                  <a:pt x="500" y="0"/>
                </a:cubicBezTo>
                <a:cubicBezTo>
                  <a:pt x="469" y="96"/>
                  <a:pt x="368" y="150"/>
                  <a:pt x="271" y="123"/>
                </a:cubicBezTo>
                <a:cubicBezTo>
                  <a:pt x="221" y="98"/>
                  <a:pt x="159" y="96"/>
                  <a:pt x="105" y="123"/>
                </a:cubicBezTo>
                <a:cubicBezTo>
                  <a:pt x="12" y="169"/>
                  <a:pt x="-26" y="282"/>
                  <a:pt x="20" y="37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0" name="Freeform: Shape 13994"/>
          <p:cNvSpPr/>
          <p:nvPr/>
        </p:nvSpPr>
        <p:spPr>
          <a:xfrm>
            <a:off x="2174030" y="4389699"/>
            <a:ext cx="1004280" cy="15814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612">
                <a:moveTo>
                  <a:pt x="5" y="470"/>
                </a:moveTo>
                <a:cubicBezTo>
                  <a:pt x="30" y="570"/>
                  <a:pt x="132" y="631"/>
                  <a:pt x="233" y="607"/>
                </a:cubicBezTo>
                <a:cubicBezTo>
                  <a:pt x="334" y="582"/>
                  <a:pt x="395" y="480"/>
                  <a:pt x="371" y="379"/>
                </a:cubicBezTo>
                <a:cubicBezTo>
                  <a:pt x="364" y="351"/>
                  <a:pt x="352" y="329"/>
                  <a:pt x="336" y="308"/>
                </a:cubicBezTo>
                <a:cubicBezTo>
                  <a:pt x="280" y="221"/>
                  <a:pt x="304" y="106"/>
                  <a:pt x="389" y="49"/>
                </a:cubicBezTo>
                <a:cubicBezTo>
                  <a:pt x="307" y="70"/>
                  <a:pt x="220" y="52"/>
                  <a:pt x="154" y="0"/>
                </a:cubicBezTo>
                <a:cubicBezTo>
                  <a:pt x="208" y="85"/>
                  <a:pt x="186" y="198"/>
                  <a:pt x="104" y="256"/>
                </a:cubicBezTo>
                <a:cubicBezTo>
                  <a:pt x="27" y="294"/>
                  <a:pt x="-16" y="382"/>
                  <a:pt x="5" y="470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1" name="Freeform: Shape 13995"/>
          <p:cNvSpPr/>
          <p:nvPr/>
        </p:nvSpPr>
        <p:spPr>
          <a:xfrm>
            <a:off x="996332" y="2583031"/>
            <a:ext cx="1563363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5" h="480">
                <a:moveTo>
                  <a:pt x="20" y="105"/>
                </a:moveTo>
                <a:cubicBezTo>
                  <a:pt x="66" y="12"/>
                  <a:pt x="179" y="-26"/>
                  <a:pt x="272" y="20"/>
                </a:cubicBezTo>
                <a:cubicBezTo>
                  <a:pt x="326" y="47"/>
                  <a:pt x="361" y="96"/>
                  <a:pt x="372" y="150"/>
                </a:cubicBezTo>
                <a:cubicBezTo>
                  <a:pt x="408" y="243"/>
                  <a:pt x="510" y="292"/>
                  <a:pt x="605" y="261"/>
                </a:cubicBezTo>
                <a:cubicBezTo>
                  <a:pt x="541" y="312"/>
                  <a:pt x="500" y="390"/>
                  <a:pt x="500" y="479"/>
                </a:cubicBezTo>
                <a:lnTo>
                  <a:pt x="500" y="480"/>
                </a:lnTo>
                <a:cubicBezTo>
                  <a:pt x="469" y="384"/>
                  <a:pt x="368" y="330"/>
                  <a:pt x="271" y="357"/>
                </a:cubicBezTo>
                <a:cubicBezTo>
                  <a:pt x="221" y="382"/>
                  <a:pt x="159" y="384"/>
                  <a:pt x="105" y="357"/>
                </a:cubicBezTo>
                <a:cubicBezTo>
                  <a:pt x="12" y="311"/>
                  <a:pt x="-26" y="198"/>
                  <a:pt x="20" y="10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2" name="Freeform: Shape 13996"/>
          <p:cNvSpPr/>
          <p:nvPr/>
        </p:nvSpPr>
        <p:spPr>
          <a:xfrm>
            <a:off x="2174030" y="1669344"/>
            <a:ext cx="996515" cy="157371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6" h="609">
                <a:moveTo>
                  <a:pt x="5" y="143"/>
                </a:moveTo>
                <a:cubicBezTo>
                  <a:pt x="30" y="42"/>
                  <a:pt x="132" y="-19"/>
                  <a:pt x="233" y="5"/>
                </a:cubicBezTo>
                <a:cubicBezTo>
                  <a:pt x="367" y="38"/>
                  <a:pt x="419" y="199"/>
                  <a:pt x="336" y="305"/>
                </a:cubicBezTo>
                <a:cubicBezTo>
                  <a:pt x="280" y="390"/>
                  <a:pt x="303" y="503"/>
                  <a:pt x="386" y="561"/>
                </a:cubicBezTo>
                <a:cubicBezTo>
                  <a:pt x="306" y="542"/>
                  <a:pt x="221" y="560"/>
                  <a:pt x="155" y="609"/>
                </a:cubicBezTo>
                <a:cubicBezTo>
                  <a:pt x="208" y="525"/>
                  <a:pt x="186" y="413"/>
                  <a:pt x="104" y="356"/>
                </a:cubicBezTo>
                <a:cubicBezTo>
                  <a:pt x="27" y="318"/>
                  <a:pt x="-16" y="230"/>
                  <a:pt x="5" y="14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3" name="Freeform: Shape 13997"/>
          <p:cNvSpPr/>
          <p:nvPr/>
        </p:nvSpPr>
        <p:spPr>
          <a:xfrm>
            <a:off x="2290506" y="3100701"/>
            <a:ext cx="1433946" cy="143394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5" h="555">
                <a:moveTo>
                  <a:pt x="555" y="278"/>
                </a:moveTo>
                <a:cubicBezTo>
                  <a:pt x="555" y="431"/>
                  <a:pt x="431" y="555"/>
                  <a:pt x="277" y="555"/>
                </a:cubicBezTo>
                <a:cubicBezTo>
                  <a:pt x="124" y="555"/>
                  <a:pt x="0" y="431"/>
                  <a:pt x="0" y="278"/>
                </a:cubicBezTo>
                <a:cubicBezTo>
                  <a:pt x="0" y="124"/>
                  <a:pt x="124" y="0"/>
                  <a:pt x="277" y="0"/>
                </a:cubicBezTo>
                <a:cubicBezTo>
                  <a:pt x="431" y="0"/>
                  <a:pt x="555" y="124"/>
                  <a:pt x="555" y="278"/>
                </a:cubicBezTo>
                <a:close/>
              </a:path>
            </a:pathLst>
          </a:custGeom>
          <a:solidFill>
            <a:srgbClr val="CFDADD">
              <a:alpha val="21569"/>
            </a:srgbClr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2C22D-7D05-4C1C-A1C3-3CAD9053A205}"/>
              </a:ext>
            </a:extLst>
          </p:cNvPr>
          <p:cNvGrpSpPr/>
          <p:nvPr/>
        </p:nvGrpSpPr>
        <p:grpSpPr>
          <a:xfrm>
            <a:off x="1340582" y="2759039"/>
            <a:ext cx="282130" cy="320955"/>
            <a:chOff x="1340582" y="2759039"/>
            <a:chExt cx="282130" cy="320955"/>
          </a:xfrm>
        </p:grpSpPr>
        <p:sp>
          <p:nvSpPr>
            <p:cNvPr id="374" name="Freeform: Shape 13998"/>
            <p:cNvSpPr/>
            <p:nvPr/>
          </p:nvSpPr>
          <p:spPr>
            <a:xfrm>
              <a:off x="1444116" y="2759039"/>
              <a:ext cx="77651" cy="7765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" h="31">
                  <a:moveTo>
                    <a:pt x="31" y="15"/>
                  </a:move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4" y="28"/>
                    <a:pt x="10" y="30"/>
                  </a:cubicBezTo>
                  <a:cubicBezTo>
                    <a:pt x="12" y="30"/>
                    <a:pt x="13" y="31"/>
                    <a:pt x="15" y="31"/>
                  </a:cubicBezTo>
                  <a:cubicBezTo>
                    <a:pt x="17" y="31"/>
                    <a:pt x="19" y="30"/>
                    <a:pt x="20" y="30"/>
                  </a:cubicBezTo>
                  <a:cubicBezTo>
                    <a:pt x="26" y="28"/>
                    <a:pt x="31" y="22"/>
                    <a:pt x="31" y="15"/>
                  </a:cubicBezTo>
                  <a:close/>
                  <a:moveTo>
                    <a:pt x="15" y="23"/>
                  </a:move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20" y="8"/>
                    <a:pt x="23" y="11"/>
                    <a:pt x="23" y="15"/>
                  </a:cubicBezTo>
                  <a:cubicBezTo>
                    <a:pt x="23" y="19"/>
                    <a:pt x="20" y="23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5" name="Freeform: Shape 13999"/>
            <p:cNvSpPr/>
            <p:nvPr/>
          </p:nvSpPr>
          <p:spPr>
            <a:xfrm>
              <a:off x="1340582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12" y="0"/>
                  </a:moveTo>
                  <a:lnTo>
                    <a:pt x="6" y="7"/>
                  </a:lnTo>
                  <a:lnTo>
                    <a:pt x="0" y="15"/>
                  </a:lnTo>
                  <a:lnTo>
                    <a:pt x="10" y="16"/>
                  </a:lnTo>
                  <a:lnTo>
                    <a:pt x="20" y="1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6" name="Freeform: Shape 14000"/>
            <p:cNvSpPr/>
            <p:nvPr/>
          </p:nvSpPr>
          <p:spPr>
            <a:xfrm>
              <a:off x="1573533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20" y="15"/>
                  </a:moveTo>
                  <a:lnTo>
                    <a:pt x="14" y="7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8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7" name="Freeform: Shape 14001"/>
            <p:cNvSpPr/>
            <p:nvPr/>
          </p:nvSpPr>
          <p:spPr>
            <a:xfrm>
              <a:off x="1348347" y="2844454"/>
              <a:ext cx="261424" cy="2355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2" h="92">
                  <a:moveTo>
                    <a:pt x="102" y="59"/>
                  </a:moveTo>
                  <a:cubicBezTo>
                    <a:pt x="102" y="57"/>
                    <a:pt x="102" y="55"/>
                    <a:pt x="101" y="54"/>
                  </a:cubicBezTo>
                  <a:lnTo>
                    <a:pt x="97" y="54"/>
                  </a:lnTo>
                  <a:lnTo>
                    <a:pt x="92" y="55"/>
                  </a:lnTo>
                  <a:cubicBezTo>
                    <a:pt x="92" y="58"/>
                    <a:pt x="90" y="59"/>
                    <a:pt x="87" y="61"/>
                  </a:cubicBezTo>
                  <a:cubicBezTo>
                    <a:pt x="82" y="65"/>
                    <a:pt x="62" y="68"/>
                    <a:pt x="60" y="61"/>
                  </a:cubicBezTo>
                  <a:cubicBezTo>
                    <a:pt x="59" y="57"/>
                    <a:pt x="58" y="33"/>
                    <a:pt x="57" y="13"/>
                  </a:cubicBezTo>
                  <a:lnTo>
                    <a:pt x="69" y="13"/>
                  </a:lnTo>
                  <a:cubicBezTo>
                    <a:pt x="71" y="13"/>
                    <a:pt x="73" y="11"/>
                    <a:pt x="73" y="9"/>
                  </a:cubicBezTo>
                  <a:cubicBezTo>
                    <a:pt x="73" y="7"/>
                    <a:pt x="71" y="6"/>
                    <a:pt x="69" y="6"/>
                  </a:cubicBezTo>
                  <a:lnTo>
                    <a:pt x="57" y="6"/>
                  </a:lnTo>
                  <a:cubicBezTo>
                    <a:pt x="57" y="4"/>
                    <a:pt x="57" y="2"/>
                    <a:pt x="57" y="0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2"/>
                    <a:pt x="46" y="4"/>
                    <a:pt x="46" y="6"/>
                  </a:cubicBezTo>
                  <a:lnTo>
                    <a:pt x="33" y="6"/>
                  </a:lnTo>
                  <a:cubicBezTo>
                    <a:pt x="31" y="6"/>
                    <a:pt x="30" y="7"/>
                    <a:pt x="30" y="9"/>
                  </a:cubicBezTo>
                  <a:cubicBezTo>
                    <a:pt x="30" y="11"/>
                    <a:pt x="31" y="13"/>
                    <a:pt x="33" y="13"/>
                  </a:cubicBezTo>
                  <a:lnTo>
                    <a:pt x="46" y="13"/>
                  </a:lnTo>
                  <a:cubicBezTo>
                    <a:pt x="45" y="33"/>
                    <a:pt x="44" y="57"/>
                    <a:pt x="42" y="61"/>
                  </a:cubicBezTo>
                  <a:cubicBezTo>
                    <a:pt x="40" y="68"/>
                    <a:pt x="21" y="65"/>
                    <a:pt x="15" y="61"/>
                  </a:cubicBezTo>
                  <a:cubicBezTo>
                    <a:pt x="12" y="59"/>
                    <a:pt x="11" y="58"/>
                    <a:pt x="10" y="55"/>
                  </a:cubicBezTo>
                  <a:lnTo>
                    <a:pt x="6" y="54"/>
                  </a:lnTo>
                  <a:lnTo>
                    <a:pt x="1" y="54"/>
                  </a:lnTo>
                  <a:cubicBezTo>
                    <a:pt x="1" y="55"/>
                    <a:pt x="0" y="57"/>
                    <a:pt x="0" y="59"/>
                  </a:cubicBezTo>
                  <a:cubicBezTo>
                    <a:pt x="-1" y="68"/>
                    <a:pt x="7" y="73"/>
                    <a:pt x="15" y="77"/>
                  </a:cubicBezTo>
                  <a:cubicBezTo>
                    <a:pt x="17" y="77"/>
                    <a:pt x="20" y="78"/>
                    <a:pt x="22" y="79"/>
                  </a:cubicBezTo>
                  <a:cubicBezTo>
                    <a:pt x="33" y="82"/>
                    <a:pt x="42" y="84"/>
                    <a:pt x="48" y="91"/>
                  </a:cubicBezTo>
                  <a:cubicBezTo>
                    <a:pt x="50" y="93"/>
                    <a:pt x="52" y="93"/>
                    <a:pt x="54" y="91"/>
                  </a:cubicBezTo>
                  <a:cubicBezTo>
                    <a:pt x="60" y="84"/>
                    <a:pt x="70" y="82"/>
                    <a:pt x="80" y="79"/>
                  </a:cubicBezTo>
                  <a:cubicBezTo>
                    <a:pt x="83" y="78"/>
                    <a:pt x="85" y="77"/>
                    <a:pt x="87" y="77"/>
                  </a:cubicBezTo>
                  <a:cubicBezTo>
                    <a:pt x="95" y="73"/>
                    <a:pt x="103" y="68"/>
                    <a:pt x="102" y="59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D85EA-4C7A-4DAD-A7EF-DE692ED4EC02}"/>
              </a:ext>
            </a:extLst>
          </p:cNvPr>
          <p:cNvGrpSpPr/>
          <p:nvPr/>
        </p:nvGrpSpPr>
        <p:grpSpPr>
          <a:xfrm>
            <a:off x="2533804" y="1917818"/>
            <a:ext cx="251070" cy="256247"/>
            <a:chOff x="2533804" y="1917818"/>
            <a:chExt cx="251070" cy="256247"/>
          </a:xfrm>
        </p:grpSpPr>
        <p:sp>
          <p:nvSpPr>
            <p:cNvPr id="390" name="Freeform: Shape 14014"/>
            <p:cNvSpPr/>
            <p:nvPr/>
          </p:nvSpPr>
          <p:spPr>
            <a:xfrm>
              <a:off x="2637345" y="2013594"/>
              <a:ext cx="15530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1">
                  <a:moveTo>
                    <a:pt x="0" y="6"/>
                  </a:moveTo>
                  <a:cubicBezTo>
                    <a:pt x="0" y="9"/>
                    <a:pt x="2" y="10"/>
                    <a:pt x="7" y="11"/>
                  </a:cubicBezTo>
                  <a:lnTo>
                    <a:pt x="7" y="0"/>
                  </a:ln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1" name="Freeform: Shape 14015"/>
            <p:cNvSpPr/>
            <p:nvPr/>
          </p:nvSpPr>
          <p:spPr>
            <a:xfrm>
              <a:off x="2665817" y="2062773"/>
              <a:ext cx="15530" cy="284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cubicBezTo>
                    <a:pt x="2" y="12"/>
                    <a:pt x="3" y="11"/>
                    <a:pt x="5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3" name="Freeform: Shape 14017"/>
            <p:cNvSpPr/>
            <p:nvPr/>
          </p:nvSpPr>
          <p:spPr>
            <a:xfrm>
              <a:off x="2533804" y="1917818"/>
              <a:ext cx="251070" cy="25624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" h="100">
                  <a:moveTo>
                    <a:pt x="65" y="1"/>
                  </a:moveTo>
                  <a:cubicBezTo>
                    <a:pt x="64" y="3"/>
                    <a:pt x="63" y="5"/>
                    <a:pt x="62" y="5"/>
                  </a:cubicBezTo>
                  <a:lnTo>
                    <a:pt x="37" y="5"/>
                  </a:lnTo>
                  <a:cubicBezTo>
                    <a:pt x="35" y="5"/>
                    <a:pt x="34" y="3"/>
                    <a:pt x="33" y="0"/>
                  </a:cubicBezTo>
                  <a:cubicBezTo>
                    <a:pt x="15" y="12"/>
                    <a:pt x="0" y="40"/>
                    <a:pt x="0" y="63"/>
                  </a:cubicBezTo>
                  <a:cubicBezTo>
                    <a:pt x="0" y="92"/>
                    <a:pt x="22" y="100"/>
                    <a:pt x="49" y="100"/>
                  </a:cubicBezTo>
                  <a:cubicBezTo>
                    <a:pt x="76" y="100"/>
                    <a:pt x="98" y="92"/>
                    <a:pt x="98" y="63"/>
                  </a:cubicBezTo>
                  <a:cubicBezTo>
                    <a:pt x="98" y="41"/>
                    <a:pt x="82" y="13"/>
                    <a:pt x="65" y="1"/>
                  </a:cubicBezTo>
                  <a:close/>
                  <a:moveTo>
                    <a:pt x="61" y="70"/>
                  </a:moveTo>
                  <a:cubicBezTo>
                    <a:pt x="58" y="72"/>
                    <a:pt x="55" y="73"/>
                    <a:pt x="51" y="74"/>
                  </a:cubicBezTo>
                  <a:lnTo>
                    <a:pt x="51" y="79"/>
                  </a:lnTo>
                  <a:lnTo>
                    <a:pt x="47" y="79"/>
                  </a:lnTo>
                  <a:lnTo>
                    <a:pt x="47" y="74"/>
                  </a:lnTo>
                  <a:cubicBezTo>
                    <a:pt x="39" y="73"/>
                    <a:pt x="34" y="69"/>
                    <a:pt x="31" y="62"/>
                  </a:cubicBezTo>
                  <a:lnTo>
                    <a:pt x="38" y="61"/>
                  </a:lnTo>
                  <a:cubicBezTo>
                    <a:pt x="40" y="65"/>
                    <a:pt x="42" y="68"/>
                    <a:pt x="47" y="68"/>
                  </a:cubicBezTo>
                  <a:lnTo>
                    <a:pt x="47" y="56"/>
                  </a:lnTo>
                  <a:cubicBezTo>
                    <a:pt x="41" y="54"/>
                    <a:pt x="37" y="53"/>
                    <a:pt x="36" y="51"/>
                  </a:cubicBezTo>
                  <a:cubicBezTo>
                    <a:pt x="34" y="49"/>
                    <a:pt x="33" y="47"/>
                    <a:pt x="33" y="44"/>
                  </a:cubicBezTo>
                  <a:cubicBezTo>
                    <a:pt x="33" y="37"/>
                    <a:pt x="38" y="33"/>
                    <a:pt x="47" y="32"/>
                  </a:cubicBezTo>
                  <a:lnTo>
                    <a:pt x="47" y="27"/>
                  </a:lnTo>
                  <a:lnTo>
                    <a:pt x="51" y="27"/>
                  </a:lnTo>
                  <a:lnTo>
                    <a:pt x="51" y="32"/>
                  </a:lnTo>
                  <a:cubicBezTo>
                    <a:pt x="57" y="32"/>
                    <a:pt x="61" y="36"/>
                    <a:pt x="63" y="41"/>
                  </a:cubicBezTo>
                  <a:lnTo>
                    <a:pt x="57" y="43"/>
                  </a:lnTo>
                  <a:cubicBezTo>
                    <a:pt x="55" y="39"/>
                    <a:pt x="53" y="38"/>
                    <a:pt x="51" y="37"/>
                  </a:cubicBezTo>
                  <a:lnTo>
                    <a:pt x="51" y="48"/>
                  </a:lnTo>
                  <a:cubicBezTo>
                    <a:pt x="55" y="49"/>
                    <a:pt x="57" y="50"/>
                    <a:pt x="59" y="51"/>
                  </a:cubicBezTo>
                  <a:cubicBezTo>
                    <a:pt x="60" y="52"/>
                    <a:pt x="61" y="53"/>
                    <a:pt x="63" y="55"/>
                  </a:cubicBezTo>
                  <a:cubicBezTo>
                    <a:pt x="64" y="57"/>
                    <a:pt x="65" y="59"/>
                    <a:pt x="65" y="61"/>
                  </a:cubicBezTo>
                  <a:cubicBezTo>
                    <a:pt x="65" y="64"/>
                    <a:pt x="63" y="67"/>
                    <a:pt x="61" y="7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0098CA-3DD3-4761-8C07-9CAC4B62A95A}"/>
              </a:ext>
            </a:extLst>
          </p:cNvPr>
          <p:cNvGrpSpPr/>
          <p:nvPr/>
        </p:nvGrpSpPr>
        <p:grpSpPr>
          <a:xfrm>
            <a:off x="1314699" y="4255105"/>
            <a:ext cx="333897" cy="339074"/>
            <a:chOff x="1314699" y="4255105"/>
            <a:chExt cx="333897" cy="339074"/>
          </a:xfrm>
        </p:grpSpPr>
        <p:sp>
          <p:nvSpPr>
            <p:cNvPr id="394" name="Freeform: Shape 14018"/>
            <p:cNvSpPr/>
            <p:nvPr/>
          </p:nvSpPr>
          <p:spPr>
            <a:xfrm>
              <a:off x="1472581" y="4255105"/>
              <a:ext cx="7765" cy="336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" h="14">
                  <a:moveTo>
                    <a:pt x="4" y="13"/>
                  </a:moveTo>
                  <a:cubicBezTo>
                    <a:pt x="4" y="14"/>
                    <a:pt x="3" y="14"/>
                    <a:pt x="2" y="14"/>
                  </a:cubicBezTo>
                  <a:cubicBezTo>
                    <a:pt x="1" y="14"/>
                    <a:pt x="0" y="14"/>
                    <a:pt x="0" y="13"/>
                  </a:cubicBezTo>
                  <a:lnTo>
                    <a:pt x="0" y="2"/>
                  </a:ln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5" name="Freeform: Shape 14019"/>
            <p:cNvSpPr/>
            <p:nvPr/>
          </p:nvSpPr>
          <p:spPr>
            <a:xfrm>
              <a:off x="1350935" y="4312049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12" y="8"/>
                  </a:moveTo>
                  <a:cubicBezTo>
                    <a:pt x="13" y="9"/>
                    <a:pt x="12" y="10"/>
                    <a:pt x="12" y="10"/>
                  </a:cubicBezTo>
                  <a:cubicBezTo>
                    <a:pt x="11" y="11"/>
                    <a:pt x="10" y="12"/>
                    <a:pt x="9" y="11"/>
                  </a:cubicBezTo>
                  <a:lnTo>
                    <a:pt x="1" y="3"/>
                  </a:ln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6" name="Freeform: Shape 14020"/>
            <p:cNvSpPr/>
            <p:nvPr/>
          </p:nvSpPr>
          <p:spPr>
            <a:xfrm>
              <a:off x="1314699" y="4438871"/>
              <a:ext cx="33649" cy="1035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5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4" y="3"/>
                    <a:pt x="13" y="4"/>
                  </a:cubicBezTo>
                  <a:lnTo>
                    <a:pt x="2" y="5"/>
                  </a:ln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7" name="Freeform: Shape 14021"/>
            <p:cNvSpPr/>
            <p:nvPr/>
          </p:nvSpPr>
          <p:spPr>
            <a:xfrm>
              <a:off x="1614947" y="4428524"/>
              <a:ext cx="33649" cy="1294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6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13" y="2"/>
                  </a:lnTo>
                  <a:cubicBezTo>
                    <a:pt x="14" y="2"/>
                    <a:pt x="15" y="3"/>
                    <a:pt x="14" y="4"/>
                  </a:cubicBezTo>
                  <a:cubicBezTo>
                    <a:pt x="14" y="5"/>
                    <a:pt x="14" y="6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8" name="Freeform: Shape 14022"/>
            <p:cNvSpPr/>
            <p:nvPr/>
          </p:nvSpPr>
          <p:spPr>
            <a:xfrm>
              <a:off x="1576122" y="4306872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3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lnTo>
                    <a:pt x="9" y="0"/>
                  </a:lnTo>
                  <a:cubicBezTo>
                    <a:pt x="10" y="-1"/>
                    <a:pt x="11" y="0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9" name="Freeform: Shape 14023"/>
            <p:cNvSpPr/>
            <p:nvPr/>
          </p:nvSpPr>
          <p:spPr>
            <a:xfrm>
              <a:off x="1374231" y="4306872"/>
              <a:ext cx="204480" cy="28730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" h="112">
                  <a:moveTo>
                    <a:pt x="80" y="41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7"/>
                    <a:pt x="10" y="71"/>
                    <a:pt x="24" y="77"/>
                  </a:cubicBezTo>
                  <a:lnTo>
                    <a:pt x="24" y="85"/>
                  </a:lnTo>
                  <a:lnTo>
                    <a:pt x="24" y="96"/>
                  </a:lnTo>
                  <a:cubicBezTo>
                    <a:pt x="24" y="100"/>
                    <a:pt x="26" y="103"/>
                    <a:pt x="29" y="103"/>
                  </a:cubicBezTo>
                  <a:cubicBezTo>
                    <a:pt x="29" y="104"/>
                    <a:pt x="30" y="105"/>
                    <a:pt x="30" y="106"/>
                  </a:cubicBezTo>
                  <a:cubicBezTo>
                    <a:pt x="32" y="110"/>
                    <a:pt x="35" y="112"/>
                    <a:pt x="38" y="112"/>
                  </a:cubicBezTo>
                  <a:lnTo>
                    <a:pt x="43" y="112"/>
                  </a:lnTo>
                  <a:cubicBezTo>
                    <a:pt x="45" y="112"/>
                    <a:pt x="48" y="110"/>
                    <a:pt x="50" y="106"/>
                  </a:cubicBezTo>
                  <a:cubicBezTo>
                    <a:pt x="50" y="105"/>
                    <a:pt x="51" y="104"/>
                    <a:pt x="51" y="103"/>
                  </a:cubicBezTo>
                  <a:cubicBezTo>
                    <a:pt x="54" y="103"/>
                    <a:pt x="57" y="100"/>
                    <a:pt x="57" y="96"/>
                  </a:cubicBezTo>
                  <a:lnTo>
                    <a:pt x="57" y="81"/>
                  </a:lnTo>
                  <a:lnTo>
                    <a:pt x="57" y="77"/>
                  </a:lnTo>
                  <a:cubicBezTo>
                    <a:pt x="71" y="71"/>
                    <a:pt x="80" y="57"/>
                    <a:pt x="80" y="41"/>
                  </a:cubicBezTo>
                  <a:close/>
                  <a:moveTo>
                    <a:pt x="25" y="21"/>
                  </a:moveTo>
                  <a:cubicBezTo>
                    <a:pt x="19" y="25"/>
                    <a:pt x="15" y="32"/>
                    <a:pt x="15" y="41"/>
                  </a:cubicBezTo>
                  <a:cubicBezTo>
                    <a:pt x="15" y="48"/>
                    <a:pt x="19" y="55"/>
                    <a:pt x="24" y="59"/>
                  </a:cubicBezTo>
                  <a:cubicBezTo>
                    <a:pt x="25" y="60"/>
                    <a:pt x="25" y="61"/>
                    <a:pt x="25" y="62"/>
                  </a:cubicBezTo>
                  <a:cubicBezTo>
                    <a:pt x="24" y="63"/>
                    <a:pt x="23" y="63"/>
                    <a:pt x="21" y="63"/>
                  </a:cubicBezTo>
                  <a:cubicBezTo>
                    <a:pt x="15" y="57"/>
                    <a:pt x="11" y="49"/>
                    <a:pt x="11" y="41"/>
                  </a:cubicBezTo>
                  <a:cubicBezTo>
                    <a:pt x="11" y="31"/>
                    <a:pt x="16" y="23"/>
                    <a:pt x="23" y="17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6" y="19"/>
                    <a:pt x="26" y="20"/>
                    <a:pt x="25" y="21"/>
                  </a:cubicBezTo>
                  <a:close/>
                  <a:moveTo>
                    <a:pt x="53" y="96"/>
                  </a:moveTo>
                  <a:cubicBezTo>
                    <a:pt x="53" y="97"/>
                    <a:pt x="52" y="98"/>
                    <a:pt x="51" y="99"/>
                  </a:cubicBezTo>
                  <a:lnTo>
                    <a:pt x="50" y="100"/>
                  </a:lnTo>
                  <a:lnTo>
                    <a:pt x="31" y="100"/>
                  </a:lnTo>
                  <a:cubicBezTo>
                    <a:pt x="30" y="100"/>
                    <a:pt x="29" y="99"/>
                    <a:pt x="29" y="99"/>
                  </a:cubicBezTo>
                  <a:cubicBezTo>
                    <a:pt x="28" y="98"/>
                    <a:pt x="28" y="97"/>
                    <a:pt x="28" y="96"/>
                  </a:cubicBezTo>
                  <a:lnTo>
                    <a:pt x="28" y="85"/>
                  </a:lnTo>
                  <a:lnTo>
                    <a:pt x="53" y="85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12" name="Freeform: Shape 14036"/>
          <p:cNvSpPr/>
          <p:nvPr/>
        </p:nvSpPr>
        <p:spPr>
          <a:xfrm>
            <a:off x="2528634" y="5251620"/>
            <a:ext cx="264012" cy="25883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3" h="101">
                <a:moveTo>
                  <a:pt x="103" y="21"/>
                </a:moveTo>
                <a:lnTo>
                  <a:pt x="103" y="14"/>
                </a:lnTo>
                <a:cubicBezTo>
                  <a:pt x="103" y="5"/>
                  <a:pt x="76" y="0"/>
                  <a:pt x="51" y="0"/>
                </a:cubicBezTo>
                <a:cubicBezTo>
                  <a:pt x="26" y="0"/>
                  <a:pt x="0" y="5"/>
                  <a:pt x="0" y="14"/>
                </a:cubicBezTo>
                <a:lnTo>
                  <a:pt x="0" y="21"/>
                </a:lnTo>
                <a:cubicBezTo>
                  <a:pt x="0" y="22"/>
                  <a:pt x="1" y="24"/>
                  <a:pt x="3" y="26"/>
                </a:cubicBezTo>
                <a:cubicBezTo>
                  <a:pt x="1" y="27"/>
                  <a:pt x="0" y="29"/>
                  <a:pt x="0" y="31"/>
                </a:cubicBezTo>
                <a:lnTo>
                  <a:pt x="0" y="37"/>
                </a:lnTo>
                <a:cubicBezTo>
                  <a:pt x="0" y="39"/>
                  <a:pt x="1" y="41"/>
                  <a:pt x="3" y="42"/>
                </a:cubicBezTo>
                <a:cubicBezTo>
                  <a:pt x="1" y="44"/>
                  <a:pt x="0" y="46"/>
                  <a:pt x="0" y="48"/>
                </a:cubicBezTo>
                <a:lnTo>
                  <a:pt x="0" y="54"/>
                </a:lnTo>
                <a:cubicBezTo>
                  <a:pt x="0" y="56"/>
                  <a:pt x="1" y="58"/>
                  <a:pt x="3" y="59"/>
                </a:cubicBezTo>
                <a:cubicBezTo>
                  <a:pt x="1" y="61"/>
                  <a:pt x="0" y="62"/>
                  <a:pt x="0" y="64"/>
                </a:cubicBezTo>
                <a:lnTo>
                  <a:pt x="0" y="71"/>
                </a:lnTo>
                <a:cubicBezTo>
                  <a:pt x="0" y="73"/>
                  <a:pt x="1" y="75"/>
                  <a:pt x="3" y="76"/>
                </a:cubicBezTo>
                <a:cubicBezTo>
                  <a:pt x="1" y="78"/>
                  <a:pt x="0" y="79"/>
                  <a:pt x="0" y="81"/>
                </a:cubicBezTo>
                <a:lnTo>
                  <a:pt x="0" y="88"/>
                </a:lnTo>
                <a:cubicBezTo>
                  <a:pt x="0" y="97"/>
                  <a:pt x="26" y="101"/>
                  <a:pt x="51" y="101"/>
                </a:cubicBezTo>
                <a:cubicBezTo>
                  <a:pt x="76" y="101"/>
                  <a:pt x="103" y="97"/>
                  <a:pt x="103" y="88"/>
                </a:cubicBezTo>
                <a:lnTo>
                  <a:pt x="103" y="81"/>
                </a:lnTo>
                <a:cubicBezTo>
                  <a:pt x="103" y="79"/>
                  <a:pt x="101" y="78"/>
                  <a:pt x="99" y="76"/>
                </a:cubicBezTo>
                <a:cubicBezTo>
                  <a:pt x="101" y="75"/>
                  <a:pt x="103" y="73"/>
                  <a:pt x="103" y="71"/>
                </a:cubicBezTo>
                <a:lnTo>
                  <a:pt x="103" y="64"/>
                </a:lnTo>
                <a:cubicBezTo>
                  <a:pt x="103" y="62"/>
                  <a:pt x="101" y="61"/>
                  <a:pt x="99" y="59"/>
                </a:cubicBezTo>
                <a:cubicBezTo>
                  <a:pt x="101" y="58"/>
                  <a:pt x="103" y="56"/>
                  <a:pt x="103" y="54"/>
                </a:cubicBezTo>
                <a:lnTo>
                  <a:pt x="103" y="48"/>
                </a:lnTo>
                <a:cubicBezTo>
                  <a:pt x="103" y="46"/>
                  <a:pt x="101" y="44"/>
                  <a:pt x="99" y="42"/>
                </a:cubicBezTo>
                <a:cubicBezTo>
                  <a:pt x="101" y="41"/>
                  <a:pt x="103" y="39"/>
                  <a:pt x="103" y="37"/>
                </a:cubicBezTo>
                <a:lnTo>
                  <a:pt x="103" y="31"/>
                </a:lnTo>
                <a:cubicBezTo>
                  <a:pt x="103" y="29"/>
                  <a:pt x="101" y="27"/>
                  <a:pt x="99" y="26"/>
                </a:cubicBezTo>
                <a:cubicBezTo>
                  <a:pt x="101" y="24"/>
                  <a:pt x="103" y="22"/>
                  <a:pt x="103" y="21"/>
                </a:cubicBezTo>
                <a:close/>
                <a:moveTo>
                  <a:pt x="51" y="2"/>
                </a:moveTo>
                <a:cubicBezTo>
                  <a:pt x="80" y="2"/>
                  <a:pt x="101" y="8"/>
                  <a:pt x="101" y="14"/>
                </a:cubicBezTo>
                <a:cubicBezTo>
                  <a:pt x="101" y="19"/>
                  <a:pt x="80" y="26"/>
                  <a:pt x="51" y="26"/>
                </a:cubicBezTo>
                <a:cubicBezTo>
                  <a:pt x="22" y="26"/>
                  <a:pt x="1" y="19"/>
                  <a:pt x="1" y="14"/>
                </a:cubicBezTo>
                <a:cubicBezTo>
                  <a:pt x="1" y="8"/>
                  <a:pt x="22" y="2"/>
                  <a:pt x="51" y="2"/>
                </a:cubicBezTo>
                <a:close/>
                <a:moveTo>
                  <a:pt x="101" y="81"/>
                </a:moveTo>
                <a:cubicBezTo>
                  <a:pt x="101" y="87"/>
                  <a:pt x="80" y="93"/>
                  <a:pt x="51" y="93"/>
                </a:cubicBezTo>
                <a:cubicBezTo>
                  <a:pt x="22" y="93"/>
                  <a:pt x="1" y="87"/>
                  <a:pt x="1" y="81"/>
                </a:cubicBezTo>
                <a:cubicBezTo>
                  <a:pt x="1" y="80"/>
                  <a:pt x="3" y="78"/>
                  <a:pt x="5" y="77"/>
                </a:cubicBezTo>
                <a:cubicBezTo>
                  <a:pt x="14" y="82"/>
                  <a:pt x="33" y="84"/>
                  <a:pt x="51" y="84"/>
                </a:cubicBezTo>
                <a:cubicBezTo>
                  <a:pt x="69" y="84"/>
                  <a:pt x="88" y="82"/>
                  <a:pt x="97" y="77"/>
                </a:cubicBezTo>
                <a:cubicBezTo>
                  <a:pt x="99" y="78"/>
                  <a:pt x="101" y="80"/>
                  <a:pt x="101" y="81"/>
                </a:cubicBezTo>
                <a:close/>
                <a:moveTo>
                  <a:pt x="101" y="64"/>
                </a:moveTo>
                <a:cubicBezTo>
                  <a:pt x="101" y="70"/>
                  <a:pt x="80" y="76"/>
                  <a:pt x="51" y="76"/>
                </a:cubicBezTo>
                <a:cubicBezTo>
                  <a:pt x="22" y="76"/>
                  <a:pt x="1" y="70"/>
                  <a:pt x="1" y="64"/>
                </a:cubicBezTo>
                <a:cubicBezTo>
                  <a:pt x="1" y="63"/>
                  <a:pt x="3" y="61"/>
                  <a:pt x="5" y="60"/>
                </a:cubicBezTo>
                <a:cubicBezTo>
                  <a:pt x="14" y="65"/>
                  <a:pt x="33" y="68"/>
                  <a:pt x="51" y="68"/>
                </a:cubicBezTo>
                <a:cubicBezTo>
                  <a:pt x="69" y="68"/>
                  <a:pt x="88" y="65"/>
                  <a:pt x="97" y="60"/>
                </a:cubicBezTo>
                <a:cubicBezTo>
                  <a:pt x="99" y="61"/>
                  <a:pt x="101" y="63"/>
                  <a:pt x="101" y="64"/>
                </a:cubicBezTo>
                <a:close/>
                <a:moveTo>
                  <a:pt x="101" y="48"/>
                </a:moveTo>
                <a:cubicBezTo>
                  <a:pt x="101" y="53"/>
                  <a:pt x="80" y="59"/>
                  <a:pt x="51" y="59"/>
                </a:cubicBezTo>
                <a:cubicBezTo>
                  <a:pt x="22" y="59"/>
                  <a:pt x="1" y="53"/>
                  <a:pt x="1" y="48"/>
                </a:cubicBezTo>
                <a:cubicBezTo>
                  <a:pt x="1" y="46"/>
                  <a:pt x="3" y="45"/>
                  <a:pt x="5" y="43"/>
                </a:cubicBezTo>
                <a:cubicBezTo>
                  <a:pt x="14" y="48"/>
                  <a:pt x="33" y="51"/>
                  <a:pt x="51" y="51"/>
                </a:cubicBezTo>
                <a:cubicBezTo>
                  <a:pt x="69" y="51"/>
                  <a:pt x="88" y="48"/>
                  <a:pt x="97" y="43"/>
                </a:cubicBezTo>
                <a:cubicBezTo>
                  <a:pt x="99" y="45"/>
                  <a:pt x="101" y="46"/>
                  <a:pt x="101" y="48"/>
                </a:cubicBezTo>
                <a:close/>
                <a:moveTo>
                  <a:pt x="101" y="31"/>
                </a:moveTo>
                <a:cubicBezTo>
                  <a:pt x="101" y="36"/>
                  <a:pt x="80" y="42"/>
                  <a:pt x="51" y="42"/>
                </a:cubicBezTo>
                <a:cubicBezTo>
                  <a:pt x="22" y="42"/>
                  <a:pt x="1" y="36"/>
                  <a:pt x="1" y="31"/>
                </a:cubicBezTo>
                <a:cubicBezTo>
                  <a:pt x="1" y="29"/>
                  <a:pt x="3" y="28"/>
                  <a:pt x="5" y="27"/>
                </a:cubicBezTo>
                <a:cubicBezTo>
                  <a:pt x="14" y="31"/>
                  <a:pt x="33" y="34"/>
                  <a:pt x="51" y="34"/>
                </a:cubicBezTo>
                <a:cubicBezTo>
                  <a:pt x="69" y="34"/>
                  <a:pt x="88" y="31"/>
                  <a:pt x="97" y="27"/>
                </a:cubicBezTo>
                <a:cubicBezTo>
                  <a:pt x="99" y="28"/>
                  <a:pt x="101" y="29"/>
                  <a:pt x="101" y="3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2487632" y="2183041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A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1307858" y="3116330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B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308685" y="4625896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C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2477837" y="5538734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D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2661487" y="3541753"/>
            <a:ext cx="70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IDEA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4719403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1"/>
                </a:solidFill>
                <a:ea typeface="Lato Semibold" charset="0"/>
                <a:cs typeface="Lato Semibold" charset="0"/>
              </a:rPr>
              <a:t>01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4719403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2"/>
                </a:solidFill>
                <a:ea typeface="Lato Semibold" charset="0"/>
                <a:cs typeface="Lato Semibold" charset="0"/>
              </a:rPr>
              <a:t>02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5685197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89" name="TextBox 588"/>
          <p:cNvSpPr txBox="1"/>
          <p:nvPr/>
        </p:nvSpPr>
        <p:spPr>
          <a:xfrm>
            <a:off x="5674312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location</a:t>
            </a:r>
          </a:p>
        </p:txBody>
      </p:sp>
      <p:sp>
        <p:nvSpPr>
          <p:cNvPr id="590" name="TextBox 589"/>
          <p:cNvSpPr txBox="1"/>
          <p:nvPr/>
        </p:nvSpPr>
        <p:spPr>
          <a:xfrm>
            <a:off x="5685197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1" name="TextBox 590"/>
          <p:cNvSpPr txBox="1"/>
          <p:nvPr/>
        </p:nvSpPr>
        <p:spPr>
          <a:xfrm>
            <a:off x="5674312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8201380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/>
                </a:solidFill>
                <a:ea typeface="Lato Semibold" charset="0"/>
                <a:cs typeface="Lato Semibold" charset="0"/>
              </a:rPr>
              <a:t>03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8201380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ea typeface="Lato Semibold" charset="0"/>
                <a:cs typeface="Lato Semibold" charset="0"/>
              </a:rPr>
              <a:t>04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9167174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9156289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6" name="TextBox 595"/>
          <p:cNvSpPr txBox="1"/>
          <p:nvPr/>
        </p:nvSpPr>
        <p:spPr>
          <a:xfrm>
            <a:off x="9167174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7" name="TextBox 596"/>
          <p:cNvSpPr txBox="1"/>
          <p:nvPr/>
        </p:nvSpPr>
        <p:spPr>
          <a:xfrm>
            <a:off x="9156289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2BD81A-4D6C-45BE-8D4F-0DA0425D171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083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19768" y="331637"/>
            <a:ext cx="5854479" cy="5884577"/>
            <a:chOff x="1195406" y="762453"/>
            <a:chExt cx="4455810" cy="4478717"/>
          </a:xfrm>
        </p:grpSpPr>
        <p:sp>
          <p:nvSpPr>
            <p:cNvPr id="7" name="Arrow: Up 6"/>
            <p:cNvSpPr/>
            <p:nvPr/>
          </p:nvSpPr>
          <p:spPr>
            <a:xfrm>
              <a:off x="1195406" y="762453"/>
              <a:ext cx="1867110" cy="1646858"/>
            </a:xfrm>
            <a:prstGeom prst="upArrow">
              <a:avLst>
                <a:gd name="adj1" fmla="val 68657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485900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 rot="10800000">
              <a:off x="2922984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2922984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 rot="10800000">
              <a:off x="4360068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8"/>
          <p:cNvSpPr>
            <a:spLocks noChangeArrowheads="1"/>
          </p:cNvSpPr>
          <p:nvPr/>
        </p:nvSpPr>
        <p:spPr bwMode="auto">
          <a:xfrm>
            <a:off x="5792297" y="4970509"/>
            <a:ext cx="533494" cy="4464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3699650" y="1258043"/>
            <a:ext cx="493427" cy="50909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4" name="Freeform 79"/>
          <p:cNvSpPr>
            <a:spLocks noChangeArrowheads="1"/>
          </p:cNvSpPr>
          <p:nvPr/>
        </p:nvSpPr>
        <p:spPr bwMode="auto">
          <a:xfrm>
            <a:off x="5515513" y="3497300"/>
            <a:ext cx="400392" cy="403357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5" name="Freeform 47"/>
          <p:cNvSpPr>
            <a:spLocks noChangeArrowheads="1"/>
          </p:cNvSpPr>
          <p:nvPr/>
        </p:nvSpPr>
        <p:spPr bwMode="auto">
          <a:xfrm>
            <a:off x="3824284" y="3069787"/>
            <a:ext cx="528962" cy="464729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6" name="Freeform 134"/>
          <p:cNvSpPr>
            <a:spLocks noChangeArrowheads="1"/>
          </p:cNvSpPr>
          <p:nvPr/>
        </p:nvSpPr>
        <p:spPr bwMode="auto">
          <a:xfrm>
            <a:off x="7398120" y="5296250"/>
            <a:ext cx="365918" cy="36591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800" y="1374878"/>
            <a:ext cx="2455719" cy="897525"/>
            <a:chOff x="1304283" y="4809193"/>
            <a:chExt cx="2455719" cy="897525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00" y="2961141"/>
            <a:ext cx="2455719" cy="897525"/>
            <a:chOff x="1304283" y="4809193"/>
            <a:chExt cx="2455719" cy="897525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97652" y="5167709"/>
            <a:ext cx="2455719" cy="897525"/>
            <a:chOff x="1304283" y="4809193"/>
            <a:chExt cx="2455719" cy="897525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4770" y="3069787"/>
            <a:ext cx="2455719" cy="914773"/>
            <a:chOff x="1304283" y="4809193"/>
            <a:chExt cx="2455719" cy="914773"/>
          </a:xfrm>
        </p:grpSpPr>
        <p:sp>
          <p:nvSpPr>
            <p:cNvPr id="37" name="Rectangle 36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65991" y="4858113"/>
            <a:ext cx="2455719" cy="914773"/>
            <a:chOff x="1304283" y="4809193"/>
            <a:chExt cx="2455719" cy="914773"/>
          </a:xfrm>
        </p:grpSpPr>
        <p:sp>
          <p:nvSpPr>
            <p:cNvPr id="40" name="Rectangle 39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B6098CE-9A0F-472A-BC8C-234487D29196}"/>
              </a:ext>
            </a:extLst>
          </p:cNvPr>
          <p:cNvSpPr/>
          <p:nvPr/>
        </p:nvSpPr>
        <p:spPr>
          <a:xfrm>
            <a:off x="6091806" y="1576118"/>
            <a:ext cx="5425280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A4234A-FD7F-444A-9BAC-86872005DBA6}"/>
              </a:ext>
            </a:extLst>
          </p:cNvPr>
          <p:cNvSpPr txBox="1"/>
          <p:nvPr/>
        </p:nvSpPr>
        <p:spPr>
          <a:xfrm>
            <a:off x="6059044" y="738516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54917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42715121"/>
              </p:ext>
            </p:extLst>
          </p:nvPr>
        </p:nvGraphicFramePr>
        <p:xfrm>
          <a:off x="4753393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9EA3A7-09A1-462C-8EE2-4F1FDC4A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26239"/>
              </p:ext>
            </p:extLst>
          </p:nvPr>
        </p:nvGraphicFramePr>
        <p:xfrm>
          <a:off x="8457386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9585FBA-F708-46A4-A862-D4176CB61A8C}"/>
              </a:ext>
            </a:extLst>
          </p:cNvPr>
          <p:cNvSpPr txBox="1"/>
          <p:nvPr/>
        </p:nvSpPr>
        <p:spPr>
          <a:xfrm>
            <a:off x="889762" y="1341202"/>
            <a:ext cx="288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minimal </a:t>
            </a:r>
            <a:r>
              <a:rPr lang="en-US" sz="3600" b="1" dirty="0">
                <a:solidFill>
                  <a:schemeClr val="accent4"/>
                </a:solidFill>
              </a:rPr>
              <a:t>style</a:t>
            </a:r>
            <a:r>
              <a:rPr lang="en-US" sz="3600" b="1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DC222-FA04-41A3-8E22-3EABE6E5BF59}"/>
              </a:ext>
            </a:extLst>
          </p:cNvPr>
          <p:cNvSpPr txBox="1"/>
          <p:nvPr/>
        </p:nvSpPr>
        <p:spPr>
          <a:xfrm>
            <a:off x="889763" y="2536493"/>
            <a:ext cx="3225478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C338A4-47DA-460D-8B61-2A6821D12E57}"/>
              </a:ext>
            </a:extLst>
          </p:cNvPr>
          <p:cNvSpPr/>
          <p:nvPr/>
        </p:nvSpPr>
        <p:spPr>
          <a:xfrm>
            <a:off x="981202" y="48111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F7F186-8149-462C-9B1A-034297E0FE84}"/>
              </a:ext>
            </a:extLst>
          </p:cNvPr>
          <p:cNvSpPr txBox="1"/>
          <p:nvPr/>
        </p:nvSpPr>
        <p:spPr>
          <a:xfrm>
            <a:off x="1270700" y="4811182"/>
            <a:ext cx="79201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202043124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57026" y="563484"/>
            <a:ext cx="2897907" cy="1823716"/>
            <a:chOff x="827570" y="3830727"/>
            <a:chExt cx="2157096" cy="1357507"/>
          </a:xfrm>
          <a:solidFill>
            <a:schemeClr val="accent4"/>
          </a:solidFill>
        </p:grpSpPr>
        <p:sp>
          <p:nvSpPr>
            <p:cNvPr id="14" name="Flowchart: Process 13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Process 15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88276" y="1316735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</p:grpSpPr>
        <p:sp>
          <p:nvSpPr>
            <p:cNvPr id="18" name="Flowchart: Process 17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9797" y="2073078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</a:gradFill>
        </p:grpSpPr>
        <p:sp>
          <p:nvSpPr>
            <p:cNvPr id="10" name="Flowchart: Process 9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648953" y="2826328"/>
            <a:ext cx="2897907" cy="1823716"/>
            <a:chOff x="827570" y="3830727"/>
            <a:chExt cx="2157096" cy="1357507"/>
          </a:xfrm>
          <a:gradFill flip="none" rotWithShape="1">
            <a:gsLst>
              <a:gs pos="2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</p:grpSpPr>
        <p:sp>
          <p:nvSpPr>
            <p:cNvPr id="3" name="Flowchart: Process 2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Process 6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8590" y="4814081"/>
            <a:ext cx="2455719" cy="914773"/>
            <a:chOff x="1304283" y="4809193"/>
            <a:chExt cx="2455719" cy="914773"/>
          </a:xfrm>
        </p:grpSpPr>
        <p:sp>
          <p:nvSpPr>
            <p:cNvPr id="25" name="Rectangle 24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1110" y="4062944"/>
            <a:ext cx="2455719" cy="914773"/>
            <a:chOff x="1304283" y="4809193"/>
            <a:chExt cx="2455719" cy="914773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28159" y="3265364"/>
            <a:ext cx="2455719" cy="914773"/>
            <a:chOff x="1304283" y="4809193"/>
            <a:chExt cx="2455719" cy="914773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80679" y="2514227"/>
            <a:ext cx="2455719" cy="914773"/>
            <a:chOff x="1304283" y="4809193"/>
            <a:chExt cx="2455719" cy="914773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7931671" y="812927"/>
            <a:ext cx="576867" cy="482765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3647187" y="2262212"/>
            <a:ext cx="448369" cy="46260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79"/>
          <p:cNvSpPr>
            <a:spLocks noChangeArrowheads="1"/>
          </p:cNvSpPr>
          <p:nvPr/>
        </p:nvSpPr>
        <p:spPr bwMode="auto">
          <a:xfrm>
            <a:off x="5879224" y="1493136"/>
            <a:ext cx="463493" cy="466924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47"/>
          <p:cNvSpPr>
            <a:spLocks noChangeArrowheads="1"/>
          </p:cNvSpPr>
          <p:nvPr/>
        </p:nvSpPr>
        <p:spPr bwMode="auto">
          <a:xfrm>
            <a:off x="1445372" y="3036972"/>
            <a:ext cx="480659" cy="42229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9E4D63-4680-4DC9-89BA-C92F18752EC4}"/>
              </a:ext>
            </a:extLst>
          </p:cNvPr>
          <p:cNvSpPr/>
          <p:nvPr/>
        </p:nvSpPr>
        <p:spPr>
          <a:xfrm>
            <a:off x="7012812" y="5349746"/>
            <a:ext cx="46083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80E835-885B-4A7D-860E-898B457D1350}"/>
              </a:ext>
            </a:extLst>
          </p:cNvPr>
          <p:cNvSpPr txBox="1"/>
          <p:nvPr/>
        </p:nvSpPr>
        <p:spPr>
          <a:xfrm>
            <a:off x="6940665" y="41422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18922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39078206"/>
              </p:ext>
            </p:extLst>
          </p:nvPr>
        </p:nvGraphicFramePr>
        <p:xfrm>
          <a:off x="1713346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82803446"/>
              </p:ext>
            </p:extLst>
          </p:nvPr>
        </p:nvGraphicFramePr>
        <p:xfrm>
          <a:off x="6888662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5FA452-C59D-413D-8C01-2F008FEA509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B7CAC-01D6-4CD0-93B0-31A7CA22E36F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494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10800000">
            <a:off x="2253693" y="3180751"/>
            <a:ext cx="1791815" cy="4403000"/>
            <a:chOff x="5906712" y="1030306"/>
            <a:chExt cx="1343861" cy="3059344"/>
          </a:xfrm>
        </p:grpSpPr>
        <p:sp>
          <p:nvSpPr>
            <p:cNvPr id="15" name="Round Same Side Corner Rectangle 2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272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435553" y="3441382"/>
            <a:ext cx="1428095" cy="142809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4319560" y="3180751"/>
            <a:ext cx="1791815" cy="4403000"/>
            <a:chOff x="5906712" y="1030306"/>
            <a:chExt cx="1343861" cy="3059344"/>
          </a:xfrm>
        </p:grpSpPr>
        <p:sp>
          <p:nvSpPr>
            <p:cNvPr id="19" name="Round Same Side Corner Rectangle 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4501420" y="3441382"/>
            <a:ext cx="1428095" cy="142809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0800000">
            <a:off x="6385427" y="3180751"/>
            <a:ext cx="1791815" cy="4403000"/>
            <a:chOff x="5906712" y="1030306"/>
            <a:chExt cx="1343861" cy="3059344"/>
          </a:xfrm>
        </p:grpSpPr>
        <p:sp>
          <p:nvSpPr>
            <p:cNvPr id="23" name="Round Same Side Corner Rectangle 14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7595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6567287" y="3441382"/>
            <a:ext cx="1428095" cy="14280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8451293" y="3180751"/>
            <a:ext cx="1791815" cy="4403000"/>
            <a:chOff x="5906712" y="1030306"/>
            <a:chExt cx="1343861" cy="3059344"/>
          </a:xfrm>
        </p:grpSpPr>
        <p:sp>
          <p:nvSpPr>
            <p:cNvPr id="27" name="Round Same Side Corner Rectangle 1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8633153" y="3441382"/>
            <a:ext cx="1428095" cy="14280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81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44018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W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09884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757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57120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19002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0885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42767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4132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Strengths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46014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Weakness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07897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Opportunities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69779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Threats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0A1005-502D-4EC2-844F-DE764F23D7FF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1B343A-001E-4237-9281-3B265209C371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018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54172" y="502138"/>
            <a:ext cx="6937828" cy="5925295"/>
            <a:chOff x="6541836" y="729192"/>
            <a:chExt cx="5650164" cy="4825558"/>
          </a:xfrm>
        </p:grpSpPr>
        <p:grpSp>
          <p:nvGrpSpPr>
            <p:cNvPr id="7" name="Group 6"/>
            <p:cNvGrpSpPr/>
            <p:nvPr/>
          </p:nvGrpSpPr>
          <p:grpSpPr>
            <a:xfrm flipH="1">
              <a:off x="6541836" y="729192"/>
              <a:ext cx="5650164" cy="4825558"/>
              <a:chOff x="0" y="1014043"/>
              <a:chExt cx="6883765" cy="6260957"/>
            </a:xfrm>
            <a:effectLst>
              <a:outerShdw blurRad="558800" dist="50800" dir="18900000" sy="23000" kx="-1200000" algn="bl" rotWithShape="0">
                <a:prstClr val="black">
                  <a:alpha val="13000"/>
                </a:prstClr>
              </a:outerShdw>
            </a:effectLst>
          </p:grpSpPr>
          <p:sp>
            <p:nvSpPr>
              <p:cNvPr id="12" name="Freeform 66"/>
              <p:cNvSpPr>
                <a:spLocks/>
              </p:cNvSpPr>
              <p:nvPr/>
            </p:nvSpPr>
            <p:spPr bwMode="auto">
              <a:xfrm flipH="1">
                <a:off x="4376878" y="4189120"/>
                <a:ext cx="1873123" cy="1807400"/>
              </a:xfrm>
              <a:custGeom>
                <a:avLst/>
                <a:gdLst>
                  <a:gd name="T0" fmla="*/ 256 w 1197"/>
                  <a:gd name="T1" fmla="*/ 0 h 1155"/>
                  <a:gd name="T2" fmla="*/ 0 w 1197"/>
                  <a:gd name="T3" fmla="*/ 353 h 1155"/>
                  <a:gd name="T4" fmla="*/ 1197 w 1197"/>
                  <a:gd name="T5" fmla="*/ 1155 h 1155"/>
                  <a:gd name="T6" fmla="*/ 1197 w 1197"/>
                  <a:gd name="T7" fmla="*/ 633 h 1155"/>
                  <a:gd name="T8" fmla="*/ 256 w 1197"/>
                  <a:gd name="T9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7" h="1155">
                    <a:moveTo>
                      <a:pt x="256" y="0"/>
                    </a:moveTo>
                    <a:lnTo>
                      <a:pt x="0" y="353"/>
                    </a:lnTo>
                    <a:lnTo>
                      <a:pt x="1197" y="1155"/>
                    </a:lnTo>
                    <a:lnTo>
                      <a:pt x="1197" y="633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68"/>
              <p:cNvSpPr>
                <a:spLocks/>
              </p:cNvSpPr>
              <p:nvPr/>
            </p:nvSpPr>
            <p:spPr bwMode="auto">
              <a:xfrm flipH="1">
                <a:off x="4386267" y="3658637"/>
                <a:ext cx="1372372" cy="1326991"/>
              </a:xfrm>
              <a:custGeom>
                <a:avLst/>
                <a:gdLst>
                  <a:gd name="T0" fmla="*/ 191 w 877"/>
                  <a:gd name="T1" fmla="*/ 0 h 848"/>
                  <a:gd name="T2" fmla="*/ 0 w 877"/>
                  <a:gd name="T3" fmla="*/ 261 h 848"/>
                  <a:gd name="T4" fmla="*/ 877 w 877"/>
                  <a:gd name="T5" fmla="*/ 848 h 848"/>
                  <a:gd name="T6" fmla="*/ 877 w 877"/>
                  <a:gd name="T7" fmla="*/ 458 h 848"/>
                  <a:gd name="T8" fmla="*/ 191 w 87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7" h="848">
                    <a:moveTo>
                      <a:pt x="191" y="0"/>
                    </a:moveTo>
                    <a:lnTo>
                      <a:pt x="0" y="261"/>
                    </a:lnTo>
                    <a:lnTo>
                      <a:pt x="877" y="848"/>
                    </a:lnTo>
                    <a:lnTo>
                      <a:pt x="877" y="45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 flipH="1">
                <a:off x="4381573" y="3110940"/>
                <a:ext cx="984290" cy="1081310"/>
              </a:xfrm>
              <a:custGeom>
                <a:avLst/>
                <a:gdLst>
                  <a:gd name="T0" fmla="*/ 629 w 629"/>
                  <a:gd name="T1" fmla="*/ 290 h 691"/>
                  <a:gd name="T2" fmla="*/ 195 w 629"/>
                  <a:gd name="T3" fmla="*/ 0 h 691"/>
                  <a:gd name="T4" fmla="*/ 0 w 629"/>
                  <a:gd name="T5" fmla="*/ 272 h 691"/>
                  <a:gd name="T6" fmla="*/ 629 w 629"/>
                  <a:gd name="T7" fmla="*/ 691 h 691"/>
                  <a:gd name="T8" fmla="*/ 629 w 629"/>
                  <a:gd name="T9" fmla="*/ 295 h 691"/>
                  <a:gd name="T10" fmla="*/ 629 w 629"/>
                  <a:gd name="T11" fmla="*/ 29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9" h="691">
                    <a:moveTo>
                      <a:pt x="629" y="290"/>
                    </a:moveTo>
                    <a:lnTo>
                      <a:pt x="195" y="0"/>
                    </a:lnTo>
                    <a:lnTo>
                      <a:pt x="0" y="272"/>
                    </a:lnTo>
                    <a:lnTo>
                      <a:pt x="629" y="691"/>
                    </a:lnTo>
                    <a:lnTo>
                      <a:pt x="629" y="295"/>
                    </a:lnTo>
                    <a:lnTo>
                      <a:pt x="629" y="2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72"/>
              <p:cNvSpPr>
                <a:spLocks/>
              </p:cNvSpPr>
              <p:nvPr/>
            </p:nvSpPr>
            <p:spPr bwMode="auto">
              <a:xfrm flipH="1">
                <a:off x="4386268" y="4899560"/>
                <a:ext cx="2497497" cy="2375439"/>
              </a:xfrm>
              <a:custGeom>
                <a:avLst/>
                <a:gdLst>
                  <a:gd name="T0" fmla="*/ 330 w 1596"/>
                  <a:gd name="T1" fmla="*/ 0 h 1518"/>
                  <a:gd name="T2" fmla="*/ 0 w 1596"/>
                  <a:gd name="T3" fmla="*/ 451 h 1518"/>
                  <a:gd name="T4" fmla="*/ 1596 w 1596"/>
                  <a:gd name="T5" fmla="*/ 1518 h 1518"/>
                  <a:gd name="T6" fmla="*/ 1596 w 1596"/>
                  <a:gd name="T7" fmla="*/ 848 h 1518"/>
                  <a:gd name="T8" fmla="*/ 330 w 1596"/>
                  <a:gd name="T9" fmla="*/ 0 h 1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6" h="1518">
                    <a:moveTo>
                      <a:pt x="330" y="0"/>
                    </a:moveTo>
                    <a:lnTo>
                      <a:pt x="0" y="451"/>
                    </a:lnTo>
                    <a:lnTo>
                      <a:pt x="1596" y="1518"/>
                    </a:lnTo>
                    <a:lnTo>
                      <a:pt x="1596" y="848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 flipH="1">
                <a:off x="0" y="2664959"/>
                <a:ext cx="4376879" cy="3331561"/>
              </a:xfrm>
              <a:custGeom>
                <a:avLst/>
                <a:gdLst>
                  <a:gd name="T0" fmla="*/ 0 w 2797"/>
                  <a:gd name="T1" fmla="*/ 1607 h 2129"/>
                  <a:gd name="T2" fmla="*/ 0 w 2797"/>
                  <a:gd name="T3" fmla="*/ 2129 h 2129"/>
                  <a:gd name="T4" fmla="*/ 2797 w 2797"/>
                  <a:gd name="T5" fmla="*/ 543 h 2129"/>
                  <a:gd name="T6" fmla="*/ 2797 w 2797"/>
                  <a:gd name="T7" fmla="*/ 0 h 2129"/>
                  <a:gd name="T8" fmla="*/ 0 w 2797"/>
                  <a:gd name="T9" fmla="*/ 1607 h 2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7" h="2129">
                    <a:moveTo>
                      <a:pt x="0" y="1607"/>
                    </a:moveTo>
                    <a:lnTo>
                      <a:pt x="0" y="2129"/>
                    </a:lnTo>
                    <a:lnTo>
                      <a:pt x="2797" y="543"/>
                    </a:lnTo>
                    <a:lnTo>
                      <a:pt x="2797" y="0"/>
                    </a:lnTo>
                    <a:lnTo>
                      <a:pt x="0" y="160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9"/>
              <p:cNvSpPr>
                <a:spLocks/>
              </p:cNvSpPr>
              <p:nvPr/>
            </p:nvSpPr>
            <p:spPr bwMode="auto">
              <a:xfrm flipH="1">
                <a:off x="0" y="1837154"/>
                <a:ext cx="4386268" cy="3148474"/>
              </a:xfrm>
              <a:custGeom>
                <a:avLst/>
                <a:gdLst>
                  <a:gd name="T0" fmla="*/ 0 w 2803"/>
                  <a:gd name="T1" fmla="*/ 1622 h 2012"/>
                  <a:gd name="T2" fmla="*/ 0 w 2803"/>
                  <a:gd name="T3" fmla="*/ 1622 h 2012"/>
                  <a:gd name="T4" fmla="*/ 0 w 2803"/>
                  <a:gd name="T5" fmla="*/ 2012 h 2012"/>
                  <a:gd name="T6" fmla="*/ 2803 w 2803"/>
                  <a:gd name="T7" fmla="*/ 405 h 2012"/>
                  <a:gd name="T8" fmla="*/ 2803 w 2803"/>
                  <a:gd name="T9" fmla="*/ 0 h 2012"/>
                  <a:gd name="T10" fmla="*/ 0 w 2803"/>
                  <a:gd name="T11" fmla="*/ 162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3" h="2012">
                    <a:moveTo>
                      <a:pt x="0" y="1622"/>
                    </a:moveTo>
                    <a:lnTo>
                      <a:pt x="0" y="1622"/>
                    </a:lnTo>
                    <a:lnTo>
                      <a:pt x="0" y="2012"/>
                    </a:lnTo>
                    <a:lnTo>
                      <a:pt x="2803" y="405"/>
                    </a:lnTo>
                    <a:lnTo>
                      <a:pt x="2803" y="0"/>
                    </a:lnTo>
                    <a:lnTo>
                      <a:pt x="0" y="16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 flipH="1">
                <a:off x="0" y="1014043"/>
                <a:ext cx="4381573" cy="3178206"/>
              </a:xfrm>
              <a:custGeom>
                <a:avLst/>
                <a:gdLst>
                  <a:gd name="T0" fmla="*/ 0 w 2800"/>
                  <a:gd name="T1" fmla="*/ 1635 h 2031"/>
                  <a:gd name="T2" fmla="*/ 0 w 2800"/>
                  <a:gd name="T3" fmla="*/ 2031 h 2031"/>
                  <a:gd name="T4" fmla="*/ 2800 w 2800"/>
                  <a:gd name="T5" fmla="*/ 409 h 2031"/>
                  <a:gd name="T6" fmla="*/ 2800 w 2800"/>
                  <a:gd name="T7" fmla="*/ 0 h 2031"/>
                  <a:gd name="T8" fmla="*/ 0 w 2800"/>
                  <a:gd name="T9" fmla="*/ 1635 h 2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0" h="2031">
                    <a:moveTo>
                      <a:pt x="0" y="1635"/>
                    </a:moveTo>
                    <a:lnTo>
                      <a:pt x="0" y="2031"/>
                    </a:lnTo>
                    <a:lnTo>
                      <a:pt x="2800" y="409"/>
                    </a:lnTo>
                    <a:lnTo>
                      <a:pt x="2800" y="0"/>
                    </a:lnTo>
                    <a:lnTo>
                      <a:pt x="0" y="163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3"/>
              <p:cNvSpPr>
                <a:spLocks/>
              </p:cNvSpPr>
              <p:nvPr/>
            </p:nvSpPr>
            <p:spPr bwMode="auto">
              <a:xfrm flipH="1">
                <a:off x="0" y="3738444"/>
                <a:ext cx="4386268" cy="3536556"/>
              </a:xfrm>
              <a:custGeom>
                <a:avLst/>
                <a:gdLst>
                  <a:gd name="T0" fmla="*/ 0 w 2803"/>
                  <a:gd name="T1" fmla="*/ 1590 h 2260"/>
                  <a:gd name="T2" fmla="*/ 0 w 2803"/>
                  <a:gd name="T3" fmla="*/ 2260 h 2260"/>
                  <a:gd name="T4" fmla="*/ 2803 w 2803"/>
                  <a:gd name="T5" fmla="*/ 692 h 2260"/>
                  <a:gd name="T6" fmla="*/ 2803 w 2803"/>
                  <a:gd name="T7" fmla="*/ 0 h 2260"/>
                  <a:gd name="T8" fmla="*/ 0 w 2803"/>
                  <a:gd name="T9" fmla="*/ 159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3" h="2260">
                    <a:moveTo>
                      <a:pt x="0" y="1590"/>
                    </a:moveTo>
                    <a:lnTo>
                      <a:pt x="0" y="2260"/>
                    </a:lnTo>
                    <a:lnTo>
                      <a:pt x="2803" y="692"/>
                    </a:lnTo>
                    <a:lnTo>
                      <a:pt x="2803" y="0"/>
                    </a:lnTo>
                    <a:lnTo>
                      <a:pt x="0" y="159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 flipH="1">
                <a:off x="3673676" y="2167058"/>
                <a:ext cx="700649" cy="1200108"/>
              </a:xfrm>
              <a:custGeom>
                <a:avLst/>
                <a:gdLst>
                  <a:gd name="T0" fmla="*/ 0 w 498"/>
                  <a:gd name="T1" fmla="*/ 853 h 853"/>
                  <a:gd name="T2" fmla="*/ 0 w 498"/>
                  <a:gd name="T3" fmla="*/ 0 h 853"/>
                  <a:gd name="T4" fmla="*/ 498 w 498"/>
                  <a:gd name="T5" fmla="*/ 562 h 853"/>
                  <a:gd name="T6" fmla="*/ 0 w 498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8" h="853">
                    <a:moveTo>
                      <a:pt x="0" y="853"/>
                    </a:moveTo>
                    <a:lnTo>
                      <a:pt x="0" y="0"/>
                    </a:lnTo>
                    <a:lnTo>
                      <a:pt x="498" y="562"/>
                    </a:lnTo>
                    <a:lnTo>
                      <a:pt x="0" y="85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 flipH="1">
                <a:off x="4374325" y="2167058"/>
                <a:ext cx="585281" cy="1200108"/>
              </a:xfrm>
              <a:custGeom>
                <a:avLst/>
                <a:gdLst>
                  <a:gd name="T0" fmla="*/ 416 w 416"/>
                  <a:gd name="T1" fmla="*/ 0 h 853"/>
                  <a:gd name="T2" fmla="*/ 0 w 416"/>
                  <a:gd name="T3" fmla="*/ 574 h 853"/>
                  <a:gd name="T4" fmla="*/ 416 w 416"/>
                  <a:gd name="T5" fmla="*/ 853 h 853"/>
                  <a:gd name="T6" fmla="*/ 416 w 416"/>
                  <a:gd name="T7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6" h="853">
                    <a:moveTo>
                      <a:pt x="416" y="0"/>
                    </a:moveTo>
                    <a:lnTo>
                      <a:pt x="0" y="574"/>
                    </a:lnTo>
                    <a:lnTo>
                      <a:pt x="416" y="85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9888316" flipH="1">
              <a:off x="9478189" y="42691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88316" flipH="1">
              <a:off x="9481108" y="3352121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88316" flipH="1">
              <a:off x="9410745" y="26995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88316" flipH="1">
              <a:off x="9327186" y="211647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2441" y="3889202"/>
            <a:ext cx="259660" cy="259660"/>
            <a:chOff x="2288721" y="2772229"/>
            <a:chExt cx="2471965" cy="2471965"/>
          </a:xfrm>
        </p:grpSpPr>
        <p:sp>
          <p:nvSpPr>
            <p:cNvPr id="45" name="Oval 44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86246" y="3812319"/>
            <a:ext cx="3963022" cy="814766"/>
            <a:chOff x="1090766" y="688621"/>
            <a:chExt cx="3963022" cy="814766"/>
          </a:xfrm>
        </p:grpSpPr>
        <p:sp>
          <p:nvSpPr>
            <p:cNvPr id="48" name="Rectangle 47"/>
            <p:cNvSpPr/>
            <p:nvPr/>
          </p:nvSpPr>
          <p:spPr>
            <a:xfrm>
              <a:off x="1090766" y="688621"/>
              <a:ext cx="3153951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766" y="967856"/>
              <a:ext cx="396302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441" y="5024997"/>
            <a:ext cx="259660" cy="259660"/>
            <a:chOff x="2288721" y="2772229"/>
            <a:chExt cx="2471965" cy="2471965"/>
          </a:xfrm>
        </p:grpSpPr>
        <p:sp>
          <p:nvSpPr>
            <p:cNvPr id="51" name="Oval 50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6246" y="4948114"/>
            <a:ext cx="3840739" cy="814766"/>
            <a:chOff x="1090766" y="688621"/>
            <a:chExt cx="3840739" cy="814766"/>
          </a:xfrm>
        </p:grpSpPr>
        <p:sp>
          <p:nvSpPr>
            <p:cNvPr id="54" name="Rectangle 53"/>
            <p:cNvSpPr/>
            <p:nvPr/>
          </p:nvSpPr>
          <p:spPr>
            <a:xfrm>
              <a:off x="1090766" y="688621"/>
              <a:ext cx="344354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90766" y="967856"/>
              <a:ext cx="3840739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110CBF90-B6EC-4207-A2A9-C2BA493C74E5}"/>
              </a:ext>
            </a:extLst>
          </p:cNvPr>
          <p:cNvSpPr/>
          <p:nvPr/>
        </p:nvSpPr>
        <p:spPr>
          <a:xfrm>
            <a:off x="1082052" y="2236314"/>
            <a:ext cx="4902551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 graced by fox whelps. flock by when MTV ax quiz prog. Junk MTV quiz grac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85475-ADB2-4952-AAB4-C1CE6B25F360}"/>
              </a:ext>
            </a:extLst>
          </p:cNvPr>
          <p:cNvSpPr txBox="1"/>
          <p:nvPr/>
        </p:nvSpPr>
        <p:spPr>
          <a:xfrm>
            <a:off x="1030265" y="944680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8138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61636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1942734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6" name="Chevron 35"/>
          <p:cNvSpPr/>
          <p:nvPr/>
        </p:nvSpPr>
        <p:spPr>
          <a:xfrm>
            <a:off x="879016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85005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85534" y="3463677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2962089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968078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99436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25807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2" name="Oval 51"/>
          <p:cNvSpPr/>
          <p:nvPr/>
        </p:nvSpPr>
        <p:spPr>
          <a:xfrm>
            <a:off x="3568607" y="346367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045162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51151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82509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6108880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3"/>
            </a:solidFill>
            <a:prstDash val="solid"/>
          </a:ln>
          <a:effectLst/>
        </p:spPr>
      </p:cxnSp>
      <p:sp>
        <p:nvSpPr>
          <p:cNvPr id="60" name="Oval 59"/>
          <p:cNvSpPr/>
          <p:nvPr/>
        </p:nvSpPr>
        <p:spPr>
          <a:xfrm>
            <a:off x="5651680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7128235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4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8134224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86558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 flipV="1">
            <a:off x="8191953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solid"/>
          </a:ln>
          <a:effectLst/>
        </p:spPr>
      </p:cxnSp>
      <p:sp>
        <p:nvSpPr>
          <p:cNvPr id="83" name="Oval 82"/>
          <p:cNvSpPr/>
          <p:nvPr/>
        </p:nvSpPr>
        <p:spPr>
          <a:xfrm>
            <a:off x="7734753" y="346367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9211307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217296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48653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0275025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88" name="Oval 87"/>
          <p:cNvSpPr/>
          <p:nvPr/>
        </p:nvSpPr>
        <p:spPr>
          <a:xfrm>
            <a:off x="9817825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63894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467751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73309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75466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781023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46075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049932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55490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257647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363204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030D9-AE92-4BA6-8E23-7DC7B064DAF3}"/>
              </a:ext>
            </a:extLst>
          </p:cNvPr>
          <p:cNvSpPr/>
          <p:nvPr/>
        </p:nvSpPr>
        <p:spPr>
          <a:xfrm>
            <a:off x="161636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83020-379D-4C53-9845-64C1C56950DA}"/>
              </a:ext>
            </a:extLst>
          </p:cNvPr>
          <p:cNvSpPr/>
          <p:nvPr/>
        </p:nvSpPr>
        <p:spPr>
          <a:xfrm>
            <a:off x="3699436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C844F4C-D7EE-479D-AE14-EBDCFBA00A98}"/>
              </a:ext>
            </a:extLst>
          </p:cNvPr>
          <p:cNvSpPr/>
          <p:nvPr/>
        </p:nvSpPr>
        <p:spPr>
          <a:xfrm>
            <a:off x="5782509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341C97-CF00-4EE5-88CF-E96448B2A2B1}"/>
              </a:ext>
            </a:extLst>
          </p:cNvPr>
          <p:cNvSpPr/>
          <p:nvPr/>
        </p:nvSpPr>
        <p:spPr>
          <a:xfrm>
            <a:off x="786558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54CFA95-C5A3-434F-A02A-A2F9988FFB88}"/>
              </a:ext>
            </a:extLst>
          </p:cNvPr>
          <p:cNvSpPr/>
          <p:nvPr/>
        </p:nvSpPr>
        <p:spPr>
          <a:xfrm>
            <a:off x="9948653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BDC0D1-BA14-41E8-9B2E-CDCFDAF34DC9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051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256B75-8B7C-4D6C-892F-44267418D00C}"/>
              </a:ext>
            </a:extLst>
          </p:cNvPr>
          <p:cNvSpPr/>
          <p:nvPr/>
        </p:nvSpPr>
        <p:spPr>
          <a:xfrm>
            <a:off x="7987069" y="-35647"/>
            <a:ext cx="4224528" cy="38456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FA532-5CA2-4A5F-A1DF-554ADCA4B3AE}"/>
              </a:ext>
            </a:extLst>
          </p:cNvPr>
          <p:cNvSpPr/>
          <p:nvPr/>
        </p:nvSpPr>
        <p:spPr>
          <a:xfrm>
            <a:off x="7987069" y="247366"/>
            <a:ext cx="4005072" cy="3562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6CC7C88A-73A9-44B3-A195-A7A6B46E90D8}"/>
              </a:ext>
            </a:extLst>
          </p:cNvPr>
          <p:cNvSpPr/>
          <p:nvPr/>
        </p:nvSpPr>
        <p:spPr>
          <a:xfrm>
            <a:off x="558966" y="2798593"/>
            <a:ext cx="2961564" cy="3640813"/>
          </a:xfrm>
          <a:prstGeom prst="frame">
            <a:avLst>
              <a:gd name="adj1" fmla="val 19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56D81DAF-76DD-4240-A891-6097D740FE54}"/>
              </a:ext>
            </a:extLst>
          </p:cNvPr>
          <p:cNvSpPr/>
          <p:nvPr/>
        </p:nvSpPr>
        <p:spPr>
          <a:xfrm>
            <a:off x="8525321" y="2048955"/>
            <a:ext cx="446561" cy="446561"/>
          </a:xfrm>
          <a:prstGeom prst="plus">
            <a:avLst>
              <a:gd name="adj" fmla="val 403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A89FE-4165-43EF-BDB0-5D282D327985}"/>
              </a:ext>
            </a:extLst>
          </p:cNvPr>
          <p:cNvSpPr txBox="1"/>
          <p:nvPr/>
        </p:nvSpPr>
        <p:spPr>
          <a:xfrm>
            <a:off x="8557657" y="-202997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5627EB-BA03-41E1-8AFD-259FBFFEA79D}"/>
              </a:ext>
            </a:extLst>
          </p:cNvPr>
          <p:cNvSpPr txBox="1"/>
          <p:nvPr/>
        </p:nvSpPr>
        <p:spPr>
          <a:xfrm>
            <a:off x="9716448" y="741735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34B54-40C8-49AC-8AFE-D17DF996840D}"/>
              </a:ext>
            </a:extLst>
          </p:cNvPr>
          <p:cNvSpPr txBox="1"/>
          <p:nvPr/>
        </p:nvSpPr>
        <p:spPr>
          <a:xfrm>
            <a:off x="8464062" y="339140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C23126-B422-40A4-A04A-A0AA64A5A6EE}"/>
              </a:ext>
            </a:extLst>
          </p:cNvPr>
          <p:cNvSpPr txBox="1"/>
          <p:nvPr/>
        </p:nvSpPr>
        <p:spPr>
          <a:xfrm>
            <a:off x="895845" y="3508631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66764509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2814559" y="2613392"/>
            <a:ext cx="6562887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Thank You For Coming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38406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BE2F4-0A96-4A1F-8819-277F8D58D868}"/>
              </a:ext>
            </a:extLst>
          </p:cNvPr>
          <p:cNvSpPr txBox="1"/>
          <p:nvPr/>
        </p:nvSpPr>
        <p:spPr>
          <a:xfrm>
            <a:off x="1471977" y="3170970"/>
            <a:ext cx="92480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0A8FAF-30BF-442F-AC0F-59E4D39D6176}"/>
              </a:ext>
            </a:extLst>
          </p:cNvPr>
          <p:cNvSpPr/>
          <p:nvPr/>
        </p:nvSpPr>
        <p:spPr>
          <a:xfrm>
            <a:off x="4914697" y="4825270"/>
            <a:ext cx="945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</a:t>
            </a:r>
            <a:r>
              <a:rPr lang="en-US" b="1" dirty="0">
                <a:solidFill>
                  <a:schemeClr val="accent4"/>
                </a:solidFill>
              </a:rPr>
              <a:t>ative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75139E-1C47-4EA3-B18E-D8391264D687}"/>
              </a:ext>
            </a:extLst>
          </p:cNvPr>
          <p:cNvSpPr/>
          <p:nvPr/>
        </p:nvSpPr>
        <p:spPr>
          <a:xfrm>
            <a:off x="7007998" y="4825270"/>
            <a:ext cx="907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</a:t>
            </a:r>
            <a:r>
              <a:rPr lang="en-US" b="1" dirty="0">
                <a:solidFill>
                  <a:schemeClr val="accent4"/>
                </a:solidFill>
              </a:rPr>
              <a:t>sion</a:t>
            </a:r>
            <a:endParaRPr lang="en-US" b="1" dirty="0"/>
          </a:p>
        </p:txBody>
      </p:sp>
      <p:sp>
        <p:nvSpPr>
          <p:cNvPr id="7" name="Equals 6">
            <a:extLst>
              <a:ext uri="{FF2B5EF4-FFF2-40B4-BE49-F238E27FC236}">
                <a16:creationId xmlns:a16="http://schemas.microsoft.com/office/drawing/2014/main" id="{9A807C9E-692E-4CAB-9B60-72A4BC53C956}"/>
              </a:ext>
            </a:extLst>
          </p:cNvPr>
          <p:cNvSpPr/>
          <p:nvPr/>
        </p:nvSpPr>
        <p:spPr>
          <a:xfrm>
            <a:off x="10387945" y="4623248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3687EE81-738B-492A-AAC9-57B36ACC1A47}"/>
              </a:ext>
            </a:extLst>
          </p:cNvPr>
          <p:cNvSpPr/>
          <p:nvPr/>
        </p:nvSpPr>
        <p:spPr>
          <a:xfrm>
            <a:off x="994104" y="4623247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6123A-966A-4AD0-AB43-1CAD37113521}"/>
              </a:ext>
            </a:extLst>
          </p:cNvPr>
          <p:cNvSpPr txBox="1"/>
          <p:nvPr/>
        </p:nvSpPr>
        <p:spPr>
          <a:xfrm>
            <a:off x="3831930" y="972346"/>
            <a:ext cx="4908843" cy="1107996"/>
          </a:xfrm>
          <a:prstGeom prst="rect">
            <a:avLst/>
          </a:prstGeom>
          <a:solidFill>
            <a:schemeClr val="accent4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93246129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72" y="497366"/>
            <a:ext cx="3032316" cy="58632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516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6899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2146785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D2B84C-18EF-40A0-AC7A-F8EDBCEF7B3B}"/>
              </a:ext>
            </a:extLst>
          </p:cNvPr>
          <p:cNvSpPr txBox="1"/>
          <p:nvPr/>
        </p:nvSpPr>
        <p:spPr>
          <a:xfrm rot="5400000">
            <a:off x="-2734452" y="2126992"/>
            <a:ext cx="71400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95000"/>
                  </a:schemeClr>
                </a:solidFill>
              </a:rPr>
              <a:t>minimal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0395A9-1C41-4CCD-A735-996F6A3883ED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597118-35A9-4E20-AED0-8A3DAE813E3B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C5D97AE2-496E-4224-A4B0-6CBD4425CD9A}"/>
              </a:ext>
            </a:extLst>
          </p:cNvPr>
          <p:cNvSpPr txBox="1">
            <a:spLocks/>
          </p:cNvSpPr>
          <p:nvPr/>
        </p:nvSpPr>
        <p:spPr>
          <a:xfrm>
            <a:off x="6207385" y="2309043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6A2FB95-F8B6-424E-BDC0-8DE2C62D29C9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DD332407-8085-418B-BBE2-86813EFC8A83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CA187D78-44D8-4333-80C0-5134C2220FF1}"/>
              </a:ext>
            </a:extLst>
          </p:cNvPr>
          <p:cNvSpPr txBox="1">
            <a:spLocks/>
          </p:cNvSpPr>
          <p:nvPr/>
        </p:nvSpPr>
        <p:spPr>
          <a:xfrm>
            <a:off x="6207385" y="4040937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6E5629-645A-4792-ACCA-F4E3367BC6F6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B5572A1F-0EA9-4311-BDEA-E8690223B76F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A267C668-7158-40FE-96CF-382419892668}"/>
              </a:ext>
            </a:extLst>
          </p:cNvPr>
          <p:cNvSpPr txBox="1">
            <a:spLocks/>
          </p:cNvSpPr>
          <p:nvPr/>
        </p:nvSpPr>
        <p:spPr>
          <a:xfrm>
            <a:off x="6208566" y="5772831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090966D-EF09-43EF-867D-72E1DE96FF31}"/>
              </a:ext>
            </a:extLst>
          </p:cNvPr>
          <p:cNvSpPr/>
          <p:nvPr/>
        </p:nvSpPr>
        <p:spPr>
          <a:xfrm>
            <a:off x="2146785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D7D11A-B13F-40E7-A0EB-3F2AEA34E063}"/>
              </a:ext>
            </a:extLst>
          </p:cNvPr>
          <p:cNvSpPr txBox="1"/>
          <p:nvPr/>
        </p:nvSpPr>
        <p:spPr>
          <a:xfrm>
            <a:off x="2419163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043984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4E55D9-11B4-457C-8F31-BB801FE20619}"/>
              </a:ext>
            </a:extLst>
          </p:cNvPr>
          <p:cNvSpPr/>
          <p:nvPr/>
        </p:nvSpPr>
        <p:spPr>
          <a:xfrm>
            <a:off x="0" y="0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0E4DA0-B8D2-4598-B845-177A3103FD7F}"/>
              </a:ext>
            </a:extLst>
          </p:cNvPr>
          <p:cNvSpPr/>
          <p:nvPr/>
        </p:nvSpPr>
        <p:spPr>
          <a:xfrm>
            <a:off x="0" y="0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FF92-8DE7-4036-BC4F-2FE0E39B699F}"/>
              </a:ext>
            </a:extLst>
          </p:cNvPr>
          <p:cNvSpPr txBox="1"/>
          <p:nvPr/>
        </p:nvSpPr>
        <p:spPr>
          <a:xfrm>
            <a:off x="558139" y="-77859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0C09A-39FC-428F-BA50-AC00A5E09242}"/>
              </a:ext>
            </a:extLst>
          </p:cNvPr>
          <p:cNvSpPr txBox="1"/>
          <p:nvPr/>
        </p:nvSpPr>
        <p:spPr>
          <a:xfrm>
            <a:off x="1800672" y="846091"/>
            <a:ext cx="246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.style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48E11-28A5-446C-8F57-1D98F76D5ED7}"/>
              </a:ext>
            </a:extLst>
          </p:cNvPr>
          <p:cNvSpPr txBox="1"/>
          <p:nvPr/>
        </p:nvSpPr>
        <p:spPr>
          <a:xfrm>
            <a:off x="393944" y="275805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C7A86-A04E-4F9D-A4AB-9790CE31418C}"/>
              </a:ext>
            </a:extLst>
          </p:cNvPr>
          <p:cNvGrpSpPr/>
          <p:nvPr/>
        </p:nvGrpSpPr>
        <p:grpSpPr>
          <a:xfrm>
            <a:off x="163456" y="3785958"/>
            <a:ext cx="3841616" cy="2767284"/>
            <a:chOff x="1395561" y="1608595"/>
            <a:chExt cx="3330248" cy="2767284"/>
          </a:xfrm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94ED0451-866F-40AC-BE0C-77DC8F563BF5}"/>
                </a:ext>
              </a:extLst>
            </p:cNvPr>
            <p:cNvSpPr/>
            <p:nvPr/>
          </p:nvSpPr>
          <p:spPr>
            <a:xfrm>
              <a:off x="2352334" y="1608595"/>
              <a:ext cx="2373475" cy="2767284"/>
            </a:xfrm>
            <a:prstGeom prst="frame">
              <a:avLst>
                <a:gd name="adj1" fmla="val 19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ADD3EE-8A0B-4713-BA5C-5CFDE537AC5A}"/>
                </a:ext>
              </a:extLst>
            </p:cNvPr>
            <p:cNvSpPr/>
            <p:nvPr/>
          </p:nvSpPr>
          <p:spPr>
            <a:xfrm>
              <a:off x="1395561" y="2329768"/>
              <a:ext cx="1609344" cy="1311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Equals 12">
            <a:extLst>
              <a:ext uri="{FF2B5EF4-FFF2-40B4-BE49-F238E27FC236}">
                <a16:creationId xmlns:a16="http://schemas.microsoft.com/office/drawing/2014/main" id="{C0FEA1DA-E24D-4103-85B4-56E28AB0B5AD}"/>
              </a:ext>
            </a:extLst>
          </p:cNvPr>
          <p:cNvSpPr/>
          <p:nvPr/>
        </p:nvSpPr>
        <p:spPr>
          <a:xfrm>
            <a:off x="733424" y="4782912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81F7E-6E14-4FF9-BE60-1850925DF74D}"/>
              </a:ext>
            </a:extLst>
          </p:cNvPr>
          <p:cNvSpPr txBox="1"/>
          <p:nvPr/>
        </p:nvSpPr>
        <p:spPr>
          <a:xfrm>
            <a:off x="8257795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2082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E4E022-AA28-4E59-82EE-DBA627276835}"/>
              </a:ext>
            </a:extLst>
          </p:cNvPr>
          <p:cNvSpPr/>
          <p:nvPr/>
        </p:nvSpPr>
        <p:spPr>
          <a:xfrm>
            <a:off x="8299358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48B05-1E4E-4192-8EED-3A853F228F59}"/>
              </a:ext>
            </a:extLst>
          </p:cNvPr>
          <p:cNvSpPr txBox="1"/>
          <p:nvPr/>
        </p:nvSpPr>
        <p:spPr>
          <a:xfrm>
            <a:off x="8299359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B9E39-3715-4295-9C1B-0C06FA92A6D8}"/>
              </a:ext>
            </a:extLst>
          </p:cNvPr>
          <p:cNvSpPr txBox="1"/>
          <p:nvPr/>
        </p:nvSpPr>
        <p:spPr>
          <a:xfrm>
            <a:off x="5145427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1783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22A264-F288-466E-A50D-1AE9A38DE925}"/>
              </a:ext>
            </a:extLst>
          </p:cNvPr>
          <p:cNvSpPr/>
          <p:nvPr/>
        </p:nvSpPr>
        <p:spPr>
          <a:xfrm>
            <a:off x="5186990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598F64-1C64-48AF-B5B1-F5BE0B73C516}"/>
              </a:ext>
            </a:extLst>
          </p:cNvPr>
          <p:cNvSpPr txBox="1"/>
          <p:nvPr/>
        </p:nvSpPr>
        <p:spPr>
          <a:xfrm>
            <a:off x="5186991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ECBD2-FD0B-47FA-8813-59E774C77ADB}"/>
              </a:ext>
            </a:extLst>
          </p:cNvPr>
          <p:cNvSpPr txBox="1"/>
          <p:nvPr/>
        </p:nvSpPr>
        <p:spPr>
          <a:xfrm>
            <a:off x="5584471" y="4384769"/>
            <a:ext cx="55290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alpha val="30000"/>
                  </a:schemeClr>
                </a:solidFill>
              </a:rPr>
              <a:t>ABOUT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A7950D-4F4C-4496-95CC-FFA11DE3E70E}"/>
              </a:ext>
            </a:extLst>
          </p:cNvPr>
          <p:cNvSpPr txBox="1"/>
          <p:nvPr/>
        </p:nvSpPr>
        <p:spPr>
          <a:xfrm>
            <a:off x="1671955" y="4275091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900170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DCF0337-546A-4E63-9AA5-1D3A99B0FA38}"/>
              </a:ext>
            </a:extLst>
          </p:cNvPr>
          <p:cNvSpPr/>
          <p:nvPr/>
        </p:nvSpPr>
        <p:spPr>
          <a:xfrm rot="10800000">
            <a:off x="5752772" y="2404066"/>
            <a:ext cx="686447" cy="33815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E6DE8-EC21-4C03-A750-1EF241C1498F}"/>
              </a:ext>
            </a:extLst>
          </p:cNvPr>
          <p:cNvGrpSpPr/>
          <p:nvPr/>
        </p:nvGrpSpPr>
        <p:grpSpPr>
          <a:xfrm>
            <a:off x="4395215" y="1110737"/>
            <a:ext cx="3401568" cy="3422677"/>
            <a:chOff x="4395215" y="4112380"/>
            <a:chExt cx="3401568" cy="342267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85B57A01-5CD5-40C1-9EBE-CAA1581461B8}"/>
                </a:ext>
              </a:extLst>
            </p:cNvPr>
            <p:cNvSpPr/>
            <p:nvPr/>
          </p:nvSpPr>
          <p:spPr>
            <a:xfrm rot="2700000">
              <a:off x="4395215" y="4133489"/>
              <a:ext cx="3401568" cy="3401568"/>
            </a:xfrm>
            <a:prstGeom prst="frame">
              <a:avLst>
                <a:gd name="adj1" fmla="val 45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CB2E4-6D78-41D2-B9A3-B03A781AFDB4}"/>
                </a:ext>
              </a:extLst>
            </p:cNvPr>
            <p:cNvSpPr/>
            <p:nvPr/>
          </p:nvSpPr>
          <p:spPr>
            <a:xfrm rot="2700000">
              <a:off x="5382765" y="4112380"/>
              <a:ext cx="1426464" cy="14264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54DAE1B-5561-443A-BF82-D28B6549B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467" y="4393737"/>
              <a:ext cx="575056" cy="582336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77C23-26ED-40DD-89C5-C40544967C95}"/>
                </a:ext>
              </a:extLst>
            </p:cNvPr>
            <p:cNvSpPr txBox="1"/>
            <p:nvPr/>
          </p:nvSpPr>
          <p:spPr>
            <a:xfrm>
              <a:off x="5532067" y="4910538"/>
              <a:ext cx="1127856" cy="340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</a:rPr>
                <a:t>Perspiciatis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83F99F0-4FCA-463B-B7EC-D3FA34F925CB}"/>
              </a:ext>
            </a:extLst>
          </p:cNvPr>
          <p:cNvSpPr txBox="1"/>
          <p:nvPr/>
        </p:nvSpPr>
        <p:spPr>
          <a:xfrm>
            <a:off x="3167378" y="3945417"/>
            <a:ext cx="5857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Creative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CE3912-8051-4325-B539-6BCC77F02B69}"/>
              </a:ext>
            </a:extLst>
          </p:cNvPr>
          <p:cNvSpPr txBox="1"/>
          <p:nvPr/>
        </p:nvSpPr>
        <p:spPr>
          <a:xfrm>
            <a:off x="4377677" y="480870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rem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</p:spTree>
    <p:extLst>
      <p:ext uri="{BB962C8B-B14F-4D97-AF65-F5344CB8AC3E}">
        <p14:creationId xmlns:p14="http://schemas.microsoft.com/office/powerpoint/2010/main" val="13061849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24031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28" name="Oval 27"/>
          <p:cNvSpPr/>
          <p:nvPr/>
        </p:nvSpPr>
        <p:spPr>
          <a:xfrm>
            <a:off x="824031" y="1291641"/>
            <a:ext cx="774668" cy="7746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800574" y="1427599"/>
            <a:ext cx="0" cy="502753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99709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 Design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9709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93184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33" name="Oval 32"/>
          <p:cNvSpPr/>
          <p:nvPr/>
        </p:nvSpPr>
        <p:spPr>
          <a:xfrm>
            <a:off x="4093184" y="1291641"/>
            <a:ext cx="774668" cy="7746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5069727" y="1427599"/>
            <a:ext cx="0" cy="502753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68862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Photoshop Design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68862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03</a:t>
            </a:r>
          </a:p>
        </p:txBody>
      </p:sp>
      <p:sp>
        <p:nvSpPr>
          <p:cNvPr id="43" name="Shape 2386"/>
          <p:cNvSpPr/>
          <p:nvPr/>
        </p:nvSpPr>
        <p:spPr>
          <a:xfrm>
            <a:off x="1071665" y="1539286"/>
            <a:ext cx="279400" cy="27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4" name="Shape 2629"/>
          <p:cNvSpPr/>
          <p:nvPr/>
        </p:nvSpPr>
        <p:spPr>
          <a:xfrm>
            <a:off x="4340919" y="1551977"/>
            <a:ext cx="279199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3346B3-C04B-417A-8007-57167C48A49F}"/>
              </a:ext>
            </a:extLst>
          </p:cNvPr>
          <p:cNvGrpSpPr/>
          <p:nvPr/>
        </p:nvGrpSpPr>
        <p:grpSpPr>
          <a:xfrm flipH="1">
            <a:off x="7577509" y="1071529"/>
            <a:ext cx="4412201" cy="3640813"/>
            <a:chOff x="1416970" y="1608594"/>
            <a:chExt cx="4058057" cy="3640813"/>
          </a:xfrm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A150014A-6E19-4D8C-A9D1-EC0AA3180DD5}"/>
                </a:ext>
              </a:extLst>
            </p:cNvPr>
            <p:cNvSpPr/>
            <p:nvPr/>
          </p:nvSpPr>
          <p:spPr>
            <a:xfrm>
              <a:off x="2352334" y="1608594"/>
              <a:ext cx="3122693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BC08A38-2DA3-4669-8582-EA000C89B9D7}"/>
                </a:ext>
              </a:extLst>
            </p:cNvPr>
            <p:cNvSpPr/>
            <p:nvPr/>
          </p:nvSpPr>
          <p:spPr>
            <a:xfrm>
              <a:off x="1416970" y="2624327"/>
              <a:ext cx="1609344" cy="1609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Equals 37">
            <a:extLst>
              <a:ext uri="{FF2B5EF4-FFF2-40B4-BE49-F238E27FC236}">
                <a16:creationId xmlns:a16="http://schemas.microsoft.com/office/drawing/2014/main" id="{B1ADCB1A-98AE-4371-87E8-81533DC0261D}"/>
              </a:ext>
            </a:extLst>
          </p:cNvPr>
          <p:cNvSpPr/>
          <p:nvPr/>
        </p:nvSpPr>
        <p:spPr>
          <a:xfrm>
            <a:off x="10619939" y="2787636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E3FDB-0340-484C-8B90-7FC1F41093F1}"/>
              </a:ext>
            </a:extLst>
          </p:cNvPr>
          <p:cNvSpPr txBox="1"/>
          <p:nvPr/>
        </p:nvSpPr>
        <p:spPr>
          <a:xfrm>
            <a:off x="8169104" y="1722405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10486473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991419-6157-4617-9250-8A296B78A340}"/>
              </a:ext>
            </a:extLst>
          </p:cNvPr>
          <p:cNvSpPr txBox="1"/>
          <p:nvPr/>
        </p:nvSpPr>
        <p:spPr>
          <a:xfrm>
            <a:off x="673525" y="3657603"/>
            <a:ext cx="1109951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spc="-300" dirty="0"/>
              <a:t>min</a:t>
            </a:r>
            <a:r>
              <a:rPr lang="en-US" sz="239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imal</a:t>
            </a:r>
            <a:r>
              <a:rPr lang="en-US" sz="23900" b="1" spc="-3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8D63A-885C-4D09-A10D-C7250265E0D1}"/>
              </a:ext>
            </a:extLst>
          </p:cNvPr>
          <p:cNvSpPr/>
          <p:nvPr/>
        </p:nvSpPr>
        <p:spPr>
          <a:xfrm rot="5400000">
            <a:off x="10495403" y="1543509"/>
            <a:ext cx="3078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iste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EA56EC-2BE2-4D75-82FA-36445B6B1BB6}"/>
              </a:ext>
            </a:extLst>
          </p:cNvPr>
          <p:cNvSpPr txBox="1"/>
          <p:nvPr/>
        </p:nvSpPr>
        <p:spPr>
          <a:xfrm>
            <a:off x="6310488" y="2015850"/>
            <a:ext cx="4740716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3850DE-8BB2-44F0-8D6A-72D286366ADB}"/>
              </a:ext>
            </a:extLst>
          </p:cNvPr>
          <p:cNvSpPr txBox="1"/>
          <p:nvPr/>
        </p:nvSpPr>
        <p:spPr>
          <a:xfrm>
            <a:off x="6310488" y="1012996"/>
            <a:ext cx="4280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a typeface="Nexa Bold" charset="0"/>
                <a:cs typeface="Nexa Bold" charset="0"/>
              </a:rPr>
              <a:t>Left Picture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61060F-2CA3-48C0-8B67-F1E33BE1E02A}"/>
              </a:ext>
            </a:extLst>
          </p:cNvPr>
          <p:cNvSpPr/>
          <p:nvPr/>
        </p:nvSpPr>
        <p:spPr>
          <a:xfrm>
            <a:off x="6392220" y="362007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A7E3E-B34E-4A02-9B8E-7950B94853F4}"/>
              </a:ext>
            </a:extLst>
          </p:cNvPr>
          <p:cNvSpPr txBox="1"/>
          <p:nvPr/>
        </p:nvSpPr>
        <p:spPr>
          <a:xfrm>
            <a:off x="6664598" y="3620070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94472597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00B0F0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1545</Words>
  <Application>Microsoft Office PowerPoint</Application>
  <PresentationFormat>Widescreen</PresentationFormat>
  <Paragraphs>288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Agency FB</vt:lpstr>
      <vt:lpstr>Arial</vt:lpstr>
      <vt:lpstr>Arial Unicode MS</vt:lpstr>
      <vt:lpstr>Calibri</vt:lpstr>
      <vt:lpstr>Calibri Light</vt:lpstr>
      <vt:lpstr>Gill Sans</vt:lpstr>
      <vt:lpstr>Lato Heavy</vt:lpstr>
      <vt:lpstr>Lato Light</vt:lpstr>
      <vt:lpstr>Lato Semibold</vt:lpstr>
      <vt:lpstr>Libre Baskerville</vt:lpstr>
      <vt:lpstr>Montserrat</vt:lpstr>
      <vt:lpstr>Montserrat Semi</vt:lpstr>
      <vt:lpstr>Montserrat Ultra Light</vt:lpstr>
      <vt:lpstr>Nexa Bold</vt:lpstr>
      <vt:lpstr>Open Sans Light</vt:lpstr>
      <vt:lpstr>Questrial</vt:lpstr>
      <vt:lpstr>Roboto</vt:lpstr>
      <vt:lpstr>Roboto Bold</vt:lpstr>
      <vt:lpstr>Roboto Medium</vt:lpstr>
      <vt:lpstr>Roboto Thin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63</cp:revision>
  <dcterms:created xsi:type="dcterms:W3CDTF">2018-09-05T15:31:33Z</dcterms:created>
  <dcterms:modified xsi:type="dcterms:W3CDTF">2018-09-06T12:22:46Z</dcterms:modified>
</cp:coreProperties>
</file>