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7"/>
  </p:handoutMasterIdLst>
  <p:sldIdLst>
    <p:sldId id="281" r:id="rId2"/>
    <p:sldId id="283" r:id="rId3"/>
    <p:sldId id="262" r:id="rId4"/>
    <p:sldId id="274" r:id="rId5"/>
    <p:sldId id="288" r:id="rId6"/>
    <p:sldId id="264" r:id="rId7"/>
    <p:sldId id="265" r:id="rId8"/>
    <p:sldId id="285" r:id="rId9"/>
    <p:sldId id="267" r:id="rId10"/>
    <p:sldId id="268" r:id="rId11"/>
    <p:sldId id="269" r:id="rId12"/>
    <p:sldId id="270" r:id="rId13"/>
    <p:sldId id="271" r:id="rId14"/>
    <p:sldId id="272" r:id="rId15"/>
    <p:sldId id="286"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Welcome slide" id="{737DB8D5-2F69-4D4C-96A8-93A35C17A780}">
          <p14:sldIdLst>
            <p14:sldId id="281"/>
          </p14:sldIdLst>
        </p14:section>
        <p14:section name="About Us" id="{9FCB61FB-62EF-4FF9-A47E-83F692A6C12D}">
          <p14:sldIdLst>
            <p14:sldId id="283"/>
            <p14:sldId id="262"/>
            <p14:sldId id="274"/>
            <p14:sldId id="288"/>
          </p14:sldIdLst>
        </p14:section>
        <p14:section name="Team" id="{A102C7DA-AB2E-4700-8531-B5F4142A4AC5}">
          <p14:sldIdLst>
            <p14:sldId id="264"/>
            <p14:sldId id="265"/>
          </p14:sldIdLst>
        </p14:section>
        <p14:section name="service" id="{096C07AD-5EE5-435F-8187-94B022C7C6DE}">
          <p14:sldIdLst>
            <p14:sldId id="285"/>
            <p14:sldId id="267"/>
          </p14:sldIdLst>
        </p14:section>
        <p14:section name="Mock up" id="{06C1CA90-4CE2-4225-BF2E-DE6560F8218A}">
          <p14:sldIdLst>
            <p14:sldId id="268"/>
            <p14:sldId id="269"/>
            <p14:sldId id="270"/>
            <p14:sldId id="271"/>
          </p14:sldIdLst>
        </p14:section>
        <p14:section name="contact us" id="{D66AD4D0-6C5A-4187-8B6F-3061B44973D9}">
          <p14:sldIdLst>
            <p14:sldId id="272"/>
          </p14:sldIdLst>
        </p14:section>
        <p14:section name="Ending slide" id="{98C496DE-10F1-4DC3-B879-8F7AA3CEC6EB}">
          <p14:sldIdLst>
            <p14:sldId id="28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E4E4"/>
    <a:srgbClr val="283325"/>
    <a:srgbClr val="E88913"/>
    <a:srgbClr val="0DC0FF"/>
    <a:srgbClr val="185ADB"/>
    <a:srgbClr val="262626"/>
    <a:srgbClr val="F58840"/>
    <a:srgbClr val="193498"/>
    <a:srgbClr val="5F7DFD"/>
    <a:srgbClr val="113CF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581" autoAdjust="0"/>
    <p:restoredTop sz="94353" autoAdjust="0"/>
  </p:normalViewPr>
  <p:slideViewPr>
    <p:cSldViewPr snapToGrid="0">
      <p:cViewPr varScale="1">
        <p:scale>
          <a:sx n="113" d="100"/>
          <a:sy n="113" d="100"/>
        </p:scale>
        <p:origin x="360" y="102"/>
      </p:cViewPr>
      <p:guideLst/>
    </p:cSldViewPr>
  </p:slideViewPr>
  <p:notesTextViewPr>
    <p:cViewPr>
      <p:scale>
        <a:sx n="1" d="1"/>
        <a:sy n="1" d="1"/>
      </p:scale>
      <p:origin x="0" y="0"/>
    </p:cViewPr>
  </p:notesTextViewPr>
  <p:notesViewPr>
    <p:cSldViewPr snapToGrid="0">
      <p:cViewPr varScale="1">
        <p:scale>
          <a:sx n="53" d="100"/>
          <a:sy n="53" d="100"/>
        </p:scale>
        <p:origin x="2844" y="84"/>
      </p:cViewPr>
      <p:guideLst/>
    </p:cSldViewPr>
  </p:notesViewPr>
  <p:gridSpacing cx="118801" cy="118801"/>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49AE0A7-FF41-4F79-8F4A-24FB9BFA263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a:extLst>
              <a:ext uri="{FF2B5EF4-FFF2-40B4-BE49-F238E27FC236}">
                <a16:creationId xmlns:a16="http://schemas.microsoft.com/office/drawing/2014/main" id="{E9341CC2-D94F-4635-BC61-2FF6BFF79C7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D5329DC-8171-4C09-B78F-FC7ED1B2AFCC}" type="datetimeFigureOut">
              <a:rPr lang="en-ID" smtClean="0"/>
              <a:t>09/03/2022</a:t>
            </a:fld>
            <a:endParaRPr lang="en-ID"/>
          </a:p>
        </p:txBody>
      </p:sp>
      <p:sp>
        <p:nvSpPr>
          <p:cNvPr id="4" name="Footer Placeholder 3">
            <a:extLst>
              <a:ext uri="{FF2B5EF4-FFF2-40B4-BE49-F238E27FC236}">
                <a16:creationId xmlns:a16="http://schemas.microsoft.com/office/drawing/2014/main" id="{E8B4345F-F053-460F-AE24-C5CA2EE8578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a:extLst>
              <a:ext uri="{FF2B5EF4-FFF2-40B4-BE49-F238E27FC236}">
                <a16:creationId xmlns:a16="http://schemas.microsoft.com/office/drawing/2014/main" id="{48D2E009-55D6-4948-B4A2-7984E11D0B2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3AE4DC6-4EA5-40EA-904E-321A9826A9BA}" type="slidenum">
              <a:rPr lang="en-ID" smtClean="0"/>
              <a:t>‹#›</a:t>
            </a:fld>
            <a:endParaRPr lang="en-ID"/>
          </a:p>
        </p:txBody>
      </p:sp>
    </p:spTree>
    <p:extLst>
      <p:ext uri="{BB962C8B-B14F-4D97-AF65-F5344CB8AC3E}">
        <p14:creationId xmlns:p14="http://schemas.microsoft.com/office/powerpoint/2010/main" val="413060300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3272691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7" name="Picture Placeholder 5">
            <a:extLst>
              <a:ext uri="{FF2B5EF4-FFF2-40B4-BE49-F238E27FC236}">
                <a16:creationId xmlns:a16="http://schemas.microsoft.com/office/drawing/2014/main" id="{D036DA12-569B-4C2D-BBE5-E0B93B568332}"/>
              </a:ext>
            </a:extLst>
          </p:cNvPr>
          <p:cNvSpPr>
            <a:spLocks noGrp="1"/>
          </p:cNvSpPr>
          <p:nvPr>
            <p:ph type="pic" sz="quarter" idx="12"/>
          </p:nvPr>
        </p:nvSpPr>
        <p:spPr>
          <a:xfrm>
            <a:off x="3339150" y="3516842"/>
            <a:ext cx="2684056" cy="3341157"/>
          </a:xfrm>
          <a:pattFill prst="pct5">
            <a:fgClr>
              <a:schemeClr val="accent1"/>
            </a:fgClr>
            <a:bgClr>
              <a:schemeClr val="bg1"/>
            </a:bgClr>
          </a:pattFill>
        </p:spPr>
        <p:txBody>
          <a:bodyPr/>
          <a:lstStyle/>
          <a:p>
            <a:endParaRPr lang="en-ID"/>
          </a:p>
        </p:txBody>
      </p:sp>
      <p:sp>
        <p:nvSpPr>
          <p:cNvPr id="8" name="Picture Placeholder 5">
            <a:extLst>
              <a:ext uri="{FF2B5EF4-FFF2-40B4-BE49-F238E27FC236}">
                <a16:creationId xmlns:a16="http://schemas.microsoft.com/office/drawing/2014/main" id="{2799ED54-9613-4BE4-89A5-EB7E3A6397C5}"/>
              </a:ext>
            </a:extLst>
          </p:cNvPr>
          <p:cNvSpPr>
            <a:spLocks noGrp="1"/>
          </p:cNvSpPr>
          <p:nvPr>
            <p:ph type="pic" sz="quarter" idx="13"/>
          </p:nvPr>
        </p:nvSpPr>
        <p:spPr>
          <a:xfrm>
            <a:off x="6204635" y="3516843"/>
            <a:ext cx="2684056" cy="3341157"/>
          </a:xfrm>
          <a:pattFill prst="pct5">
            <a:fgClr>
              <a:schemeClr val="accent1"/>
            </a:fgClr>
            <a:bgClr>
              <a:schemeClr val="bg1"/>
            </a:bgClr>
          </a:pattFill>
        </p:spPr>
        <p:txBody>
          <a:bodyPr/>
          <a:lstStyle/>
          <a:p>
            <a:endParaRPr lang="en-ID"/>
          </a:p>
        </p:txBody>
      </p:sp>
      <p:sp>
        <p:nvSpPr>
          <p:cNvPr id="9" name="Picture Placeholder 5">
            <a:extLst>
              <a:ext uri="{FF2B5EF4-FFF2-40B4-BE49-F238E27FC236}">
                <a16:creationId xmlns:a16="http://schemas.microsoft.com/office/drawing/2014/main" id="{2FA3229D-7700-4D7F-980F-801CA576E354}"/>
              </a:ext>
            </a:extLst>
          </p:cNvPr>
          <p:cNvSpPr>
            <a:spLocks noGrp="1"/>
          </p:cNvSpPr>
          <p:nvPr>
            <p:ph type="pic" sz="quarter" idx="14"/>
          </p:nvPr>
        </p:nvSpPr>
        <p:spPr>
          <a:xfrm>
            <a:off x="9070120" y="3516843"/>
            <a:ext cx="2684056" cy="3341157"/>
          </a:xfrm>
          <a:pattFill prst="pct5">
            <a:fgClr>
              <a:schemeClr val="accent1"/>
            </a:fgClr>
            <a:bgClr>
              <a:schemeClr val="bg1"/>
            </a:bgClr>
          </a:pattFill>
        </p:spPr>
        <p:txBody>
          <a:bodyPr/>
          <a:lstStyle/>
          <a:p>
            <a:endParaRPr lang="en-ID"/>
          </a:p>
        </p:txBody>
      </p:sp>
    </p:spTree>
    <p:extLst>
      <p:ext uri="{BB962C8B-B14F-4D97-AF65-F5344CB8AC3E}">
        <p14:creationId xmlns:p14="http://schemas.microsoft.com/office/powerpoint/2010/main" val="12684315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4E56B03-548E-46F4-AFA4-6258E5DC6F4E}"/>
              </a:ext>
            </a:extLst>
          </p:cNvPr>
          <p:cNvSpPr/>
          <p:nvPr userDrawn="1"/>
        </p:nvSpPr>
        <p:spPr>
          <a:xfrm>
            <a:off x="0" y="0"/>
            <a:ext cx="4441371"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Picture Placeholder 5">
            <a:extLst>
              <a:ext uri="{FF2B5EF4-FFF2-40B4-BE49-F238E27FC236}">
                <a16:creationId xmlns:a16="http://schemas.microsoft.com/office/drawing/2014/main" id="{E8A91DE5-131C-4FB6-BCBD-4975087C3DD1}"/>
              </a:ext>
            </a:extLst>
          </p:cNvPr>
          <p:cNvSpPr>
            <a:spLocks noGrp="1"/>
          </p:cNvSpPr>
          <p:nvPr>
            <p:ph type="pic" sz="quarter" idx="12"/>
          </p:nvPr>
        </p:nvSpPr>
        <p:spPr>
          <a:xfrm>
            <a:off x="3341334" y="2695849"/>
            <a:ext cx="2233866" cy="4564760"/>
          </a:xfrm>
          <a:prstGeom prst="roundRect">
            <a:avLst>
              <a:gd name="adj" fmla="val 13256"/>
            </a:avLst>
          </a:prstGeom>
          <a:pattFill prst="pct5">
            <a:fgClr>
              <a:schemeClr val="accent1"/>
            </a:fgClr>
            <a:bgClr>
              <a:schemeClr val="bg1"/>
            </a:bgClr>
          </a:pattFill>
        </p:spPr>
        <p:txBody>
          <a:bodyPr/>
          <a:lstStyle/>
          <a:p>
            <a:endParaRPr lang="en-ID"/>
          </a:p>
        </p:txBody>
      </p:sp>
      <p:sp>
        <p:nvSpPr>
          <p:cNvPr id="9" name="Picture Placeholder 5">
            <a:extLst>
              <a:ext uri="{FF2B5EF4-FFF2-40B4-BE49-F238E27FC236}">
                <a16:creationId xmlns:a16="http://schemas.microsoft.com/office/drawing/2014/main" id="{FAA44E77-CACA-4481-9DB4-EA1A942030E2}"/>
              </a:ext>
            </a:extLst>
          </p:cNvPr>
          <p:cNvSpPr>
            <a:spLocks noGrp="1"/>
          </p:cNvSpPr>
          <p:nvPr>
            <p:ph type="pic" sz="quarter" idx="13"/>
          </p:nvPr>
        </p:nvSpPr>
        <p:spPr>
          <a:xfrm>
            <a:off x="660097" y="-474052"/>
            <a:ext cx="2233866" cy="4564760"/>
          </a:xfrm>
          <a:prstGeom prst="roundRect">
            <a:avLst>
              <a:gd name="adj" fmla="val 13256"/>
            </a:avLst>
          </a:prstGeom>
          <a:pattFill prst="pct5">
            <a:fgClr>
              <a:schemeClr val="accent1"/>
            </a:fgClr>
            <a:bgClr>
              <a:schemeClr val="bg1"/>
            </a:bgClr>
          </a:pattFill>
        </p:spPr>
        <p:txBody>
          <a:bodyPr/>
          <a:lstStyle/>
          <a:p>
            <a:endParaRPr lang="en-ID"/>
          </a:p>
        </p:txBody>
      </p:sp>
    </p:spTree>
    <p:extLst>
      <p:ext uri="{BB962C8B-B14F-4D97-AF65-F5344CB8AC3E}">
        <p14:creationId xmlns:p14="http://schemas.microsoft.com/office/powerpoint/2010/main" val="40898725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5F5FF97-D060-411C-8277-A94CA31B5C7B}"/>
              </a:ext>
            </a:extLst>
          </p:cNvPr>
          <p:cNvSpPr/>
          <p:nvPr userDrawn="1"/>
        </p:nvSpPr>
        <p:spPr>
          <a:xfrm>
            <a:off x="7301553" y="0"/>
            <a:ext cx="4890448"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Picture Placeholder 5">
            <a:extLst>
              <a:ext uri="{FF2B5EF4-FFF2-40B4-BE49-F238E27FC236}">
                <a16:creationId xmlns:a16="http://schemas.microsoft.com/office/drawing/2014/main" id="{56B20980-6488-422F-B01E-2E5E7A0ABCB3}"/>
              </a:ext>
            </a:extLst>
          </p:cNvPr>
          <p:cNvSpPr>
            <a:spLocks noGrp="1"/>
          </p:cNvSpPr>
          <p:nvPr>
            <p:ph type="pic" sz="quarter" idx="12"/>
          </p:nvPr>
        </p:nvSpPr>
        <p:spPr>
          <a:xfrm>
            <a:off x="6596746" y="1882199"/>
            <a:ext cx="4248765" cy="2359601"/>
          </a:xfrm>
          <a:pattFill prst="pct5">
            <a:fgClr>
              <a:schemeClr val="accent1"/>
            </a:fgClr>
            <a:bgClr>
              <a:schemeClr val="bg1"/>
            </a:bgClr>
          </a:pattFill>
        </p:spPr>
        <p:txBody>
          <a:bodyPr/>
          <a:lstStyle/>
          <a:p>
            <a:endParaRPr lang="en-ID"/>
          </a:p>
        </p:txBody>
      </p:sp>
    </p:spTree>
    <p:extLst>
      <p:ext uri="{BB962C8B-B14F-4D97-AF65-F5344CB8AC3E}">
        <p14:creationId xmlns:p14="http://schemas.microsoft.com/office/powerpoint/2010/main" val="32970708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F29C4FC4-BAFF-4761-8219-2F76251F671F}"/>
              </a:ext>
            </a:extLst>
          </p:cNvPr>
          <p:cNvSpPr>
            <a:spLocks noGrp="1"/>
          </p:cNvSpPr>
          <p:nvPr>
            <p:ph type="pic" sz="quarter" idx="12"/>
          </p:nvPr>
        </p:nvSpPr>
        <p:spPr>
          <a:xfrm>
            <a:off x="7866746" y="1803400"/>
            <a:ext cx="4744353" cy="3022599"/>
          </a:xfrm>
          <a:pattFill prst="pct5">
            <a:fgClr>
              <a:schemeClr val="accent1"/>
            </a:fgClr>
            <a:bgClr>
              <a:schemeClr val="bg1"/>
            </a:bgClr>
          </a:pattFill>
        </p:spPr>
        <p:txBody>
          <a:bodyPr/>
          <a:lstStyle/>
          <a:p>
            <a:endParaRPr lang="en-ID"/>
          </a:p>
        </p:txBody>
      </p:sp>
    </p:spTree>
    <p:extLst>
      <p:ext uri="{BB962C8B-B14F-4D97-AF65-F5344CB8AC3E}">
        <p14:creationId xmlns:p14="http://schemas.microsoft.com/office/powerpoint/2010/main" val="2478537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4" name="Picture Placeholder 5">
            <a:extLst>
              <a:ext uri="{FF2B5EF4-FFF2-40B4-BE49-F238E27FC236}">
                <a16:creationId xmlns:a16="http://schemas.microsoft.com/office/drawing/2014/main" id="{352633D3-BFBC-42D1-9B85-26F9C4D2410B}"/>
              </a:ext>
            </a:extLst>
          </p:cNvPr>
          <p:cNvSpPr>
            <a:spLocks noGrp="1"/>
          </p:cNvSpPr>
          <p:nvPr>
            <p:ph type="pic" sz="quarter" idx="12"/>
          </p:nvPr>
        </p:nvSpPr>
        <p:spPr>
          <a:xfrm>
            <a:off x="8134067" y="1419367"/>
            <a:ext cx="2889534" cy="4326339"/>
          </a:xfrm>
          <a:pattFill prst="pct5">
            <a:fgClr>
              <a:schemeClr val="accent1"/>
            </a:fgClr>
            <a:bgClr>
              <a:schemeClr val="bg1"/>
            </a:bgClr>
          </a:pattFill>
        </p:spPr>
        <p:txBody>
          <a:bodyPr/>
          <a:lstStyle/>
          <a:p>
            <a:endParaRPr lang="en-ID"/>
          </a:p>
        </p:txBody>
      </p:sp>
    </p:spTree>
    <p:extLst>
      <p:ext uri="{BB962C8B-B14F-4D97-AF65-F5344CB8AC3E}">
        <p14:creationId xmlns:p14="http://schemas.microsoft.com/office/powerpoint/2010/main" val="6187171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3D70734-5AC9-47E6-ABFB-90FB148C52F4}"/>
              </a:ext>
            </a:extLst>
          </p:cNvPr>
          <p:cNvSpPr/>
          <p:nvPr userDrawn="1"/>
        </p:nvSpPr>
        <p:spPr>
          <a:xfrm>
            <a:off x="0" y="767686"/>
            <a:ext cx="2167329" cy="5322627"/>
          </a:xfrm>
          <a:prstGeom prst="rect">
            <a:avLst/>
          </a:prstGeom>
          <a:solidFill>
            <a:srgbClr val="E4E4E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Picture Placeholder 5">
            <a:extLst>
              <a:ext uri="{FF2B5EF4-FFF2-40B4-BE49-F238E27FC236}">
                <a16:creationId xmlns:a16="http://schemas.microsoft.com/office/drawing/2014/main" id="{C09BBA3E-1340-4C9C-97C5-B5B240A59249}"/>
              </a:ext>
            </a:extLst>
          </p:cNvPr>
          <p:cNvSpPr>
            <a:spLocks noGrp="1"/>
          </p:cNvSpPr>
          <p:nvPr>
            <p:ph type="pic" sz="quarter" idx="12"/>
          </p:nvPr>
        </p:nvSpPr>
        <p:spPr>
          <a:xfrm>
            <a:off x="1843313" y="0"/>
            <a:ext cx="4252687" cy="6858000"/>
          </a:xfrm>
          <a:pattFill prst="pct5">
            <a:fgClr>
              <a:schemeClr val="accent1"/>
            </a:fgClr>
            <a:bgClr>
              <a:schemeClr val="bg1"/>
            </a:bgClr>
          </a:pattFill>
        </p:spPr>
        <p:txBody>
          <a:bodyPr/>
          <a:lstStyle/>
          <a:p>
            <a:endParaRPr lang="en-ID"/>
          </a:p>
        </p:txBody>
      </p:sp>
    </p:spTree>
    <p:extLst>
      <p:ext uri="{BB962C8B-B14F-4D97-AF65-F5344CB8AC3E}">
        <p14:creationId xmlns:p14="http://schemas.microsoft.com/office/powerpoint/2010/main" val="11397132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B9825A61-59BD-40DF-9346-F76E0FB47CCF}"/>
              </a:ext>
            </a:extLst>
          </p:cNvPr>
          <p:cNvSpPr>
            <a:spLocks noGrp="1"/>
          </p:cNvSpPr>
          <p:nvPr>
            <p:ph type="pic" sz="quarter" idx="10"/>
          </p:nvPr>
        </p:nvSpPr>
        <p:spPr>
          <a:xfrm>
            <a:off x="0" y="993096"/>
            <a:ext cx="6285889" cy="4902736"/>
          </a:xfrm>
          <a:pattFill prst="pct5">
            <a:fgClr>
              <a:schemeClr val="accent1"/>
            </a:fgClr>
            <a:bgClr>
              <a:schemeClr val="bg1"/>
            </a:bgClr>
          </a:pattFill>
        </p:spPr>
        <p:txBody>
          <a:bodyPr/>
          <a:lstStyle/>
          <a:p>
            <a:endParaRPr lang="en-ID"/>
          </a:p>
        </p:txBody>
      </p:sp>
    </p:spTree>
    <p:extLst>
      <p:ext uri="{BB962C8B-B14F-4D97-AF65-F5344CB8AC3E}">
        <p14:creationId xmlns:p14="http://schemas.microsoft.com/office/powerpoint/2010/main" val="36159771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C2C609C-D24E-48CD-BA55-A56001692F94}"/>
              </a:ext>
            </a:extLst>
          </p:cNvPr>
          <p:cNvSpPr/>
          <p:nvPr userDrawn="1"/>
        </p:nvSpPr>
        <p:spPr>
          <a:xfrm>
            <a:off x="0" y="0"/>
            <a:ext cx="9713626" cy="6857999"/>
          </a:xfrm>
          <a:prstGeom prst="rect">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Picture Placeholder 5">
            <a:extLst>
              <a:ext uri="{FF2B5EF4-FFF2-40B4-BE49-F238E27FC236}">
                <a16:creationId xmlns:a16="http://schemas.microsoft.com/office/drawing/2014/main" id="{94E16236-5D61-402B-919C-B1074A904775}"/>
              </a:ext>
            </a:extLst>
          </p:cNvPr>
          <p:cNvSpPr>
            <a:spLocks noGrp="1"/>
          </p:cNvSpPr>
          <p:nvPr>
            <p:ph type="pic" sz="quarter" idx="10"/>
          </p:nvPr>
        </p:nvSpPr>
        <p:spPr>
          <a:xfrm>
            <a:off x="1886135" y="993096"/>
            <a:ext cx="9312948" cy="4871803"/>
          </a:xfrm>
          <a:pattFill prst="pct5">
            <a:fgClr>
              <a:schemeClr val="accent1"/>
            </a:fgClr>
            <a:bgClr>
              <a:schemeClr val="bg1"/>
            </a:bgClr>
          </a:pattFill>
        </p:spPr>
        <p:txBody>
          <a:bodyPr/>
          <a:lstStyle/>
          <a:p>
            <a:endParaRPr lang="en-ID"/>
          </a:p>
        </p:txBody>
      </p:sp>
    </p:spTree>
    <p:extLst>
      <p:ext uri="{BB962C8B-B14F-4D97-AF65-F5344CB8AC3E}">
        <p14:creationId xmlns:p14="http://schemas.microsoft.com/office/powerpoint/2010/main" val="3402184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165501DB-D190-4A7B-B997-2D95E35686FC}"/>
              </a:ext>
            </a:extLst>
          </p:cNvPr>
          <p:cNvSpPr>
            <a:spLocks noGrp="1"/>
          </p:cNvSpPr>
          <p:nvPr>
            <p:ph type="pic" sz="quarter" idx="10"/>
          </p:nvPr>
        </p:nvSpPr>
        <p:spPr>
          <a:xfrm>
            <a:off x="967803" y="869119"/>
            <a:ext cx="5882514" cy="3017324"/>
          </a:xfrm>
          <a:pattFill prst="pct5">
            <a:fgClr>
              <a:schemeClr val="accent1"/>
            </a:fgClr>
            <a:bgClr>
              <a:schemeClr val="bg1"/>
            </a:bgClr>
          </a:pattFill>
        </p:spPr>
        <p:txBody>
          <a:bodyPr/>
          <a:lstStyle/>
          <a:p>
            <a:endParaRPr lang="en-ID"/>
          </a:p>
        </p:txBody>
      </p:sp>
    </p:spTree>
    <p:extLst>
      <p:ext uri="{BB962C8B-B14F-4D97-AF65-F5344CB8AC3E}">
        <p14:creationId xmlns:p14="http://schemas.microsoft.com/office/powerpoint/2010/main" val="13745325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433E22E-1BFC-4335-B43A-802834ADDF14}"/>
              </a:ext>
            </a:extLst>
          </p:cNvPr>
          <p:cNvSpPr/>
          <p:nvPr userDrawn="1"/>
        </p:nvSpPr>
        <p:spPr>
          <a:xfrm>
            <a:off x="8984343" y="0"/>
            <a:ext cx="3207657" cy="3429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Picture Placeholder 5">
            <a:extLst>
              <a:ext uri="{FF2B5EF4-FFF2-40B4-BE49-F238E27FC236}">
                <a16:creationId xmlns:a16="http://schemas.microsoft.com/office/drawing/2014/main" id="{18135068-C170-4454-ADC4-E79DFA50DD17}"/>
              </a:ext>
            </a:extLst>
          </p:cNvPr>
          <p:cNvSpPr>
            <a:spLocks noGrp="1"/>
          </p:cNvSpPr>
          <p:nvPr>
            <p:ph type="pic" sz="quarter" idx="10"/>
          </p:nvPr>
        </p:nvSpPr>
        <p:spPr>
          <a:xfrm>
            <a:off x="1039258" y="4078948"/>
            <a:ext cx="3039196" cy="2779051"/>
          </a:xfrm>
          <a:pattFill prst="pct5">
            <a:fgClr>
              <a:schemeClr val="accent1"/>
            </a:fgClr>
            <a:bgClr>
              <a:schemeClr val="bg1"/>
            </a:bgClr>
          </a:pattFill>
        </p:spPr>
        <p:txBody>
          <a:bodyPr/>
          <a:lstStyle/>
          <a:p>
            <a:endParaRPr lang="en-ID"/>
          </a:p>
        </p:txBody>
      </p:sp>
      <p:sp>
        <p:nvSpPr>
          <p:cNvPr id="14" name="Picture Placeholder 5">
            <a:extLst>
              <a:ext uri="{FF2B5EF4-FFF2-40B4-BE49-F238E27FC236}">
                <a16:creationId xmlns:a16="http://schemas.microsoft.com/office/drawing/2014/main" id="{03E0A2DE-7791-4C6A-A802-AAD0F9E19533}"/>
              </a:ext>
            </a:extLst>
          </p:cNvPr>
          <p:cNvSpPr>
            <a:spLocks noGrp="1"/>
          </p:cNvSpPr>
          <p:nvPr>
            <p:ph type="pic" sz="quarter" idx="11"/>
          </p:nvPr>
        </p:nvSpPr>
        <p:spPr>
          <a:xfrm>
            <a:off x="4591927" y="833286"/>
            <a:ext cx="2287844" cy="5222857"/>
          </a:xfrm>
          <a:pattFill prst="pct5">
            <a:fgClr>
              <a:schemeClr val="accent1"/>
            </a:fgClr>
            <a:bgClr>
              <a:schemeClr val="bg1"/>
            </a:bgClr>
          </a:pattFill>
        </p:spPr>
        <p:txBody>
          <a:bodyPr/>
          <a:lstStyle/>
          <a:p>
            <a:endParaRPr lang="en-ID"/>
          </a:p>
        </p:txBody>
      </p:sp>
      <p:sp>
        <p:nvSpPr>
          <p:cNvPr id="15" name="Picture Placeholder 5">
            <a:extLst>
              <a:ext uri="{FF2B5EF4-FFF2-40B4-BE49-F238E27FC236}">
                <a16:creationId xmlns:a16="http://schemas.microsoft.com/office/drawing/2014/main" id="{5B84D3F5-8A9A-4554-92FC-250927E0DA57}"/>
              </a:ext>
            </a:extLst>
          </p:cNvPr>
          <p:cNvSpPr>
            <a:spLocks noGrp="1"/>
          </p:cNvSpPr>
          <p:nvPr>
            <p:ph type="pic" sz="quarter" idx="12"/>
          </p:nvPr>
        </p:nvSpPr>
        <p:spPr>
          <a:xfrm>
            <a:off x="7393244" y="1767490"/>
            <a:ext cx="3759498" cy="2311458"/>
          </a:xfrm>
          <a:pattFill prst="pct5">
            <a:fgClr>
              <a:schemeClr val="accent1"/>
            </a:fgClr>
            <a:bgClr>
              <a:schemeClr val="bg1"/>
            </a:bgClr>
          </a:pattFill>
        </p:spPr>
        <p:txBody>
          <a:bodyPr/>
          <a:lstStyle/>
          <a:p>
            <a:endParaRPr lang="en-ID"/>
          </a:p>
        </p:txBody>
      </p:sp>
    </p:spTree>
    <p:extLst>
      <p:ext uri="{BB962C8B-B14F-4D97-AF65-F5344CB8AC3E}">
        <p14:creationId xmlns:p14="http://schemas.microsoft.com/office/powerpoint/2010/main" val="439942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8" name="Picture Placeholder 5">
            <a:extLst>
              <a:ext uri="{FF2B5EF4-FFF2-40B4-BE49-F238E27FC236}">
                <a16:creationId xmlns:a16="http://schemas.microsoft.com/office/drawing/2014/main" id="{DFBFCBAB-0945-4D0C-B8B6-1E2325C95986}"/>
              </a:ext>
            </a:extLst>
          </p:cNvPr>
          <p:cNvSpPr>
            <a:spLocks noGrp="1"/>
          </p:cNvSpPr>
          <p:nvPr>
            <p:ph type="pic" sz="quarter" idx="10"/>
          </p:nvPr>
        </p:nvSpPr>
        <p:spPr>
          <a:xfrm>
            <a:off x="7280405" y="569685"/>
            <a:ext cx="4142337" cy="5718630"/>
          </a:xfrm>
          <a:pattFill prst="pct5">
            <a:fgClr>
              <a:schemeClr val="accent1"/>
            </a:fgClr>
            <a:bgClr>
              <a:schemeClr val="bg1"/>
            </a:bgClr>
          </a:pattFill>
        </p:spPr>
        <p:txBody>
          <a:bodyPr/>
          <a:lstStyle/>
          <a:p>
            <a:endParaRPr lang="en-ID"/>
          </a:p>
        </p:txBody>
      </p:sp>
      <p:sp>
        <p:nvSpPr>
          <p:cNvPr id="9" name="Picture Placeholder 5">
            <a:extLst>
              <a:ext uri="{FF2B5EF4-FFF2-40B4-BE49-F238E27FC236}">
                <a16:creationId xmlns:a16="http://schemas.microsoft.com/office/drawing/2014/main" id="{972965FD-1A22-4B4E-B768-C2640566048B}"/>
              </a:ext>
            </a:extLst>
          </p:cNvPr>
          <p:cNvSpPr>
            <a:spLocks noGrp="1"/>
          </p:cNvSpPr>
          <p:nvPr>
            <p:ph type="pic" sz="quarter" idx="11"/>
          </p:nvPr>
        </p:nvSpPr>
        <p:spPr>
          <a:xfrm>
            <a:off x="0" y="1672863"/>
            <a:ext cx="2583543" cy="3512274"/>
          </a:xfrm>
          <a:pattFill prst="pct5">
            <a:fgClr>
              <a:schemeClr val="accent1"/>
            </a:fgClr>
            <a:bgClr>
              <a:schemeClr val="bg1"/>
            </a:bgClr>
          </a:pattFill>
        </p:spPr>
        <p:txBody>
          <a:bodyPr/>
          <a:lstStyle/>
          <a:p>
            <a:endParaRPr lang="en-ID"/>
          </a:p>
        </p:txBody>
      </p:sp>
    </p:spTree>
    <p:extLst>
      <p:ext uri="{BB962C8B-B14F-4D97-AF65-F5344CB8AC3E}">
        <p14:creationId xmlns:p14="http://schemas.microsoft.com/office/powerpoint/2010/main" val="2297803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1CF55A2-5EC6-49D6-A682-9EAAD4A70648}"/>
              </a:ext>
            </a:extLst>
          </p:cNvPr>
          <p:cNvSpPr/>
          <p:nvPr userDrawn="1"/>
        </p:nvSpPr>
        <p:spPr>
          <a:xfrm>
            <a:off x="0" y="3429000"/>
            <a:ext cx="5442857" cy="3429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Picture Placeholder 5">
            <a:extLst>
              <a:ext uri="{FF2B5EF4-FFF2-40B4-BE49-F238E27FC236}">
                <a16:creationId xmlns:a16="http://schemas.microsoft.com/office/drawing/2014/main" id="{14B76142-641B-4777-A5A7-16F1E20F9F46}"/>
              </a:ext>
            </a:extLst>
          </p:cNvPr>
          <p:cNvSpPr>
            <a:spLocks noGrp="1"/>
          </p:cNvSpPr>
          <p:nvPr>
            <p:ph type="pic" sz="quarter" idx="10"/>
          </p:nvPr>
        </p:nvSpPr>
        <p:spPr>
          <a:xfrm>
            <a:off x="1078432" y="2470020"/>
            <a:ext cx="10035138" cy="2554508"/>
          </a:xfrm>
          <a:pattFill prst="pct5">
            <a:fgClr>
              <a:schemeClr val="accent1"/>
            </a:fgClr>
            <a:bgClr>
              <a:schemeClr val="bg1"/>
            </a:bgClr>
          </a:pattFill>
        </p:spPr>
        <p:txBody>
          <a:bodyPr/>
          <a:lstStyle/>
          <a:p>
            <a:endParaRPr lang="en-ID"/>
          </a:p>
        </p:txBody>
      </p:sp>
    </p:spTree>
    <p:extLst>
      <p:ext uri="{BB962C8B-B14F-4D97-AF65-F5344CB8AC3E}">
        <p14:creationId xmlns:p14="http://schemas.microsoft.com/office/powerpoint/2010/main" val="818804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9" name="Picture Placeholder 5">
            <a:extLst>
              <a:ext uri="{FF2B5EF4-FFF2-40B4-BE49-F238E27FC236}">
                <a16:creationId xmlns:a16="http://schemas.microsoft.com/office/drawing/2014/main" id="{C06E5B67-1EC6-4991-861F-BA8F85AB99AD}"/>
              </a:ext>
            </a:extLst>
          </p:cNvPr>
          <p:cNvSpPr>
            <a:spLocks noGrp="1"/>
          </p:cNvSpPr>
          <p:nvPr>
            <p:ph type="pic" sz="quarter" idx="10"/>
          </p:nvPr>
        </p:nvSpPr>
        <p:spPr>
          <a:xfrm>
            <a:off x="3168488" y="3222172"/>
            <a:ext cx="1955055" cy="2090058"/>
          </a:xfrm>
          <a:pattFill prst="pct5">
            <a:fgClr>
              <a:schemeClr val="accent1"/>
            </a:fgClr>
            <a:bgClr>
              <a:schemeClr val="bg1"/>
            </a:bgClr>
          </a:pattFill>
        </p:spPr>
        <p:txBody>
          <a:bodyPr/>
          <a:lstStyle/>
          <a:p>
            <a:endParaRPr lang="en-ID"/>
          </a:p>
        </p:txBody>
      </p:sp>
      <p:sp>
        <p:nvSpPr>
          <p:cNvPr id="10" name="Picture Placeholder 5">
            <a:extLst>
              <a:ext uri="{FF2B5EF4-FFF2-40B4-BE49-F238E27FC236}">
                <a16:creationId xmlns:a16="http://schemas.microsoft.com/office/drawing/2014/main" id="{D48B5193-A0BE-49DC-B919-F8E8EC5569C2}"/>
              </a:ext>
            </a:extLst>
          </p:cNvPr>
          <p:cNvSpPr>
            <a:spLocks noGrp="1"/>
          </p:cNvSpPr>
          <p:nvPr>
            <p:ph type="pic" sz="quarter" idx="11"/>
          </p:nvPr>
        </p:nvSpPr>
        <p:spPr>
          <a:xfrm>
            <a:off x="5853633" y="3222172"/>
            <a:ext cx="1955055" cy="2090058"/>
          </a:xfrm>
          <a:pattFill prst="pct5">
            <a:fgClr>
              <a:schemeClr val="accent1"/>
            </a:fgClr>
            <a:bgClr>
              <a:schemeClr val="bg1"/>
            </a:bgClr>
          </a:pattFill>
        </p:spPr>
        <p:txBody>
          <a:bodyPr/>
          <a:lstStyle/>
          <a:p>
            <a:endParaRPr lang="en-ID"/>
          </a:p>
        </p:txBody>
      </p:sp>
      <p:sp>
        <p:nvSpPr>
          <p:cNvPr id="11" name="Picture Placeholder 5">
            <a:extLst>
              <a:ext uri="{FF2B5EF4-FFF2-40B4-BE49-F238E27FC236}">
                <a16:creationId xmlns:a16="http://schemas.microsoft.com/office/drawing/2014/main" id="{3BA4EE66-0F16-4C36-BC2E-7B6E1DA152E4}"/>
              </a:ext>
            </a:extLst>
          </p:cNvPr>
          <p:cNvSpPr>
            <a:spLocks noGrp="1"/>
          </p:cNvSpPr>
          <p:nvPr>
            <p:ph type="pic" sz="quarter" idx="12"/>
          </p:nvPr>
        </p:nvSpPr>
        <p:spPr>
          <a:xfrm>
            <a:off x="8538778" y="3222172"/>
            <a:ext cx="1955055" cy="2090058"/>
          </a:xfrm>
          <a:pattFill prst="pct5">
            <a:fgClr>
              <a:schemeClr val="accent1"/>
            </a:fgClr>
            <a:bgClr>
              <a:schemeClr val="bg1"/>
            </a:bgClr>
          </a:pattFill>
        </p:spPr>
        <p:txBody>
          <a:bodyPr/>
          <a:lstStyle/>
          <a:p>
            <a:endParaRPr lang="en-ID"/>
          </a:p>
        </p:txBody>
      </p:sp>
    </p:spTree>
    <p:extLst>
      <p:ext uri="{BB962C8B-B14F-4D97-AF65-F5344CB8AC3E}">
        <p14:creationId xmlns:p14="http://schemas.microsoft.com/office/powerpoint/2010/main" val="884457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9" name="Picture Placeholder 5">
            <a:extLst>
              <a:ext uri="{FF2B5EF4-FFF2-40B4-BE49-F238E27FC236}">
                <a16:creationId xmlns:a16="http://schemas.microsoft.com/office/drawing/2014/main" id="{9C0F9941-6352-45C6-BB27-8D23EC68E251}"/>
              </a:ext>
            </a:extLst>
          </p:cNvPr>
          <p:cNvSpPr>
            <a:spLocks noGrp="1"/>
          </p:cNvSpPr>
          <p:nvPr>
            <p:ph type="pic" sz="quarter" idx="10"/>
          </p:nvPr>
        </p:nvSpPr>
        <p:spPr>
          <a:xfrm>
            <a:off x="6655329" y="1290365"/>
            <a:ext cx="2034019" cy="1741139"/>
          </a:xfrm>
          <a:pattFill prst="pct5">
            <a:fgClr>
              <a:schemeClr val="accent1"/>
            </a:fgClr>
            <a:bgClr>
              <a:schemeClr val="bg1"/>
            </a:bgClr>
          </a:pattFill>
        </p:spPr>
        <p:txBody>
          <a:bodyPr/>
          <a:lstStyle/>
          <a:p>
            <a:endParaRPr lang="en-ID"/>
          </a:p>
        </p:txBody>
      </p:sp>
      <p:sp>
        <p:nvSpPr>
          <p:cNvPr id="10" name="Picture Placeholder 5">
            <a:extLst>
              <a:ext uri="{FF2B5EF4-FFF2-40B4-BE49-F238E27FC236}">
                <a16:creationId xmlns:a16="http://schemas.microsoft.com/office/drawing/2014/main" id="{1661054A-3251-4EEA-AF14-CDC781EDCA23}"/>
              </a:ext>
            </a:extLst>
          </p:cNvPr>
          <p:cNvSpPr>
            <a:spLocks noGrp="1"/>
          </p:cNvSpPr>
          <p:nvPr>
            <p:ph type="pic" sz="quarter" idx="11"/>
          </p:nvPr>
        </p:nvSpPr>
        <p:spPr>
          <a:xfrm>
            <a:off x="6655329" y="3795055"/>
            <a:ext cx="2034019" cy="1741139"/>
          </a:xfrm>
          <a:pattFill prst="pct5">
            <a:fgClr>
              <a:schemeClr val="accent1"/>
            </a:fgClr>
            <a:bgClr>
              <a:schemeClr val="bg1"/>
            </a:bgClr>
          </a:pattFill>
        </p:spPr>
        <p:txBody>
          <a:bodyPr/>
          <a:lstStyle/>
          <a:p>
            <a:endParaRPr lang="en-ID"/>
          </a:p>
        </p:txBody>
      </p:sp>
    </p:spTree>
    <p:extLst>
      <p:ext uri="{BB962C8B-B14F-4D97-AF65-F5344CB8AC3E}">
        <p14:creationId xmlns:p14="http://schemas.microsoft.com/office/powerpoint/2010/main" val="21541926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51DB75B0-33A3-4444-AC31-C5077A6FA67B}"/>
              </a:ext>
            </a:extLst>
          </p:cNvPr>
          <p:cNvSpPr>
            <a:spLocks noGrp="1"/>
          </p:cNvSpPr>
          <p:nvPr>
            <p:ph type="pic" sz="quarter" idx="11"/>
          </p:nvPr>
        </p:nvSpPr>
        <p:spPr>
          <a:xfrm>
            <a:off x="5622878" y="493486"/>
            <a:ext cx="2631315" cy="5849257"/>
          </a:xfrm>
          <a:pattFill prst="pct5">
            <a:fgClr>
              <a:schemeClr val="accent1"/>
            </a:fgClr>
            <a:bgClr>
              <a:schemeClr val="bg1"/>
            </a:bgClr>
          </a:pattFill>
        </p:spPr>
        <p:txBody>
          <a:bodyPr/>
          <a:lstStyle/>
          <a:p>
            <a:endParaRPr lang="en-ID"/>
          </a:p>
        </p:txBody>
      </p:sp>
      <p:sp>
        <p:nvSpPr>
          <p:cNvPr id="6" name="Picture Placeholder 5">
            <a:extLst>
              <a:ext uri="{FF2B5EF4-FFF2-40B4-BE49-F238E27FC236}">
                <a16:creationId xmlns:a16="http://schemas.microsoft.com/office/drawing/2014/main" id="{8D390920-4364-49DD-BD2E-1528DDD387F7}"/>
              </a:ext>
            </a:extLst>
          </p:cNvPr>
          <p:cNvSpPr>
            <a:spLocks noGrp="1"/>
          </p:cNvSpPr>
          <p:nvPr>
            <p:ph type="pic" sz="quarter" idx="12"/>
          </p:nvPr>
        </p:nvSpPr>
        <p:spPr>
          <a:xfrm>
            <a:off x="1006847" y="4659086"/>
            <a:ext cx="3503710" cy="2198914"/>
          </a:xfrm>
          <a:pattFill prst="pct5">
            <a:fgClr>
              <a:schemeClr val="accent1"/>
            </a:fgClr>
            <a:bgClr>
              <a:schemeClr val="bg1"/>
            </a:bgClr>
          </a:pattFill>
        </p:spPr>
        <p:txBody>
          <a:bodyPr/>
          <a:lstStyle/>
          <a:p>
            <a:endParaRPr lang="en-ID"/>
          </a:p>
        </p:txBody>
      </p:sp>
    </p:spTree>
    <p:extLst>
      <p:ext uri="{BB962C8B-B14F-4D97-AF65-F5344CB8AC3E}">
        <p14:creationId xmlns:p14="http://schemas.microsoft.com/office/powerpoint/2010/main" val="35432693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C139E1F-67AC-48BE-98D9-A71335A6A29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D"/>
          </a:p>
        </p:txBody>
      </p:sp>
      <p:sp>
        <p:nvSpPr>
          <p:cNvPr id="3" name="Text Placeholder 2">
            <a:extLst>
              <a:ext uri="{FF2B5EF4-FFF2-40B4-BE49-F238E27FC236}">
                <a16:creationId xmlns:a16="http://schemas.microsoft.com/office/drawing/2014/main" id="{B952FF18-AFAD-45D3-B25E-449AA79DAAE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a:extLst>
              <a:ext uri="{FF2B5EF4-FFF2-40B4-BE49-F238E27FC236}">
                <a16:creationId xmlns:a16="http://schemas.microsoft.com/office/drawing/2014/main" id="{F957C543-BE3D-4577-9126-9FDBB71D592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400">
                <a:solidFill>
                  <a:schemeClr val="tx1">
                    <a:tint val="75000"/>
                  </a:schemeClr>
                </a:solidFill>
                <a:latin typeface="Arial" panose="020B0604020202020204" pitchFamily="34" charset="0"/>
                <a:cs typeface="Arial" panose="020B0604020202020204" pitchFamily="34" charset="0"/>
              </a:defRPr>
            </a:lvl1pPr>
          </a:lstStyle>
          <a:p>
            <a:fld id="{51A0397F-342B-4B68-B86C-C5A6312FE612}" type="datetimeFigureOut">
              <a:rPr lang="en-ID" smtClean="0"/>
              <a:pPr/>
              <a:t>09/03/2022</a:t>
            </a:fld>
            <a:endParaRPr lang="en-ID"/>
          </a:p>
        </p:txBody>
      </p:sp>
      <p:sp>
        <p:nvSpPr>
          <p:cNvPr id="5" name="Footer Placeholder 4">
            <a:extLst>
              <a:ext uri="{FF2B5EF4-FFF2-40B4-BE49-F238E27FC236}">
                <a16:creationId xmlns:a16="http://schemas.microsoft.com/office/drawing/2014/main" id="{6634636F-7AB5-4A2B-8414-C110A33C0EC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400">
                <a:solidFill>
                  <a:schemeClr val="tx1">
                    <a:tint val="75000"/>
                  </a:schemeClr>
                </a:solidFill>
                <a:latin typeface="Arial" panose="020B0604020202020204" pitchFamily="34" charset="0"/>
                <a:cs typeface="Arial" panose="020B0604020202020204" pitchFamily="34" charset="0"/>
              </a:defRPr>
            </a:lvl1pPr>
          </a:lstStyle>
          <a:p>
            <a:endParaRPr lang="en-ID"/>
          </a:p>
        </p:txBody>
      </p:sp>
      <p:sp>
        <p:nvSpPr>
          <p:cNvPr id="6" name="Slide Number Placeholder 5">
            <a:extLst>
              <a:ext uri="{FF2B5EF4-FFF2-40B4-BE49-F238E27FC236}">
                <a16:creationId xmlns:a16="http://schemas.microsoft.com/office/drawing/2014/main" id="{774A104B-2C41-47AB-80A6-2ECF59A8545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400">
                <a:solidFill>
                  <a:schemeClr val="tx1">
                    <a:tint val="75000"/>
                  </a:schemeClr>
                </a:solidFill>
                <a:latin typeface="Arial" panose="020B0604020202020204" pitchFamily="34" charset="0"/>
                <a:cs typeface="Arial" panose="020B0604020202020204" pitchFamily="34" charset="0"/>
              </a:defRPr>
            </a:lvl1pPr>
          </a:lstStyle>
          <a:p>
            <a:fld id="{1EABDDF1-FD32-48B7-BF21-FD953DE924D6}" type="slidenum">
              <a:rPr lang="en-ID" smtClean="0"/>
              <a:pPr/>
              <a:t>‹#›</a:t>
            </a:fld>
            <a:endParaRPr lang="en-ID"/>
          </a:p>
        </p:txBody>
      </p:sp>
    </p:spTree>
    <p:extLst>
      <p:ext uri="{BB962C8B-B14F-4D97-AF65-F5344CB8AC3E}">
        <p14:creationId xmlns:p14="http://schemas.microsoft.com/office/powerpoint/2010/main" val="18512570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4" r:id="rId3"/>
    <p:sldLayoutId id="2147483655" r:id="rId4"/>
    <p:sldLayoutId id="2147483656" r:id="rId5"/>
    <p:sldLayoutId id="2147483667" r:id="rId6"/>
    <p:sldLayoutId id="2147483657" r:id="rId7"/>
    <p:sldLayoutId id="2147483665" r:id="rId8"/>
    <p:sldLayoutId id="2147483658" r:id="rId9"/>
    <p:sldLayoutId id="2147483659" r:id="rId10"/>
    <p:sldLayoutId id="2147483660" r:id="rId11"/>
    <p:sldLayoutId id="2147483661" r:id="rId12"/>
    <p:sldLayoutId id="2147483662" r:id="rId13"/>
    <p:sldLayoutId id="2147483663" r:id="rId14"/>
    <p:sldLayoutId id="2147483664" r:id="rId15"/>
    <p:sldLayoutId id="2147483666" r:id="rId16"/>
  </p:sldLayoutIdLst>
  <p:txStyles>
    <p:titleStyle>
      <a:lvl1pPr algn="l" defTabSz="914400" rtl="0" eaLnBrk="1" latinLnBrk="0" hangingPunct="1">
        <a:lnSpc>
          <a:spcPct val="90000"/>
        </a:lnSpc>
        <a:spcBef>
          <a:spcPct val="0"/>
        </a:spcBef>
        <a:buNone/>
        <a:defRPr sz="14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9.xml"/><Relationship Id="rId5" Type="http://schemas.openxmlformats.org/officeDocument/2006/relationships/image" Target="../media/image6.sv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A787772-7955-410C-9991-8E47C1039537}"/>
              </a:ext>
            </a:extLst>
          </p:cNvPr>
          <p:cNvSpPr>
            <a:spLocks noGrp="1"/>
          </p:cNvSpPr>
          <p:nvPr>
            <p:ph type="pic" sz="quarter" idx="10"/>
          </p:nvPr>
        </p:nvSpPr>
        <p:spPr/>
      </p:sp>
      <p:sp>
        <p:nvSpPr>
          <p:cNvPr id="8" name="Rectangle 7">
            <a:extLst>
              <a:ext uri="{FF2B5EF4-FFF2-40B4-BE49-F238E27FC236}">
                <a16:creationId xmlns:a16="http://schemas.microsoft.com/office/drawing/2014/main" id="{7875E019-07E8-4B64-957D-930B7BAF584D}"/>
              </a:ext>
            </a:extLst>
          </p:cNvPr>
          <p:cNvSpPr/>
          <p:nvPr/>
        </p:nvSpPr>
        <p:spPr>
          <a:xfrm>
            <a:off x="0" y="4415513"/>
            <a:ext cx="5759356" cy="1449387"/>
          </a:xfrm>
          <a:prstGeom prst="rect">
            <a:avLst/>
          </a:prstGeom>
          <a:solidFill>
            <a:schemeClr val="bg1"/>
          </a:solidFill>
          <a:ln>
            <a:noFill/>
          </a:ln>
          <a:effectLst>
            <a:outerShdw blurRad="635000" dist="635000" dir="5400000" sx="89000" sy="89000" algn="t" rotWithShape="0">
              <a:prstClr val="black">
                <a:alpha val="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TextBox 8">
            <a:extLst>
              <a:ext uri="{FF2B5EF4-FFF2-40B4-BE49-F238E27FC236}">
                <a16:creationId xmlns:a16="http://schemas.microsoft.com/office/drawing/2014/main" id="{E914C486-F839-46A4-B4A2-7DC53E55BF6C}"/>
              </a:ext>
            </a:extLst>
          </p:cNvPr>
          <p:cNvSpPr txBox="1"/>
          <p:nvPr/>
        </p:nvSpPr>
        <p:spPr>
          <a:xfrm>
            <a:off x="1081173" y="4670226"/>
            <a:ext cx="4052713" cy="923330"/>
          </a:xfrm>
          <a:prstGeom prst="rect">
            <a:avLst/>
          </a:prstGeom>
          <a:noFill/>
        </p:spPr>
        <p:txBody>
          <a:bodyPr wrap="none" rtlCol="0">
            <a:spAutoFit/>
          </a:bodyPr>
          <a:lstStyle/>
          <a:p>
            <a:r>
              <a:rPr lang="en-US" sz="5400" b="1">
                <a:solidFill>
                  <a:srgbClr val="0070C0"/>
                </a:solidFill>
                <a:latin typeface="Playfair Display" panose="00000500000000000000" pitchFamily="2" charset="0"/>
              </a:rPr>
              <a:t>Minimalism</a:t>
            </a:r>
            <a:endParaRPr lang="en-ID" sz="5400" b="1">
              <a:solidFill>
                <a:srgbClr val="0070C0"/>
              </a:solidFill>
              <a:latin typeface="Playfair Display" panose="00000500000000000000" pitchFamily="2" charset="0"/>
            </a:endParaRPr>
          </a:p>
        </p:txBody>
      </p:sp>
      <p:sp>
        <p:nvSpPr>
          <p:cNvPr id="10" name="TextBox 9">
            <a:extLst>
              <a:ext uri="{FF2B5EF4-FFF2-40B4-BE49-F238E27FC236}">
                <a16:creationId xmlns:a16="http://schemas.microsoft.com/office/drawing/2014/main" id="{1F629340-6AFE-4C74-B488-6E6F07574F0C}"/>
              </a:ext>
            </a:extLst>
          </p:cNvPr>
          <p:cNvSpPr txBox="1"/>
          <p:nvPr/>
        </p:nvSpPr>
        <p:spPr>
          <a:xfrm>
            <a:off x="4008504" y="358050"/>
            <a:ext cx="848309" cy="276999"/>
          </a:xfrm>
          <a:prstGeom prst="rect">
            <a:avLst/>
          </a:prstGeom>
          <a:noFill/>
        </p:spPr>
        <p:txBody>
          <a:bodyPr wrap="none" rtlCol="0">
            <a:spAutoFit/>
          </a:bodyPr>
          <a:lstStyle/>
          <a:p>
            <a:r>
              <a:rPr lang="en-US" sz="1200">
                <a:solidFill>
                  <a:schemeClr val="tx1">
                    <a:lumMod val="50000"/>
                    <a:lumOff val="50000"/>
                  </a:schemeClr>
                </a:solidFill>
                <a:latin typeface="Raleway SemiBold" panose="020B0703030101060003" pitchFamily="34" charset="0"/>
                <a:cs typeface="Poppins" panose="00000500000000000000" pitchFamily="2" charset="0"/>
              </a:rPr>
              <a:t>Business</a:t>
            </a:r>
            <a:endParaRPr lang="en-ID" sz="1200">
              <a:solidFill>
                <a:schemeClr val="tx1">
                  <a:lumMod val="50000"/>
                  <a:lumOff val="50000"/>
                </a:schemeClr>
              </a:solidFill>
              <a:latin typeface="Raleway SemiBold" panose="020B0703030101060003" pitchFamily="34" charset="0"/>
              <a:cs typeface="Poppins" panose="00000500000000000000" pitchFamily="2" charset="0"/>
            </a:endParaRPr>
          </a:p>
        </p:txBody>
      </p:sp>
      <p:sp>
        <p:nvSpPr>
          <p:cNvPr id="26" name="TextBox 25">
            <a:extLst>
              <a:ext uri="{FF2B5EF4-FFF2-40B4-BE49-F238E27FC236}">
                <a16:creationId xmlns:a16="http://schemas.microsoft.com/office/drawing/2014/main" id="{C232C65F-ABAD-4AAE-88B0-D58491483541}"/>
              </a:ext>
            </a:extLst>
          </p:cNvPr>
          <p:cNvSpPr txBox="1"/>
          <p:nvPr/>
        </p:nvSpPr>
        <p:spPr>
          <a:xfrm>
            <a:off x="5498385" y="358050"/>
            <a:ext cx="1178528" cy="276999"/>
          </a:xfrm>
          <a:prstGeom prst="rect">
            <a:avLst/>
          </a:prstGeom>
          <a:noFill/>
        </p:spPr>
        <p:txBody>
          <a:bodyPr wrap="none" rtlCol="0">
            <a:spAutoFit/>
          </a:bodyPr>
          <a:lstStyle/>
          <a:p>
            <a:r>
              <a:rPr lang="en-US" sz="1200">
                <a:solidFill>
                  <a:schemeClr val="tx1">
                    <a:lumMod val="50000"/>
                    <a:lumOff val="50000"/>
                  </a:schemeClr>
                </a:solidFill>
                <a:latin typeface="Raleway SemiBold" panose="020B0703030101060003" pitchFamily="34" charset="0"/>
                <a:cs typeface="Poppins" panose="00000500000000000000" pitchFamily="2" charset="0"/>
              </a:rPr>
              <a:t>Development</a:t>
            </a:r>
            <a:endParaRPr lang="en-ID" sz="1200">
              <a:solidFill>
                <a:schemeClr val="tx1">
                  <a:lumMod val="50000"/>
                  <a:lumOff val="50000"/>
                </a:schemeClr>
              </a:solidFill>
              <a:latin typeface="Raleway SemiBold" panose="020B0703030101060003" pitchFamily="34" charset="0"/>
              <a:cs typeface="Poppins" panose="00000500000000000000" pitchFamily="2" charset="0"/>
            </a:endParaRPr>
          </a:p>
        </p:txBody>
      </p:sp>
      <p:sp>
        <p:nvSpPr>
          <p:cNvPr id="27" name="TextBox 26">
            <a:extLst>
              <a:ext uri="{FF2B5EF4-FFF2-40B4-BE49-F238E27FC236}">
                <a16:creationId xmlns:a16="http://schemas.microsoft.com/office/drawing/2014/main" id="{23BC9BE2-37A9-489E-BDA8-2F247DB81340}"/>
              </a:ext>
            </a:extLst>
          </p:cNvPr>
          <p:cNvSpPr txBox="1"/>
          <p:nvPr/>
        </p:nvSpPr>
        <p:spPr>
          <a:xfrm>
            <a:off x="7318485" y="358050"/>
            <a:ext cx="1109599" cy="276999"/>
          </a:xfrm>
          <a:prstGeom prst="rect">
            <a:avLst/>
          </a:prstGeom>
          <a:noFill/>
        </p:spPr>
        <p:txBody>
          <a:bodyPr wrap="none" rtlCol="0">
            <a:spAutoFit/>
          </a:bodyPr>
          <a:lstStyle/>
          <a:p>
            <a:r>
              <a:rPr lang="en-US" sz="1200">
                <a:solidFill>
                  <a:schemeClr val="tx1">
                    <a:lumMod val="50000"/>
                    <a:lumOff val="50000"/>
                  </a:schemeClr>
                </a:solidFill>
                <a:latin typeface="Raleway SemiBold" panose="020B0703030101060003" pitchFamily="34" charset="0"/>
                <a:cs typeface="Poppins" panose="00000500000000000000" pitchFamily="2" charset="0"/>
              </a:rPr>
              <a:t>Presentation</a:t>
            </a:r>
            <a:endParaRPr lang="en-ID" sz="1200">
              <a:solidFill>
                <a:schemeClr val="tx1">
                  <a:lumMod val="50000"/>
                  <a:lumOff val="50000"/>
                </a:schemeClr>
              </a:solidFill>
              <a:latin typeface="Raleway SemiBold" panose="020B0703030101060003" pitchFamily="34" charset="0"/>
              <a:cs typeface="Poppins" panose="00000500000000000000" pitchFamily="2" charset="0"/>
            </a:endParaRPr>
          </a:p>
        </p:txBody>
      </p:sp>
      <p:sp>
        <p:nvSpPr>
          <p:cNvPr id="11" name="Rectangle 10">
            <a:extLst>
              <a:ext uri="{FF2B5EF4-FFF2-40B4-BE49-F238E27FC236}">
                <a16:creationId xmlns:a16="http://schemas.microsoft.com/office/drawing/2014/main" id="{AC6BEA45-CA58-4A76-B656-421DE98A29F9}"/>
              </a:ext>
            </a:extLst>
          </p:cNvPr>
          <p:cNvSpPr/>
          <p:nvPr/>
        </p:nvSpPr>
        <p:spPr>
          <a:xfrm>
            <a:off x="8865317" y="244550"/>
            <a:ext cx="2333767" cy="504000"/>
          </a:xfrm>
          <a:prstGeom prst="rect">
            <a:avLst/>
          </a:prstGeom>
          <a:solidFill>
            <a:schemeClr val="bg1"/>
          </a:solidFill>
          <a:ln>
            <a:noFill/>
          </a:ln>
          <a:effectLst>
            <a:outerShdw blurRad="635000" dist="444500" dir="2700000" sx="97000" sy="97000" algn="tl"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TextBox 28">
            <a:extLst>
              <a:ext uri="{FF2B5EF4-FFF2-40B4-BE49-F238E27FC236}">
                <a16:creationId xmlns:a16="http://schemas.microsoft.com/office/drawing/2014/main" id="{2B01F775-ACBF-45F0-9C94-2DADA1A47139}"/>
              </a:ext>
            </a:extLst>
          </p:cNvPr>
          <p:cNvSpPr txBox="1"/>
          <p:nvPr/>
        </p:nvSpPr>
        <p:spPr>
          <a:xfrm>
            <a:off x="9370091" y="358050"/>
            <a:ext cx="915635" cy="276999"/>
          </a:xfrm>
          <a:prstGeom prst="rect">
            <a:avLst/>
          </a:prstGeom>
          <a:noFill/>
        </p:spPr>
        <p:txBody>
          <a:bodyPr wrap="none" rtlCol="0">
            <a:spAutoFit/>
          </a:bodyPr>
          <a:lstStyle/>
          <a:p>
            <a:r>
              <a:rPr lang="en-US" sz="1200">
                <a:solidFill>
                  <a:schemeClr val="tx1">
                    <a:lumMod val="50000"/>
                    <a:lumOff val="50000"/>
                  </a:schemeClr>
                </a:solidFill>
                <a:latin typeface="Raleway SemiBold" panose="020B0703030101060003" pitchFamily="34" charset="0"/>
                <a:cs typeface="Poppins" panose="00000500000000000000" pitchFamily="2" charset="0"/>
              </a:rPr>
              <a:t>Find More</a:t>
            </a:r>
            <a:endParaRPr lang="en-ID" sz="1200">
              <a:solidFill>
                <a:schemeClr val="tx1">
                  <a:lumMod val="50000"/>
                  <a:lumOff val="50000"/>
                </a:schemeClr>
              </a:solidFill>
              <a:latin typeface="Raleway SemiBold" panose="020B0703030101060003" pitchFamily="34" charset="0"/>
              <a:cs typeface="Poppins" panose="00000500000000000000" pitchFamily="2" charset="0"/>
            </a:endParaRPr>
          </a:p>
        </p:txBody>
      </p:sp>
      <p:pic>
        <p:nvPicPr>
          <p:cNvPr id="13" name="Graphic 12" descr="Magnifying glass outline">
            <a:extLst>
              <a:ext uri="{FF2B5EF4-FFF2-40B4-BE49-F238E27FC236}">
                <a16:creationId xmlns:a16="http://schemas.microsoft.com/office/drawing/2014/main" id="{B300A138-1E13-41FD-B210-177FCD300E2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034756" y="395182"/>
            <a:ext cx="233517" cy="233517"/>
          </a:xfrm>
          <a:prstGeom prst="rect">
            <a:avLst/>
          </a:prstGeom>
        </p:spPr>
      </p:pic>
      <p:grpSp>
        <p:nvGrpSpPr>
          <p:cNvPr id="16" name="Group 15">
            <a:extLst>
              <a:ext uri="{FF2B5EF4-FFF2-40B4-BE49-F238E27FC236}">
                <a16:creationId xmlns:a16="http://schemas.microsoft.com/office/drawing/2014/main" id="{6EFDD018-454F-4E63-AE52-39D2EF9224D7}"/>
              </a:ext>
            </a:extLst>
          </p:cNvPr>
          <p:cNvGrpSpPr/>
          <p:nvPr/>
        </p:nvGrpSpPr>
        <p:grpSpPr>
          <a:xfrm>
            <a:off x="735661" y="421321"/>
            <a:ext cx="369094" cy="213728"/>
            <a:chOff x="316705" y="288318"/>
            <a:chExt cx="369094" cy="213728"/>
          </a:xfrm>
        </p:grpSpPr>
        <p:sp>
          <p:nvSpPr>
            <p:cNvPr id="14" name="Rectangle: Rounded Corners 13">
              <a:extLst>
                <a:ext uri="{FF2B5EF4-FFF2-40B4-BE49-F238E27FC236}">
                  <a16:creationId xmlns:a16="http://schemas.microsoft.com/office/drawing/2014/main" id="{D102E8C6-174E-478E-B985-0062016FDD13}"/>
                </a:ext>
              </a:extLst>
            </p:cNvPr>
            <p:cNvSpPr/>
            <p:nvPr/>
          </p:nvSpPr>
          <p:spPr>
            <a:xfrm rot="10800000" flipV="1">
              <a:off x="316705" y="288318"/>
              <a:ext cx="369094" cy="43200"/>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3" name="Rectangle: Rounded Corners 32">
              <a:extLst>
                <a:ext uri="{FF2B5EF4-FFF2-40B4-BE49-F238E27FC236}">
                  <a16:creationId xmlns:a16="http://schemas.microsoft.com/office/drawing/2014/main" id="{816C7DB6-6588-4BD1-89EF-A7325E084F1E}"/>
                </a:ext>
              </a:extLst>
            </p:cNvPr>
            <p:cNvSpPr/>
            <p:nvPr/>
          </p:nvSpPr>
          <p:spPr>
            <a:xfrm rot="10800000" flipV="1">
              <a:off x="316705" y="373582"/>
              <a:ext cx="369094" cy="43200"/>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4" name="Rectangle: Rounded Corners 33">
              <a:extLst>
                <a:ext uri="{FF2B5EF4-FFF2-40B4-BE49-F238E27FC236}">
                  <a16:creationId xmlns:a16="http://schemas.microsoft.com/office/drawing/2014/main" id="{792BD083-0D7D-454B-9B0F-2F4EBB03B11F}"/>
                </a:ext>
              </a:extLst>
            </p:cNvPr>
            <p:cNvSpPr/>
            <p:nvPr/>
          </p:nvSpPr>
          <p:spPr>
            <a:xfrm rot="10800000" flipV="1">
              <a:off x="316705" y="458846"/>
              <a:ext cx="369094" cy="43200"/>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cxnSp>
        <p:nvCxnSpPr>
          <p:cNvPr id="25" name="Straight Connector 24">
            <a:extLst>
              <a:ext uri="{FF2B5EF4-FFF2-40B4-BE49-F238E27FC236}">
                <a16:creationId xmlns:a16="http://schemas.microsoft.com/office/drawing/2014/main" id="{D7136A9C-3CCF-4183-AC3E-916242CF9205}"/>
              </a:ext>
            </a:extLst>
          </p:cNvPr>
          <p:cNvCxnSpPr>
            <a:cxnSpLocks/>
          </p:cNvCxnSpPr>
          <p:nvPr/>
        </p:nvCxnSpPr>
        <p:spPr>
          <a:xfrm flipH="1">
            <a:off x="-177420" y="5165247"/>
            <a:ext cx="913081"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35" name="Group 34">
            <a:extLst>
              <a:ext uri="{FF2B5EF4-FFF2-40B4-BE49-F238E27FC236}">
                <a16:creationId xmlns:a16="http://schemas.microsoft.com/office/drawing/2014/main" id="{CCC968E7-5E8F-4211-965E-76CFE8D3923C}"/>
              </a:ext>
            </a:extLst>
          </p:cNvPr>
          <p:cNvGrpSpPr/>
          <p:nvPr/>
        </p:nvGrpSpPr>
        <p:grpSpPr>
          <a:xfrm>
            <a:off x="920208" y="3196591"/>
            <a:ext cx="45719" cy="464819"/>
            <a:chOff x="849961" y="1964460"/>
            <a:chExt cx="45719" cy="464819"/>
          </a:xfrm>
        </p:grpSpPr>
        <p:sp>
          <p:nvSpPr>
            <p:cNvPr id="32" name="Oval 31">
              <a:extLst>
                <a:ext uri="{FF2B5EF4-FFF2-40B4-BE49-F238E27FC236}">
                  <a16:creationId xmlns:a16="http://schemas.microsoft.com/office/drawing/2014/main" id="{484B2C66-1E07-46C6-919A-F2EC966D5C95}"/>
                </a:ext>
              </a:extLst>
            </p:cNvPr>
            <p:cNvSpPr/>
            <p:nvPr/>
          </p:nvSpPr>
          <p:spPr>
            <a:xfrm>
              <a:off x="849961" y="1964460"/>
              <a:ext cx="45719" cy="45719"/>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Oval 44">
              <a:extLst>
                <a:ext uri="{FF2B5EF4-FFF2-40B4-BE49-F238E27FC236}">
                  <a16:creationId xmlns:a16="http://schemas.microsoft.com/office/drawing/2014/main" id="{24A4A674-EC4A-4F40-BF91-86329CCB9401}"/>
                </a:ext>
              </a:extLst>
            </p:cNvPr>
            <p:cNvSpPr/>
            <p:nvPr/>
          </p:nvSpPr>
          <p:spPr>
            <a:xfrm>
              <a:off x="849961" y="2104160"/>
              <a:ext cx="45719" cy="45719"/>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6" name="Oval 45">
              <a:extLst>
                <a:ext uri="{FF2B5EF4-FFF2-40B4-BE49-F238E27FC236}">
                  <a16:creationId xmlns:a16="http://schemas.microsoft.com/office/drawing/2014/main" id="{191F65C6-9DDC-4213-88AC-FABDC2E3C885}"/>
                </a:ext>
              </a:extLst>
            </p:cNvPr>
            <p:cNvSpPr/>
            <p:nvPr/>
          </p:nvSpPr>
          <p:spPr>
            <a:xfrm>
              <a:off x="849961" y="2243860"/>
              <a:ext cx="45719" cy="45719"/>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7" name="Oval 46">
              <a:extLst>
                <a:ext uri="{FF2B5EF4-FFF2-40B4-BE49-F238E27FC236}">
                  <a16:creationId xmlns:a16="http://schemas.microsoft.com/office/drawing/2014/main" id="{F96F90E7-B373-4608-815F-369763A08A72}"/>
                </a:ext>
              </a:extLst>
            </p:cNvPr>
            <p:cNvSpPr/>
            <p:nvPr/>
          </p:nvSpPr>
          <p:spPr>
            <a:xfrm>
              <a:off x="849961" y="2383560"/>
              <a:ext cx="45719" cy="45719"/>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Tree>
    <p:extLst>
      <p:ext uri="{BB962C8B-B14F-4D97-AF65-F5344CB8AC3E}">
        <p14:creationId xmlns:p14="http://schemas.microsoft.com/office/powerpoint/2010/main" val="6527404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F4DDF2D7-3E34-4BAA-97E7-B1496F1985D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81108" y="2632769"/>
            <a:ext cx="2354319" cy="4758742"/>
          </a:xfrm>
          <a:prstGeom prst="rect">
            <a:avLst/>
          </a:prstGeom>
        </p:spPr>
      </p:pic>
      <p:pic>
        <p:nvPicPr>
          <p:cNvPr id="26" name="Picture 25">
            <a:extLst>
              <a:ext uri="{FF2B5EF4-FFF2-40B4-BE49-F238E27FC236}">
                <a16:creationId xmlns:a16="http://schemas.microsoft.com/office/drawing/2014/main" id="{2161B25F-EB17-4C07-BF63-3377E4E49F4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6350" y="-545643"/>
            <a:ext cx="2354319" cy="4758742"/>
          </a:xfrm>
          <a:prstGeom prst="rect">
            <a:avLst/>
          </a:prstGeom>
        </p:spPr>
      </p:pic>
      <p:sp>
        <p:nvSpPr>
          <p:cNvPr id="27" name="TextBox 26">
            <a:extLst>
              <a:ext uri="{FF2B5EF4-FFF2-40B4-BE49-F238E27FC236}">
                <a16:creationId xmlns:a16="http://schemas.microsoft.com/office/drawing/2014/main" id="{4E9931BA-8611-47AC-9995-2C49580BD179}"/>
              </a:ext>
            </a:extLst>
          </p:cNvPr>
          <p:cNvSpPr txBox="1"/>
          <p:nvPr/>
        </p:nvSpPr>
        <p:spPr>
          <a:xfrm>
            <a:off x="7036089" y="1911227"/>
            <a:ext cx="3503710" cy="584775"/>
          </a:xfrm>
          <a:prstGeom prst="rect">
            <a:avLst/>
          </a:prstGeom>
          <a:noFill/>
        </p:spPr>
        <p:txBody>
          <a:bodyPr wrap="square" rtlCol="0">
            <a:spAutoFit/>
          </a:bodyPr>
          <a:lstStyle/>
          <a:p>
            <a:r>
              <a:rPr lang="en-US" sz="3200">
                <a:solidFill>
                  <a:schemeClr val="tx1">
                    <a:lumMod val="85000"/>
                    <a:lumOff val="15000"/>
                  </a:schemeClr>
                </a:solidFill>
                <a:latin typeface="Century Gothic" panose="020B0502020202020204" pitchFamily="34" charset="0"/>
                <a:ea typeface="Inter" panose="02000503000000020004" pitchFamily="2" charset="0"/>
                <a:cs typeface="Poppins" panose="00000500000000000000" pitchFamily="2" charset="0"/>
              </a:rPr>
              <a:t>Mobile Mockup</a:t>
            </a:r>
            <a:endParaRPr lang="en-ID" sz="3200">
              <a:solidFill>
                <a:schemeClr val="tx1">
                  <a:lumMod val="85000"/>
                  <a:lumOff val="15000"/>
                </a:schemeClr>
              </a:solidFill>
              <a:latin typeface="Century Gothic" panose="020B0502020202020204" pitchFamily="34" charset="0"/>
              <a:ea typeface="Inter" panose="02000503000000020004" pitchFamily="2" charset="0"/>
              <a:cs typeface="Poppins" panose="00000500000000000000" pitchFamily="2" charset="0"/>
            </a:endParaRPr>
          </a:p>
        </p:txBody>
      </p:sp>
      <p:cxnSp>
        <p:nvCxnSpPr>
          <p:cNvPr id="28" name="Straight Connector 27">
            <a:extLst>
              <a:ext uri="{FF2B5EF4-FFF2-40B4-BE49-F238E27FC236}">
                <a16:creationId xmlns:a16="http://schemas.microsoft.com/office/drawing/2014/main" id="{73A573F7-9A02-4839-A194-C47C2B86EDC2}"/>
              </a:ext>
            </a:extLst>
          </p:cNvPr>
          <p:cNvCxnSpPr/>
          <p:nvPr/>
        </p:nvCxnSpPr>
        <p:spPr>
          <a:xfrm>
            <a:off x="7154802" y="2695850"/>
            <a:ext cx="645914" cy="0"/>
          </a:xfrm>
          <a:prstGeom prst="line">
            <a:avLst/>
          </a:prstGeom>
          <a:ln w="76200">
            <a:solidFill>
              <a:srgbClr val="E4E4E4"/>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09319568-9081-48B9-A3A0-96641A1FE495}"/>
              </a:ext>
            </a:extLst>
          </p:cNvPr>
          <p:cNvSpPr txBox="1"/>
          <p:nvPr/>
        </p:nvSpPr>
        <p:spPr>
          <a:xfrm>
            <a:off x="7036089" y="2970781"/>
            <a:ext cx="3748026" cy="821892"/>
          </a:xfrm>
          <a:prstGeom prst="rect">
            <a:avLst/>
          </a:prstGeom>
          <a:noFill/>
        </p:spPr>
        <p:txBody>
          <a:bodyPr wrap="square" rtlCol="0">
            <a:spAutoFit/>
          </a:bodyPr>
          <a:lstStyle/>
          <a:p>
            <a:pPr algn="just">
              <a:lnSpc>
                <a:spcPct val="150000"/>
              </a:lnSpc>
            </a:pPr>
            <a:r>
              <a:rPr lang="en-ID" sz="1100" b="0" i="0">
                <a:solidFill>
                  <a:schemeClr val="bg1">
                    <a:lumMod val="50000"/>
                  </a:schemeClr>
                </a:solidFill>
                <a:effectLst/>
                <a:latin typeface="Century Gothic" panose="020B0502020202020204" pitchFamily="34" charset="0"/>
                <a:ea typeface="Roboto" panose="02000000000000000000" pitchFamily="2" charset="0"/>
              </a:rPr>
              <a:t>Leo vel fringilla est ullamcorper eget nulla facilisi etiam. Et malesuada fames ac turpis egestas. Urna et pharetra pharetra massa. Nunc scelerisque</a:t>
            </a:r>
            <a:endParaRPr lang="en-ID" sz="1100">
              <a:solidFill>
                <a:schemeClr val="bg1">
                  <a:lumMod val="50000"/>
                </a:schemeClr>
              </a:solidFill>
              <a:latin typeface="Century Gothic" panose="020B0502020202020204" pitchFamily="34" charset="0"/>
              <a:ea typeface="Roboto" panose="02000000000000000000" pitchFamily="2" charset="0"/>
            </a:endParaRPr>
          </a:p>
        </p:txBody>
      </p:sp>
      <p:sp>
        <p:nvSpPr>
          <p:cNvPr id="32" name="Rectangle 31">
            <a:extLst>
              <a:ext uri="{FF2B5EF4-FFF2-40B4-BE49-F238E27FC236}">
                <a16:creationId xmlns:a16="http://schemas.microsoft.com/office/drawing/2014/main" id="{D3AD9DFE-012D-4977-9325-11C216CBB8E1}"/>
              </a:ext>
            </a:extLst>
          </p:cNvPr>
          <p:cNvSpPr/>
          <p:nvPr/>
        </p:nvSpPr>
        <p:spPr>
          <a:xfrm>
            <a:off x="7152205" y="4067603"/>
            <a:ext cx="2066182" cy="504000"/>
          </a:xfrm>
          <a:prstGeom prst="rect">
            <a:avLst/>
          </a:prstGeom>
          <a:solidFill>
            <a:schemeClr val="tx1">
              <a:lumMod val="50000"/>
              <a:lumOff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3" name="TextBox 32">
            <a:extLst>
              <a:ext uri="{FF2B5EF4-FFF2-40B4-BE49-F238E27FC236}">
                <a16:creationId xmlns:a16="http://schemas.microsoft.com/office/drawing/2014/main" id="{B8E7B3AF-7057-4051-8A34-1943BDBEE48D}"/>
              </a:ext>
            </a:extLst>
          </p:cNvPr>
          <p:cNvSpPr txBox="1"/>
          <p:nvPr/>
        </p:nvSpPr>
        <p:spPr>
          <a:xfrm>
            <a:off x="7351574" y="4204187"/>
            <a:ext cx="1667444" cy="230832"/>
          </a:xfrm>
          <a:prstGeom prst="rect">
            <a:avLst/>
          </a:prstGeom>
          <a:noFill/>
        </p:spPr>
        <p:txBody>
          <a:bodyPr wrap="none" rtlCol="0">
            <a:spAutoFit/>
          </a:bodyPr>
          <a:lstStyle/>
          <a:p>
            <a:pPr algn="ctr"/>
            <a:r>
              <a:rPr lang="en-US" sz="900" spc="300">
                <a:solidFill>
                  <a:schemeClr val="bg1"/>
                </a:solidFill>
                <a:latin typeface="Raleway SemiBold" panose="020B0703030101060003" pitchFamily="34" charset="0"/>
                <a:cs typeface="Poppins" panose="00000500000000000000" pitchFamily="2" charset="0"/>
              </a:rPr>
              <a:t>DOWNLOAD NOW</a:t>
            </a:r>
            <a:endParaRPr lang="en-ID" sz="900" spc="300">
              <a:solidFill>
                <a:schemeClr val="bg1"/>
              </a:solidFill>
              <a:latin typeface="Raleway SemiBold" panose="020B0703030101060003" pitchFamily="34" charset="0"/>
              <a:cs typeface="Poppins" panose="00000500000000000000" pitchFamily="2" charset="0"/>
            </a:endParaRPr>
          </a:p>
        </p:txBody>
      </p:sp>
      <p:sp>
        <p:nvSpPr>
          <p:cNvPr id="3" name="Picture Placeholder 2">
            <a:extLst>
              <a:ext uri="{FF2B5EF4-FFF2-40B4-BE49-F238E27FC236}">
                <a16:creationId xmlns:a16="http://schemas.microsoft.com/office/drawing/2014/main" id="{DF074FBF-96F5-4BAB-9C9D-886303507EF9}"/>
              </a:ext>
            </a:extLst>
          </p:cNvPr>
          <p:cNvSpPr>
            <a:spLocks noGrp="1"/>
          </p:cNvSpPr>
          <p:nvPr>
            <p:ph type="pic" sz="quarter" idx="13"/>
          </p:nvPr>
        </p:nvSpPr>
        <p:spPr/>
      </p:sp>
      <p:sp>
        <p:nvSpPr>
          <p:cNvPr id="5" name="Picture Placeholder 4">
            <a:extLst>
              <a:ext uri="{FF2B5EF4-FFF2-40B4-BE49-F238E27FC236}">
                <a16:creationId xmlns:a16="http://schemas.microsoft.com/office/drawing/2014/main" id="{FDEE7906-0B4E-417F-BF46-38745EF9E864}"/>
              </a:ext>
            </a:extLst>
          </p:cNvPr>
          <p:cNvSpPr>
            <a:spLocks noGrp="1"/>
          </p:cNvSpPr>
          <p:nvPr>
            <p:ph type="pic" sz="quarter" idx="12"/>
          </p:nvPr>
        </p:nvSpPr>
        <p:spPr/>
      </p:sp>
    </p:spTree>
    <p:extLst>
      <p:ext uri="{BB962C8B-B14F-4D97-AF65-F5344CB8AC3E}">
        <p14:creationId xmlns:p14="http://schemas.microsoft.com/office/powerpoint/2010/main" val="2971354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2A79B669-67C9-4CBD-9DC2-C6F4E797883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2749" b="2041"/>
          <a:stretch/>
        </p:blipFill>
        <p:spPr>
          <a:xfrm>
            <a:off x="6436337" y="1670951"/>
            <a:ext cx="4612373" cy="3830383"/>
          </a:xfrm>
          <a:prstGeom prst="rect">
            <a:avLst/>
          </a:prstGeom>
        </p:spPr>
      </p:pic>
      <p:sp>
        <p:nvSpPr>
          <p:cNvPr id="19" name="TextBox 18">
            <a:extLst>
              <a:ext uri="{FF2B5EF4-FFF2-40B4-BE49-F238E27FC236}">
                <a16:creationId xmlns:a16="http://schemas.microsoft.com/office/drawing/2014/main" id="{A18BFAA4-0A01-4C1E-9F5A-B51DDA6C0B0E}"/>
              </a:ext>
            </a:extLst>
          </p:cNvPr>
          <p:cNvSpPr txBox="1"/>
          <p:nvPr/>
        </p:nvSpPr>
        <p:spPr>
          <a:xfrm>
            <a:off x="1186831" y="1882198"/>
            <a:ext cx="3503710" cy="584775"/>
          </a:xfrm>
          <a:prstGeom prst="rect">
            <a:avLst/>
          </a:prstGeom>
          <a:noFill/>
        </p:spPr>
        <p:txBody>
          <a:bodyPr wrap="square" rtlCol="0">
            <a:spAutoFit/>
          </a:bodyPr>
          <a:lstStyle/>
          <a:p>
            <a:r>
              <a:rPr lang="en-US" sz="3200">
                <a:solidFill>
                  <a:schemeClr val="tx1">
                    <a:lumMod val="85000"/>
                    <a:lumOff val="15000"/>
                  </a:schemeClr>
                </a:solidFill>
                <a:latin typeface="Century Gothic" panose="020B0502020202020204" pitchFamily="34" charset="0"/>
                <a:ea typeface="Inter" panose="02000503000000020004" pitchFamily="2" charset="0"/>
                <a:cs typeface="Poppins" panose="00000500000000000000" pitchFamily="2" charset="0"/>
              </a:rPr>
              <a:t>Mobile Mockup</a:t>
            </a:r>
            <a:endParaRPr lang="en-ID" sz="3200">
              <a:solidFill>
                <a:schemeClr val="tx1">
                  <a:lumMod val="85000"/>
                  <a:lumOff val="15000"/>
                </a:schemeClr>
              </a:solidFill>
              <a:latin typeface="Century Gothic" panose="020B0502020202020204" pitchFamily="34" charset="0"/>
              <a:ea typeface="Inter" panose="02000503000000020004" pitchFamily="2" charset="0"/>
              <a:cs typeface="Poppins" panose="00000500000000000000" pitchFamily="2" charset="0"/>
            </a:endParaRPr>
          </a:p>
        </p:txBody>
      </p:sp>
      <p:cxnSp>
        <p:nvCxnSpPr>
          <p:cNvPr id="20" name="Straight Connector 19">
            <a:extLst>
              <a:ext uri="{FF2B5EF4-FFF2-40B4-BE49-F238E27FC236}">
                <a16:creationId xmlns:a16="http://schemas.microsoft.com/office/drawing/2014/main" id="{FA2E0CF5-941C-4CB8-ABAD-47FC98F065A3}"/>
              </a:ext>
            </a:extLst>
          </p:cNvPr>
          <p:cNvCxnSpPr/>
          <p:nvPr/>
        </p:nvCxnSpPr>
        <p:spPr>
          <a:xfrm>
            <a:off x="1305544" y="2666821"/>
            <a:ext cx="645914" cy="0"/>
          </a:xfrm>
          <a:prstGeom prst="line">
            <a:avLst/>
          </a:prstGeom>
          <a:ln w="76200">
            <a:solidFill>
              <a:srgbClr val="E4E4E4"/>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3F6F9A5D-4D67-4F78-B4BF-50C9CB52A6FC}"/>
              </a:ext>
            </a:extLst>
          </p:cNvPr>
          <p:cNvSpPr txBox="1"/>
          <p:nvPr/>
        </p:nvSpPr>
        <p:spPr>
          <a:xfrm>
            <a:off x="1186831" y="3356429"/>
            <a:ext cx="3503710" cy="567976"/>
          </a:xfrm>
          <a:prstGeom prst="rect">
            <a:avLst/>
          </a:prstGeom>
          <a:noFill/>
        </p:spPr>
        <p:txBody>
          <a:bodyPr wrap="square" rtlCol="0">
            <a:spAutoFit/>
          </a:bodyPr>
          <a:lstStyle/>
          <a:p>
            <a:pPr algn="just">
              <a:lnSpc>
                <a:spcPct val="150000"/>
              </a:lnSpc>
            </a:pPr>
            <a:r>
              <a:rPr lang="en-ID" sz="1100" b="0" i="0">
                <a:solidFill>
                  <a:schemeClr val="bg1">
                    <a:lumMod val="50000"/>
                  </a:schemeClr>
                </a:solidFill>
                <a:effectLst/>
                <a:latin typeface="Century Gothic" panose="020B0502020202020204" pitchFamily="34" charset="0"/>
                <a:ea typeface="Roboto" panose="02000000000000000000" pitchFamily="2" charset="0"/>
              </a:rPr>
              <a:t>Leo vel fringilla est ullamcorper eget nulla facilisi etiam. Etois malesuada fames ac turpis egestas. </a:t>
            </a:r>
            <a:endParaRPr lang="en-ID" sz="1100">
              <a:solidFill>
                <a:schemeClr val="bg1">
                  <a:lumMod val="50000"/>
                </a:schemeClr>
              </a:solidFill>
              <a:latin typeface="Century Gothic" panose="020B0502020202020204" pitchFamily="34" charset="0"/>
              <a:ea typeface="Roboto" panose="02000000000000000000" pitchFamily="2" charset="0"/>
            </a:endParaRPr>
          </a:p>
        </p:txBody>
      </p:sp>
      <p:sp>
        <p:nvSpPr>
          <p:cNvPr id="24" name="TextBox 23">
            <a:extLst>
              <a:ext uri="{FF2B5EF4-FFF2-40B4-BE49-F238E27FC236}">
                <a16:creationId xmlns:a16="http://schemas.microsoft.com/office/drawing/2014/main" id="{7BF638DD-4537-40F3-A4BE-3A158B20E1AE}"/>
              </a:ext>
            </a:extLst>
          </p:cNvPr>
          <p:cNvSpPr txBox="1"/>
          <p:nvPr/>
        </p:nvSpPr>
        <p:spPr>
          <a:xfrm>
            <a:off x="1186832" y="3030508"/>
            <a:ext cx="1314072" cy="307777"/>
          </a:xfrm>
          <a:prstGeom prst="rect">
            <a:avLst/>
          </a:prstGeom>
          <a:noFill/>
        </p:spPr>
        <p:txBody>
          <a:bodyPr wrap="square" rtlCol="0">
            <a:spAutoFit/>
          </a:bodyPr>
          <a:lstStyle/>
          <a:p>
            <a:r>
              <a:rPr lang="en-US" sz="1400">
                <a:solidFill>
                  <a:schemeClr val="tx1">
                    <a:lumMod val="85000"/>
                    <a:lumOff val="15000"/>
                  </a:schemeClr>
                </a:solidFill>
                <a:latin typeface="Raleway SemiBold" panose="020B0703030101060003" pitchFamily="34" charset="0"/>
                <a:ea typeface="Inter" panose="02000503000000020004" pitchFamily="2" charset="0"/>
                <a:cs typeface="Poppins" panose="00000500000000000000" pitchFamily="2" charset="0"/>
              </a:rPr>
              <a:t>Tittle Here</a:t>
            </a:r>
            <a:endParaRPr lang="en-ID" sz="1400">
              <a:solidFill>
                <a:schemeClr val="tx1">
                  <a:lumMod val="85000"/>
                  <a:lumOff val="15000"/>
                </a:schemeClr>
              </a:solidFill>
              <a:latin typeface="Raleway SemiBold" panose="020B0703030101060003" pitchFamily="34" charset="0"/>
              <a:ea typeface="Inter" panose="02000503000000020004" pitchFamily="2" charset="0"/>
              <a:cs typeface="Poppins" panose="00000500000000000000" pitchFamily="2" charset="0"/>
            </a:endParaRPr>
          </a:p>
        </p:txBody>
      </p:sp>
      <p:sp>
        <p:nvSpPr>
          <p:cNvPr id="25" name="TextBox 24">
            <a:extLst>
              <a:ext uri="{FF2B5EF4-FFF2-40B4-BE49-F238E27FC236}">
                <a16:creationId xmlns:a16="http://schemas.microsoft.com/office/drawing/2014/main" id="{FAB9D076-CA1A-4FBD-BF45-D4207388D767}"/>
              </a:ext>
            </a:extLst>
          </p:cNvPr>
          <p:cNvSpPr txBox="1"/>
          <p:nvPr/>
        </p:nvSpPr>
        <p:spPr>
          <a:xfrm>
            <a:off x="1186831" y="4394200"/>
            <a:ext cx="3503710" cy="567976"/>
          </a:xfrm>
          <a:prstGeom prst="rect">
            <a:avLst/>
          </a:prstGeom>
          <a:noFill/>
        </p:spPr>
        <p:txBody>
          <a:bodyPr wrap="square" rtlCol="0">
            <a:spAutoFit/>
          </a:bodyPr>
          <a:lstStyle/>
          <a:p>
            <a:pPr algn="just">
              <a:lnSpc>
                <a:spcPct val="150000"/>
              </a:lnSpc>
            </a:pPr>
            <a:r>
              <a:rPr lang="en-ID" sz="1100" b="0" i="0">
                <a:solidFill>
                  <a:schemeClr val="bg1">
                    <a:lumMod val="50000"/>
                  </a:schemeClr>
                </a:solidFill>
                <a:effectLst/>
                <a:latin typeface="Century Gothic" panose="020B0502020202020204" pitchFamily="34" charset="0"/>
                <a:ea typeface="Roboto" panose="02000000000000000000" pitchFamily="2" charset="0"/>
              </a:rPr>
              <a:t>Leo vel fringilla est ullamcorper eget nulla facilisi etiam. Etois malesuada fames ac turpis egestas. </a:t>
            </a:r>
            <a:endParaRPr lang="en-ID" sz="1100">
              <a:solidFill>
                <a:schemeClr val="bg1">
                  <a:lumMod val="50000"/>
                </a:schemeClr>
              </a:solidFill>
              <a:latin typeface="Century Gothic" panose="020B0502020202020204" pitchFamily="34" charset="0"/>
              <a:ea typeface="Roboto" panose="02000000000000000000" pitchFamily="2" charset="0"/>
            </a:endParaRPr>
          </a:p>
        </p:txBody>
      </p:sp>
      <p:sp>
        <p:nvSpPr>
          <p:cNvPr id="26" name="TextBox 25">
            <a:extLst>
              <a:ext uri="{FF2B5EF4-FFF2-40B4-BE49-F238E27FC236}">
                <a16:creationId xmlns:a16="http://schemas.microsoft.com/office/drawing/2014/main" id="{E6311459-60E4-4C5E-B0A3-DF22784E4386}"/>
              </a:ext>
            </a:extLst>
          </p:cNvPr>
          <p:cNvSpPr txBox="1"/>
          <p:nvPr/>
        </p:nvSpPr>
        <p:spPr>
          <a:xfrm>
            <a:off x="1186832" y="4068279"/>
            <a:ext cx="1314072" cy="307777"/>
          </a:xfrm>
          <a:prstGeom prst="rect">
            <a:avLst/>
          </a:prstGeom>
          <a:noFill/>
        </p:spPr>
        <p:txBody>
          <a:bodyPr wrap="square" rtlCol="0">
            <a:spAutoFit/>
          </a:bodyPr>
          <a:lstStyle/>
          <a:p>
            <a:r>
              <a:rPr lang="en-US" sz="1400">
                <a:solidFill>
                  <a:schemeClr val="tx1">
                    <a:lumMod val="85000"/>
                    <a:lumOff val="15000"/>
                  </a:schemeClr>
                </a:solidFill>
                <a:latin typeface="Raleway SemiBold" panose="020B0703030101060003" pitchFamily="34" charset="0"/>
                <a:ea typeface="Inter" panose="02000503000000020004" pitchFamily="2" charset="0"/>
                <a:cs typeface="Poppins" panose="00000500000000000000" pitchFamily="2" charset="0"/>
              </a:rPr>
              <a:t>Tittle Here</a:t>
            </a:r>
            <a:endParaRPr lang="en-ID" sz="1400">
              <a:solidFill>
                <a:schemeClr val="tx1">
                  <a:lumMod val="85000"/>
                  <a:lumOff val="15000"/>
                </a:schemeClr>
              </a:solidFill>
              <a:latin typeface="Raleway SemiBold" panose="020B0703030101060003" pitchFamily="34" charset="0"/>
              <a:ea typeface="Inter" panose="02000503000000020004" pitchFamily="2" charset="0"/>
              <a:cs typeface="Poppins" panose="00000500000000000000" pitchFamily="2" charset="0"/>
            </a:endParaRPr>
          </a:p>
        </p:txBody>
      </p:sp>
      <p:sp>
        <p:nvSpPr>
          <p:cNvPr id="3" name="Picture Placeholder 2">
            <a:extLst>
              <a:ext uri="{FF2B5EF4-FFF2-40B4-BE49-F238E27FC236}">
                <a16:creationId xmlns:a16="http://schemas.microsoft.com/office/drawing/2014/main" id="{3379D7BA-7B50-4C86-9FEB-D1FDA8A949A3}"/>
              </a:ext>
            </a:extLst>
          </p:cNvPr>
          <p:cNvSpPr>
            <a:spLocks noGrp="1"/>
          </p:cNvSpPr>
          <p:nvPr>
            <p:ph type="pic" sz="quarter" idx="12"/>
          </p:nvPr>
        </p:nvSpPr>
        <p:spPr/>
      </p:sp>
    </p:spTree>
    <p:extLst>
      <p:ext uri="{BB962C8B-B14F-4D97-AF65-F5344CB8AC3E}">
        <p14:creationId xmlns:p14="http://schemas.microsoft.com/office/powerpoint/2010/main" val="11946933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87A75BE6-8A16-44D1-9516-5EE4BCD91C2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99089" y="1666456"/>
            <a:ext cx="6090070" cy="3525087"/>
          </a:xfrm>
          <a:prstGeom prst="rect">
            <a:avLst/>
          </a:prstGeom>
        </p:spPr>
      </p:pic>
      <p:sp>
        <p:nvSpPr>
          <p:cNvPr id="11" name="TextBox 10">
            <a:extLst>
              <a:ext uri="{FF2B5EF4-FFF2-40B4-BE49-F238E27FC236}">
                <a16:creationId xmlns:a16="http://schemas.microsoft.com/office/drawing/2014/main" id="{D48183AF-6872-4E38-A173-EBF597170127}"/>
              </a:ext>
            </a:extLst>
          </p:cNvPr>
          <p:cNvSpPr txBox="1"/>
          <p:nvPr/>
        </p:nvSpPr>
        <p:spPr>
          <a:xfrm>
            <a:off x="1064242" y="1636384"/>
            <a:ext cx="3928671" cy="646331"/>
          </a:xfrm>
          <a:prstGeom prst="rect">
            <a:avLst/>
          </a:prstGeom>
          <a:noFill/>
        </p:spPr>
        <p:txBody>
          <a:bodyPr wrap="square" rtlCol="0">
            <a:spAutoFit/>
          </a:bodyPr>
          <a:lstStyle/>
          <a:p>
            <a:r>
              <a:rPr lang="en-US" sz="3600">
                <a:solidFill>
                  <a:schemeClr val="tx1">
                    <a:lumMod val="85000"/>
                    <a:lumOff val="15000"/>
                  </a:schemeClr>
                </a:solidFill>
                <a:latin typeface="Century Gothic" panose="020B0502020202020204" pitchFamily="34" charset="0"/>
                <a:ea typeface="Inter" panose="02000503000000020004" pitchFamily="2" charset="0"/>
                <a:cs typeface="Poppins" panose="00000500000000000000" pitchFamily="2" charset="0"/>
              </a:rPr>
              <a:t>Mobile Mockup</a:t>
            </a:r>
            <a:endParaRPr lang="en-ID" sz="3600">
              <a:solidFill>
                <a:schemeClr val="tx1">
                  <a:lumMod val="85000"/>
                  <a:lumOff val="15000"/>
                </a:schemeClr>
              </a:solidFill>
              <a:latin typeface="Century Gothic" panose="020B0502020202020204" pitchFamily="34" charset="0"/>
              <a:ea typeface="Inter" panose="02000503000000020004" pitchFamily="2" charset="0"/>
              <a:cs typeface="Poppins" panose="00000500000000000000" pitchFamily="2" charset="0"/>
            </a:endParaRPr>
          </a:p>
        </p:txBody>
      </p:sp>
      <p:cxnSp>
        <p:nvCxnSpPr>
          <p:cNvPr id="12" name="Straight Connector 11">
            <a:extLst>
              <a:ext uri="{FF2B5EF4-FFF2-40B4-BE49-F238E27FC236}">
                <a16:creationId xmlns:a16="http://schemas.microsoft.com/office/drawing/2014/main" id="{31C80D42-1A80-4D6F-A10E-3F417E8DCDEF}"/>
              </a:ext>
            </a:extLst>
          </p:cNvPr>
          <p:cNvCxnSpPr/>
          <p:nvPr/>
        </p:nvCxnSpPr>
        <p:spPr>
          <a:xfrm>
            <a:off x="1165844" y="2464549"/>
            <a:ext cx="645914" cy="0"/>
          </a:xfrm>
          <a:prstGeom prst="line">
            <a:avLst/>
          </a:prstGeom>
          <a:ln w="76200">
            <a:solidFill>
              <a:srgbClr val="E4E4E4"/>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AED0A5E3-EFE3-4FD1-BE37-2A0802646567}"/>
              </a:ext>
            </a:extLst>
          </p:cNvPr>
          <p:cNvSpPr txBox="1"/>
          <p:nvPr/>
        </p:nvSpPr>
        <p:spPr>
          <a:xfrm>
            <a:off x="1064242" y="3119527"/>
            <a:ext cx="4596329" cy="821892"/>
          </a:xfrm>
          <a:prstGeom prst="rect">
            <a:avLst/>
          </a:prstGeom>
          <a:noFill/>
        </p:spPr>
        <p:txBody>
          <a:bodyPr wrap="square" rtlCol="0">
            <a:spAutoFit/>
          </a:bodyPr>
          <a:lstStyle/>
          <a:p>
            <a:pPr algn="just">
              <a:lnSpc>
                <a:spcPct val="150000"/>
              </a:lnSpc>
            </a:pPr>
            <a:r>
              <a:rPr lang="en-ID" sz="1100" b="0" i="0">
                <a:solidFill>
                  <a:schemeClr val="bg1">
                    <a:lumMod val="50000"/>
                  </a:schemeClr>
                </a:solidFill>
                <a:effectLst/>
                <a:latin typeface="Century Gothic" panose="020B0502020202020204" pitchFamily="34" charset="0"/>
                <a:ea typeface="Roboto" panose="02000000000000000000" pitchFamily="2" charset="0"/>
              </a:rPr>
              <a:t>Leo vel fringilla est ullamcorper eget nulla facilisi etiam. Et malesuada fames ac turpis egestas. Urna et pharetra pharetra massa. Nunc scelerisque viverra mauris in. Arcu felis </a:t>
            </a:r>
            <a:endParaRPr lang="en-ID" sz="1100">
              <a:solidFill>
                <a:schemeClr val="bg1">
                  <a:lumMod val="50000"/>
                </a:schemeClr>
              </a:solidFill>
              <a:latin typeface="Century Gothic" panose="020B0502020202020204" pitchFamily="34" charset="0"/>
              <a:ea typeface="Roboto" panose="02000000000000000000" pitchFamily="2" charset="0"/>
            </a:endParaRPr>
          </a:p>
        </p:txBody>
      </p:sp>
      <p:sp>
        <p:nvSpPr>
          <p:cNvPr id="15" name="TextBox 14">
            <a:extLst>
              <a:ext uri="{FF2B5EF4-FFF2-40B4-BE49-F238E27FC236}">
                <a16:creationId xmlns:a16="http://schemas.microsoft.com/office/drawing/2014/main" id="{4262738F-3067-460D-84EC-F5A267AD6356}"/>
              </a:ext>
            </a:extLst>
          </p:cNvPr>
          <p:cNvSpPr txBox="1"/>
          <p:nvPr/>
        </p:nvSpPr>
        <p:spPr>
          <a:xfrm>
            <a:off x="1064242" y="2768208"/>
            <a:ext cx="1314072" cy="307777"/>
          </a:xfrm>
          <a:prstGeom prst="rect">
            <a:avLst/>
          </a:prstGeom>
          <a:noFill/>
        </p:spPr>
        <p:txBody>
          <a:bodyPr wrap="square" rtlCol="0">
            <a:spAutoFit/>
          </a:bodyPr>
          <a:lstStyle/>
          <a:p>
            <a:r>
              <a:rPr lang="en-US" sz="1400">
                <a:solidFill>
                  <a:schemeClr val="tx1">
                    <a:lumMod val="85000"/>
                    <a:lumOff val="15000"/>
                  </a:schemeClr>
                </a:solidFill>
                <a:latin typeface="Raleway SemiBold" panose="020B0703030101060003" pitchFamily="34" charset="0"/>
                <a:ea typeface="Inter" panose="02000503000000020004" pitchFamily="2" charset="0"/>
                <a:cs typeface="Poppins" panose="00000500000000000000" pitchFamily="2" charset="0"/>
              </a:rPr>
              <a:t>Tittle Here</a:t>
            </a:r>
            <a:endParaRPr lang="en-ID" sz="1400">
              <a:solidFill>
                <a:schemeClr val="tx1">
                  <a:lumMod val="85000"/>
                  <a:lumOff val="15000"/>
                </a:schemeClr>
              </a:solidFill>
              <a:latin typeface="Raleway SemiBold" panose="020B0703030101060003" pitchFamily="34" charset="0"/>
              <a:ea typeface="Inter" panose="02000503000000020004" pitchFamily="2" charset="0"/>
              <a:cs typeface="Poppins" panose="00000500000000000000" pitchFamily="2" charset="0"/>
            </a:endParaRPr>
          </a:p>
        </p:txBody>
      </p:sp>
      <p:sp>
        <p:nvSpPr>
          <p:cNvPr id="17" name="TextBox 16">
            <a:extLst>
              <a:ext uri="{FF2B5EF4-FFF2-40B4-BE49-F238E27FC236}">
                <a16:creationId xmlns:a16="http://schemas.microsoft.com/office/drawing/2014/main" id="{89B7739B-00FC-4591-83C7-15EEC10C2F8A}"/>
              </a:ext>
            </a:extLst>
          </p:cNvPr>
          <p:cNvSpPr txBox="1"/>
          <p:nvPr/>
        </p:nvSpPr>
        <p:spPr>
          <a:xfrm>
            <a:off x="1064242" y="4139267"/>
            <a:ext cx="1314072" cy="523220"/>
          </a:xfrm>
          <a:prstGeom prst="rect">
            <a:avLst/>
          </a:prstGeom>
          <a:noFill/>
        </p:spPr>
        <p:txBody>
          <a:bodyPr wrap="square" rtlCol="0">
            <a:spAutoFit/>
          </a:bodyPr>
          <a:lstStyle/>
          <a:p>
            <a:r>
              <a:rPr lang="en-US" sz="2800" b="1">
                <a:solidFill>
                  <a:schemeClr val="tx1">
                    <a:lumMod val="75000"/>
                    <a:lumOff val="25000"/>
                  </a:schemeClr>
                </a:solidFill>
                <a:latin typeface="Century Gothic" panose="020B0502020202020204" pitchFamily="34" charset="0"/>
                <a:ea typeface="Inter" panose="02000503000000020004" pitchFamily="2" charset="0"/>
                <a:cs typeface="Poppins" panose="00000500000000000000" pitchFamily="2" charset="0"/>
              </a:rPr>
              <a:t>200+</a:t>
            </a:r>
            <a:endParaRPr lang="en-ID" sz="2800" b="1">
              <a:solidFill>
                <a:schemeClr val="tx1">
                  <a:lumMod val="75000"/>
                  <a:lumOff val="25000"/>
                </a:schemeClr>
              </a:solidFill>
              <a:latin typeface="Century Gothic" panose="020B0502020202020204" pitchFamily="34" charset="0"/>
              <a:ea typeface="Inter" panose="02000503000000020004" pitchFamily="2" charset="0"/>
              <a:cs typeface="Poppins" panose="00000500000000000000" pitchFamily="2" charset="0"/>
            </a:endParaRPr>
          </a:p>
        </p:txBody>
      </p:sp>
      <p:sp>
        <p:nvSpPr>
          <p:cNvPr id="18" name="TextBox 17">
            <a:extLst>
              <a:ext uri="{FF2B5EF4-FFF2-40B4-BE49-F238E27FC236}">
                <a16:creationId xmlns:a16="http://schemas.microsoft.com/office/drawing/2014/main" id="{48B7968C-6F39-4D23-A9AC-CC8784727B9F}"/>
              </a:ext>
            </a:extLst>
          </p:cNvPr>
          <p:cNvSpPr txBox="1"/>
          <p:nvPr/>
        </p:nvSpPr>
        <p:spPr>
          <a:xfrm>
            <a:off x="1064242" y="4653641"/>
            <a:ext cx="2332101" cy="567976"/>
          </a:xfrm>
          <a:prstGeom prst="rect">
            <a:avLst/>
          </a:prstGeom>
          <a:noFill/>
        </p:spPr>
        <p:txBody>
          <a:bodyPr wrap="square" rtlCol="0">
            <a:spAutoFit/>
          </a:bodyPr>
          <a:lstStyle/>
          <a:p>
            <a:pPr>
              <a:lnSpc>
                <a:spcPct val="150000"/>
              </a:lnSpc>
            </a:pPr>
            <a:r>
              <a:rPr lang="en-ID" sz="1100" b="0" i="0">
                <a:solidFill>
                  <a:schemeClr val="bg1">
                    <a:lumMod val="50000"/>
                  </a:schemeClr>
                </a:solidFill>
                <a:effectLst/>
                <a:latin typeface="Century Gothic" panose="020B0502020202020204" pitchFamily="34" charset="0"/>
                <a:ea typeface="Roboto" panose="02000000000000000000" pitchFamily="2" charset="0"/>
              </a:rPr>
              <a:t>Leo vel fringilla est ullamcor eget nulla facilisi etiam. Et</a:t>
            </a:r>
            <a:endParaRPr lang="en-ID" sz="1100">
              <a:solidFill>
                <a:schemeClr val="bg1">
                  <a:lumMod val="50000"/>
                </a:schemeClr>
              </a:solidFill>
              <a:latin typeface="Century Gothic" panose="020B0502020202020204" pitchFamily="34" charset="0"/>
              <a:ea typeface="Roboto" panose="02000000000000000000" pitchFamily="2" charset="0"/>
            </a:endParaRPr>
          </a:p>
        </p:txBody>
      </p:sp>
      <p:sp>
        <p:nvSpPr>
          <p:cNvPr id="19" name="TextBox 18">
            <a:extLst>
              <a:ext uri="{FF2B5EF4-FFF2-40B4-BE49-F238E27FC236}">
                <a16:creationId xmlns:a16="http://schemas.microsoft.com/office/drawing/2014/main" id="{4E0D43B1-2DD2-4A66-A0C8-C5EA2F357FB9}"/>
              </a:ext>
            </a:extLst>
          </p:cNvPr>
          <p:cNvSpPr txBox="1"/>
          <p:nvPr/>
        </p:nvSpPr>
        <p:spPr>
          <a:xfrm>
            <a:off x="3410857" y="4139267"/>
            <a:ext cx="1314072" cy="523220"/>
          </a:xfrm>
          <a:prstGeom prst="rect">
            <a:avLst/>
          </a:prstGeom>
          <a:noFill/>
        </p:spPr>
        <p:txBody>
          <a:bodyPr wrap="square" rtlCol="0">
            <a:spAutoFit/>
          </a:bodyPr>
          <a:lstStyle/>
          <a:p>
            <a:r>
              <a:rPr lang="en-US" sz="2800" b="1">
                <a:solidFill>
                  <a:schemeClr val="tx1">
                    <a:lumMod val="75000"/>
                    <a:lumOff val="25000"/>
                  </a:schemeClr>
                </a:solidFill>
                <a:latin typeface="Century Gothic" panose="020B0502020202020204" pitchFamily="34" charset="0"/>
                <a:ea typeface="Inter" panose="02000503000000020004" pitchFamily="2" charset="0"/>
                <a:cs typeface="Poppins" panose="00000500000000000000" pitchFamily="2" charset="0"/>
              </a:rPr>
              <a:t>700+</a:t>
            </a:r>
            <a:endParaRPr lang="en-ID" sz="2800" b="1">
              <a:solidFill>
                <a:schemeClr val="tx1">
                  <a:lumMod val="75000"/>
                  <a:lumOff val="25000"/>
                </a:schemeClr>
              </a:solidFill>
              <a:latin typeface="Century Gothic" panose="020B0502020202020204" pitchFamily="34" charset="0"/>
              <a:ea typeface="Inter" panose="02000503000000020004" pitchFamily="2" charset="0"/>
              <a:cs typeface="Poppins" panose="00000500000000000000" pitchFamily="2" charset="0"/>
            </a:endParaRPr>
          </a:p>
        </p:txBody>
      </p:sp>
      <p:sp>
        <p:nvSpPr>
          <p:cNvPr id="20" name="TextBox 19">
            <a:extLst>
              <a:ext uri="{FF2B5EF4-FFF2-40B4-BE49-F238E27FC236}">
                <a16:creationId xmlns:a16="http://schemas.microsoft.com/office/drawing/2014/main" id="{AC26A60A-38B5-4D0D-AFC6-392F6442507B}"/>
              </a:ext>
            </a:extLst>
          </p:cNvPr>
          <p:cNvSpPr txBox="1"/>
          <p:nvPr/>
        </p:nvSpPr>
        <p:spPr>
          <a:xfrm>
            <a:off x="3410857" y="4653641"/>
            <a:ext cx="2332101" cy="567976"/>
          </a:xfrm>
          <a:prstGeom prst="rect">
            <a:avLst/>
          </a:prstGeom>
          <a:noFill/>
        </p:spPr>
        <p:txBody>
          <a:bodyPr wrap="square" rtlCol="0">
            <a:spAutoFit/>
          </a:bodyPr>
          <a:lstStyle/>
          <a:p>
            <a:pPr>
              <a:lnSpc>
                <a:spcPct val="150000"/>
              </a:lnSpc>
            </a:pPr>
            <a:r>
              <a:rPr lang="en-ID" sz="1100" b="0" i="0">
                <a:solidFill>
                  <a:schemeClr val="bg1">
                    <a:lumMod val="50000"/>
                  </a:schemeClr>
                </a:solidFill>
                <a:effectLst/>
                <a:latin typeface="Century Gothic" panose="020B0502020202020204" pitchFamily="34" charset="0"/>
                <a:ea typeface="Roboto" panose="02000000000000000000" pitchFamily="2" charset="0"/>
              </a:rPr>
              <a:t>Leo vel fringilla est ullamcor eget nulla facilisi etiam. Et</a:t>
            </a:r>
            <a:endParaRPr lang="en-ID" sz="1100">
              <a:solidFill>
                <a:schemeClr val="bg1">
                  <a:lumMod val="50000"/>
                </a:schemeClr>
              </a:solidFill>
              <a:latin typeface="Century Gothic" panose="020B0502020202020204" pitchFamily="34" charset="0"/>
              <a:ea typeface="Roboto" panose="02000000000000000000" pitchFamily="2" charset="0"/>
            </a:endParaRPr>
          </a:p>
        </p:txBody>
      </p:sp>
      <p:sp>
        <p:nvSpPr>
          <p:cNvPr id="3" name="Picture Placeholder 2">
            <a:extLst>
              <a:ext uri="{FF2B5EF4-FFF2-40B4-BE49-F238E27FC236}">
                <a16:creationId xmlns:a16="http://schemas.microsoft.com/office/drawing/2014/main" id="{548E607F-4C7C-4E97-BBB0-398982F56B61}"/>
              </a:ext>
            </a:extLst>
          </p:cNvPr>
          <p:cNvSpPr>
            <a:spLocks noGrp="1"/>
          </p:cNvSpPr>
          <p:nvPr>
            <p:ph type="pic" sz="quarter" idx="12"/>
          </p:nvPr>
        </p:nvSpPr>
        <p:spPr/>
      </p:sp>
    </p:spTree>
    <p:extLst>
      <p:ext uri="{BB962C8B-B14F-4D97-AF65-F5344CB8AC3E}">
        <p14:creationId xmlns:p14="http://schemas.microsoft.com/office/powerpoint/2010/main" val="9163673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4B98DC8-9C6F-48EB-9A00-41316A6E3C9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70591" y="957942"/>
            <a:ext cx="3266049" cy="5235261"/>
          </a:xfrm>
          <a:prstGeom prst="rect">
            <a:avLst/>
          </a:prstGeom>
        </p:spPr>
      </p:pic>
      <p:sp>
        <p:nvSpPr>
          <p:cNvPr id="12" name="TextBox 11">
            <a:extLst>
              <a:ext uri="{FF2B5EF4-FFF2-40B4-BE49-F238E27FC236}">
                <a16:creationId xmlns:a16="http://schemas.microsoft.com/office/drawing/2014/main" id="{311A4B3E-CF8E-4AB8-9E95-F525564D67AF}"/>
              </a:ext>
            </a:extLst>
          </p:cNvPr>
          <p:cNvSpPr txBox="1"/>
          <p:nvPr/>
        </p:nvSpPr>
        <p:spPr>
          <a:xfrm>
            <a:off x="955360" y="3548264"/>
            <a:ext cx="1314072" cy="307777"/>
          </a:xfrm>
          <a:prstGeom prst="rect">
            <a:avLst/>
          </a:prstGeom>
          <a:noFill/>
        </p:spPr>
        <p:txBody>
          <a:bodyPr wrap="square" rtlCol="0">
            <a:spAutoFit/>
          </a:bodyPr>
          <a:lstStyle/>
          <a:p>
            <a:r>
              <a:rPr lang="en-US" sz="1400">
                <a:solidFill>
                  <a:schemeClr val="tx1">
                    <a:lumMod val="85000"/>
                    <a:lumOff val="15000"/>
                  </a:schemeClr>
                </a:solidFill>
                <a:latin typeface="Raleway SemiBold" panose="020B0703030101060003" pitchFamily="34" charset="0"/>
                <a:ea typeface="Inter" panose="02000503000000020004" pitchFamily="2" charset="0"/>
                <a:cs typeface="Poppins" panose="00000500000000000000" pitchFamily="2" charset="0"/>
              </a:rPr>
              <a:t>Tittle Here</a:t>
            </a:r>
            <a:endParaRPr lang="en-ID" sz="1400">
              <a:solidFill>
                <a:schemeClr val="tx1">
                  <a:lumMod val="85000"/>
                  <a:lumOff val="15000"/>
                </a:schemeClr>
              </a:solidFill>
              <a:latin typeface="Raleway SemiBold" panose="020B0703030101060003" pitchFamily="34" charset="0"/>
              <a:ea typeface="Inter" panose="02000503000000020004" pitchFamily="2" charset="0"/>
              <a:cs typeface="Poppins" panose="00000500000000000000" pitchFamily="2" charset="0"/>
            </a:endParaRPr>
          </a:p>
        </p:txBody>
      </p:sp>
      <p:sp>
        <p:nvSpPr>
          <p:cNvPr id="13" name="TextBox 12">
            <a:extLst>
              <a:ext uri="{FF2B5EF4-FFF2-40B4-BE49-F238E27FC236}">
                <a16:creationId xmlns:a16="http://schemas.microsoft.com/office/drawing/2014/main" id="{53389DAB-6D1F-4BA3-B477-759561594B7F}"/>
              </a:ext>
            </a:extLst>
          </p:cNvPr>
          <p:cNvSpPr txBox="1"/>
          <p:nvPr/>
        </p:nvSpPr>
        <p:spPr>
          <a:xfrm>
            <a:off x="955360" y="3856041"/>
            <a:ext cx="2658698" cy="1075807"/>
          </a:xfrm>
          <a:prstGeom prst="rect">
            <a:avLst/>
          </a:prstGeom>
          <a:noFill/>
        </p:spPr>
        <p:txBody>
          <a:bodyPr wrap="square" rtlCol="0">
            <a:spAutoFit/>
          </a:bodyPr>
          <a:lstStyle/>
          <a:p>
            <a:pPr algn="just">
              <a:lnSpc>
                <a:spcPct val="150000"/>
              </a:lnSpc>
            </a:pPr>
            <a:r>
              <a:rPr lang="en-ID" sz="1100" b="0" i="0">
                <a:solidFill>
                  <a:schemeClr val="bg1">
                    <a:lumMod val="50000"/>
                  </a:schemeClr>
                </a:solidFill>
                <a:effectLst/>
                <a:latin typeface="Century Gothic" panose="020B0502020202020204" pitchFamily="34" charset="0"/>
                <a:ea typeface="Roboto" panose="02000000000000000000" pitchFamily="2" charset="0"/>
              </a:rPr>
              <a:t>Leo vel fringilla est ullamcorper eget nulla facilisi etiam. Etoles malesuada fames acius turpis egestas. Urna et pharetra pharetra massa. Nunc</a:t>
            </a:r>
            <a:endParaRPr lang="en-ID" sz="1100">
              <a:solidFill>
                <a:schemeClr val="bg1">
                  <a:lumMod val="50000"/>
                </a:schemeClr>
              </a:solidFill>
              <a:latin typeface="Century Gothic" panose="020B0502020202020204" pitchFamily="34" charset="0"/>
              <a:ea typeface="Roboto" panose="02000000000000000000" pitchFamily="2" charset="0"/>
            </a:endParaRPr>
          </a:p>
        </p:txBody>
      </p:sp>
      <p:sp>
        <p:nvSpPr>
          <p:cNvPr id="14" name="TextBox 13">
            <a:extLst>
              <a:ext uri="{FF2B5EF4-FFF2-40B4-BE49-F238E27FC236}">
                <a16:creationId xmlns:a16="http://schemas.microsoft.com/office/drawing/2014/main" id="{CBCDFED5-2B6E-431F-8BF1-5E013A807A78}"/>
              </a:ext>
            </a:extLst>
          </p:cNvPr>
          <p:cNvSpPr txBox="1"/>
          <p:nvPr/>
        </p:nvSpPr>
        <p:spPr>
          <a:xfrm>
            <a:off x="4259969" y="3548264"/>
            <a:ext cx="1314072" cy="307777"/>
          </a:xfrm>
          <a:prstGeom prst="rect">
            <a:avLst/>
          </a:prstGeom>
          <a:noFill/>
        </p:spPr>
        <p:txBody>
          <a:bodyPr wrap="square" rtlCol="0">
            <a:spAutoFit/>
          </a:bodyPr>
          <a:lstStyle/>
          <a:p>
            <a:r>
              <a:rPr lang="en-US" sz="1400">
                <a:solidFill>
                  <a:schemeClr val="tx1">
                    <a:lumMod val="85000"/>
                    <a:lumOff val="15000"/>
                  </a:schemeClr>
                </a:solidFill>
                <a:latin typeface="Raleway SemiBold" panose="020B0703030101060003" pitchFamily="34" charset="0"/>
                <a:ea typeface="Inter" panose="02000503000000020004" pitchFamily="2" charset="0"/>
                <a:cs typeface="Poppins" panose="00000500000000000000" pitchFamily="2" charset="0"/>
              </a:rPr>
              <a:t>Tittle Here</a:t>
            </a:r>
            <a:endParaRPr lang="en-ID" sz="1400">
              <a:solidFill>
                <a:schemeClr val="tx1">
                  <a:lumMod val="85000"/>
                  <a:lumOff val="15000"/>
                </a:schemeClr>
              </a:solidFill>
              <a:latin typeface="Raleway SemiBold" panose="020B0703030101060003" pitchFamily="34" charset="0"/>
              <a:ea typeface="Inter" panose="02000503000000020004" pitchFamily="2" charset="0"/>
              <a:cs typeface="Poppins" panose="00000500000000000000" pitchFamily="2" charset="0"/>
            </a:endParaRPr>
          </a:p>
        </p:txBody>
      </p:sp>
      <p:sp>
        <p:nvSpPr>
          <p:cNvPr id="15" name="TextBox 14">
            <a:extLst>
              <a:ext uri="{FF2B5EF4-FFF2-40B4-BE49-F238E27FC236}">
                <a16:creationId xmlns:a16="http://schemas.microsoft.com/office/drawing/2014/main" id="{143B5950-D6F7-45A8-8193-BF8A1FF0F823}"/>
              </a:ext>
            </a:extLst>
          </p:cNvPr>
          <p:cNvSpPr txBox="1"/>
          <p:nvPr/>
        </p:nvSpPr>
        <p:spPr>
          <a:xfrm>
            <a:off x="4259969" y="3856041"/>
            <a:ext cx="2658698" cy="1075807"/>
          </a:xfrm>
          <a:prstGeom prst="rect">
            <a:avLst/>
          </a:prstGeom>
          <a:noFill/>
        </p:spPr>
        <p:txBody>
          <a:bodyPr wrap="square" rtlCol="0">
            <a:spAutoFit/>
          </a:bodyPr>
          <a:lstStyle/>
          <a:p>
            <a:pPr algn="just">
              <a:lnSpc>
                <a:spcPct val="150000"/>
              </a:lnSpc>
            </a:pPr>
            <a:r>
              <a:rPr lang="en-ID" sz="1100" b="0" i="0">
                <a:solidFill>
                  <a:schemeClr val="bg1">
                    <a:lumMod val="50000"/>
                  </a:schemeClr>
                </a:solidFill>
                <a:effectLst/>
                <a:latin typeface="Century Gothic" panose="020B0502020202020204" pitchFamily="34" charset="0"/>
                <a:ea typeface="Roboto" panose="02000000000000000000" pitchFamily="2" charset="0"/>
              </a:rPr>
              <a:t>Leo vel fringilla est ullamcorper eget nulla facilisi etiam. Etoles malesuada fames acius turpis egestas. Urna et pharetra pharetra massa. Nunc</a:t>
            </a:r>
            <a:endParaRPr lang="en-ID" sz="1100">
              <a:solidFill>
                <a:schemeClr val="bg1">
                  <a:lumMod val="50000"/>
                </a:schemeClr>
              </a:solidFill>
              <a:latin typeface="Century Gothic" panose="020B0502020202020204" pitchFamily="34" charset="0"/>
              <a:ea typeface="Roboto" panose="02000000000000000000" pitchFamily="2" charset="0"/>
            </a:endParaRPr>
          </a:p>
        </p:txBody>
      </p:sp>
      <p:sp>
        <p:nvSpPr>
          <p:cNvPr id="16" name="TextBox 15">
            <a:extLst>
              <a:ext uri="{FF2B5EF4-FFF2-40B4-BE49-F238E27FC236}">
                <a16:creationId xmlns:a16="http://schemas.microsoft.com/office/drawing/2014/main" id="{C47F57F1-E636-4EAF-BC92-243A7F8614C9}"/>
              </a:ext>
            </a:extLst>
          </p:cNvPr>
          <p:cNvSpPr txBox="1"/>
          <p:nvPr/>
        </p:nvSpPr>
        <p:spPr>
          <a:xfrm>
            <a:off x="890071" y="1926153"/>
            <a:ext cx="3928671" cy="646331"/>
          </a:xfrm>
          <a:prstGeom prst="rect">
            <a:avLst/>
          </a:prstGeom>
          <a:noFill/>
        </p:spPr>
        <p:txBody>
          <a:bodyPr wrap="square" rtlCol="0">
            <a:spAutoFit/>
          </a:bodyPr>
          <a:lstStyle/>
          <a:p>
            <a:r>
              <a:rPr lang="en-US" sz="3600">
                <a:solidFill>
                  <a:schemeClr val="tx1">
                    <a:lumMod val="85000"/>
                    <a:lumOff val="15000"/>
                  </a:schemeClr>
                </a:solidFill>
                <a:latin typeface="Century Gothic" panose="020B0502020202020204" pitchFamily="34" charset="0"/>
                <a:ea typeface="Inter" panose="02000503000000020004" pitchFamily="2" charset="0"/>
                <a:cs typeface="Poppins" panose="00000500000000000000" pitchFamily="2" charset="0"/>
              </a:rPr>
              <a:t>Mobile Mockup</a:t>
            </a:r>
            <a:endParaRPr lang="en-ID" sz="3600">
              <a:solidFill>
                <a:schemeClr val="tx1">
                  <a:lumMod val="85000"/>
                  <a:lumOff val="15000"/>
                </a:schemeClr>
              </a:solidFill>
              <a:latin typeface="Century Gothic" panose="020B0502020202020204" pitchFamily="34" charset="0"/>
              <a:ea typeface="Inter" panose="02000503000000020004" pitchFamily="2" charset="0"/>
              <a:cs typeface="Poppins" panose="00000500000000000000" pitchFamily="2" charset="0"/>
            </a:endParaRPr>
          </a:p>
        </p:txBody>
      </p:sp>
      <p:cxnSp>
        <p:nvCxnSpPr>
          <p:cNvPr id="17" name="Straight Connector 16">
            <a:extLst>
              <a:ext uri="{FF2B5EF4-FFF2-40B4-BE49-F238E27FC236}">
                <a16:creationId xmlns:a16="http://schemas.microsoft.com/office/drawing/2014/main" id="{F731FD68-C247-483F-A9DB-1A27F951803B}"/>
              </a:ext>
            </a:extLst>
          </p:cNvPr>
          <p:cNvCxnSpPr/>
          <p:nvPr/>
        </p:nvCxnSpPr>
        <p:spPr>
          <a:xfrm>
            <a:off x="1008785" y="2725290"/>
            <a:ext cx="645914" cy="0"/>
          </a:xfrm>
          <a:prstGeom prst="line">
            <a:avLst/>
          </a:prstGeom>
          <a:ln w="76200">
            <a:solidFill>
              <a:srgbClr val="E4E4E4"/>
            </a:solidFill>
          </a:ln>
        </p:spPr>
        <p:style>
          <a:lnRef idx="1">
            <a:schemeClr val="accent1"/>
          </a:lnRef>
          <a:fillRef idx="0">
            <a:schemeClr val="accent1"/>
          </a:fillRef>
          <a:effectRef idx="0">
            <a:schemeClr val="accent1"/>
          </a:effectRef>
          <a:fontRef idx="minor">
            <a:schemeClr val="tx1"/>
          </a:fontRef>
        </p:style>
      </p:cxnSp>
      <p:sp>
        <p:nvSpPr>
          <p:cNvPr id="4" name="Picture Placeholder 3">
            <a:extLst>
              <a:ext uri="{FF2B5EF4-FFF2-40B4-BE49-F238E27FC236}">
                <a16:creationId xmlns:a16="http://schemas.microsoft.com/office/drawing/2014/main" id="{D88525D5-3E84-4803-8887-2EA2487DEAF7}"/>
              </a:ext>
            </a:extLst>
          </p:cNvPr>
          <p:cNvSpPr>
            <a:spLocks noGrp="1"/>
          </p:cNvSpPr>
          <p:nvPr>
            <p:ph type="pic" sz="quarter" idx="12"/>
          </p:nvPr>
        </p:nvSpPr>
        <p:spPr/>
      </p:sp>
    </p:spTree>
    <p:extLst>
      <p:ext uri="{BB962C8B-B14F-4D97-AF65-F5344CB8AC3E}">
        <p14:creationId xmlns:p14="http://schemas.microsoft.com/office/powerpoint/2010/main" val="29917103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36B0770E-05E1-4DF8-8D9B-F3919A9A77C7}"/>
              </a:ext>
            </a:extLst>
          </p:cNvPr>
          <p:cNvSpPr/>
          <p:nvPr/>
        </p:nvSpPr>
        <p:spPr>
          <a:xfrm>
            <a:off x="4449170" y="4408227"/>
            <a:ext cx="7031630" cy="1716885"/>
          </a:xfrm>
          <a:prstGeom prst="rect">
            <a:avLst/>
          </a:prstGeom>
          <a:solidFill>
            <a:schemeClr val="bg1"/>
          </a:solidFill>
          <a:ln>
            <a:noFill/>
          </a:ln>
          <a:effectLst>
            <a:outerShdw blurRad="635000" dist="635000" dir="5400000" sx="89000" sy="89000" algn="t" rotWithShape="0">
              <a:prstClr val="black">
                <a:alpha val="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extBox 6">
            <a:extLst>
              <a:ext uri="{FF2B5EF4-FFF2-40B4-BE49-F238E27FC236}">
                <a16:creationId xmlns:a16="http://schemas.microsoft.com/office/drawing/2014/main" id="{A542EDC7-36FA-40B2-90BB-C95BE0678B1A}"/>
              </a:ext>
            </a:extLst>
          </p:cNvPr>
          <p:cNvSpPr txBox="1"/>
          <p:nvPr/>
        </p:nvSpPr>
        <p:spPr>
          <a:xfrm>
            <a:off x="7434921" y="4882325"/>
            <a:ext cx="1415772" cy="307777"/>
          </a:xfrm>
          <a:prstGeom prst="rect">
            <a:avLst/>
          </a:prstGeom>
          <a:noFill/>
          <a:ln>
            <a:noFill/>
          </a:ln>
        </p:spPr>
        <p:txBody>
          <a:bodyPr wrap="none" rtlCol="0">
            <a:spAutoFit/>
          </a:bodyPr>
          <a:lstStyle/>
          <a:p>
            <a:r>
              <a:rPr lang="en-US" sz="1400" b="1">
                <a:solidFill>
                  <a:schemeClr val="tx1">
                    <a:lumMod val="85000"/>
                    <a:lumOff val="15000"/>
                  </a:schemeClr>
                </a:solidFill>
                <a:latin typeface="Raleway SemiBold" panose="020B0703030101060003" pitchFamily="34" charset="0"/>
                <a:ea typeface="Kigelia" panose="020B0503040502020203" pitchFamily="34" charset="0"/>
                <a:cs typeface="Kigelia" panose="020B0503040502020203" pitchFamily="34" charset="0"/>
              </a:rPr>
              <a:t>Phone &amp; Email</a:t>
            </a:r>
            <a:endParaRPr lang="en-ID" sz="1400" b="1">
              <a:solidFill>
                <a:schemeClr val="tx1">
                  <a:lumMod val="85000"/>
                  <a:lumOff val="15000"/>
                </a:schemeClr>
              </a:solidFill>
              <a:latin typeface="Raleway SemiBold" panose="020B0703030101060003" pitchFamily="34" charset="0"/>
              <a:ea typeface="Kigelia" panose="020B0503040502020203" pitchFamily="34" charset="0"/>
              <a:cs typeface="Kigelia" panose="020B0503040502020203" pitchFamily="34" charset="0"/>
            </a:endParaRPr>
          </a:p>
        </p:txBody>
      </p:sp>
      <p:sp>
        <p:nvSpPr>
          <p:cNvPr id="8" name="TextBox 7">
            <a:extLst>
              <a:ext uri="{FF2B5EF4-FFF2-40B4-BE49-F238E27FC236}">
                <a16:creationId xmlns:a16="http://schemas.microsoft.com/office/drawing/2014/main" id="{138A8EF6-5DE7-4F7B-9ADB-937F5F9706C0}"/>
              </a:ext>
            </a:extLst>
          </p:cNvPr>
          <p:cNvSpPr txBox="1"/>
          <p:nvPr/>
        </p:nvSpPr>
        <p:spPr>
          <a:xfrm>
            <a:off x="7435082" y="5146310"/>
            <a:ext cx="2325639" cy="620170"/>
          </a:xfrm>
          <a:prstGeom prst="rect">
            <a:avLst/>
          </a:prstGeom>
          <a:noFill/>
          <a:ln>
            <a:noFill/>
          </a:ln>
        </p:spPr>
        <p:txBody>
          <a:bodyPr wrap="square" rtlCol="0">
            <a:spAutoFit/>
          </a:bodyPr>
          <a:lstStyle/>
          <a:p>
            <a:pPr>
              <a:lnSpc>
                <a:spcPct val="150000"/>
              </a:lnSpc>
            </a:pPr>
            <a:r>
              <a:rPr lang="en-US" sz="1200">
                <a:solidFill>
                  <a:schemeClr val="bg1">
                    <a:lumMod val="50000"/>
                  </a:schemeClr>
                </a:solidFill>
                <a:latin typeface="Century Gothic" panose="020B0502020202020204" pitchFamily="34" charset="0"/>
                <a:ea typeface="Open Sans" panose="020B0606030504020204" pitchFamily="34" charset="0"/>
                <a:cs typeface="Poppins" panose="00000500000000000000" pitchFamily="2" charset="0"/>
              </a:rPr>
              <a:t>+74 00923</a:t>
            </a:r>
          </a:p>
          <a:p>
            <a:pPr>
              <a:lnSpc>
                <a:spcPct val="150000"/>
              </a:lnSpc>
            </a:pPr>
            <a:r>
              <a:rPr lang="en-US" sz="1200">
                <a:solidFill>
                  <a:schemeClr val="bg1">
                    <a:lumMod val="50000"/>
                  </a:schemeClr>
                </a:solidFill>
                <a:latin typeface="Century Gothic" panose="020B0502020202020204" pitchFamily="34" charset="0"/>
                <a:ea typeface="Open Sans" panose="020B0606030504020204" pitchFamily="34" charset="0"/>
                <a:cs typeface="Poppins" panose="00000500000000000000" pitchFamily="2" charset="0"/>
              </a:rPr>
              <a:t>info@Example.com</a:t>
            </a:r>
            <a:endParaRPr lang="en-ID" sz="1200">
              <a:solidFill>
                <a:schemeClr val="bg1">
                  <a:lumMod val="50000"/>
                </a:schemeClr>
              </a:solidFill>
              <a:latin typeface="Century Gothic" panose="020B0502020202020204" pitchFamily="34" charset="0"/>
              <a:ea typeface="Open Sans" panose="020B0606030504020204" pitchFamily="34" charset="0"/>
              <a:cs typeface="Poppins" panose="00000500000000000000" pitchFamily="2" charset="0"/>
            </a:endParaRPr>
          </a:p>
        </p:txBody>
      </p:sp>
      <p:sp>
        <p:nvSpPr>
          <p:cNvPr id="23" name="TextBox 22">
            <a:extLst>
              <a:ext uri="{FF2B5EF4-FFF2-40B4-BE49-F238E27FC236}">
                <a16:creationId xmlns:a16="http://schemas.microsoft.com/office/drawing/2014/main" id="{0EDDD026-27D7-4EB4-9F81-616D99312400}"/>
              </a:ext>
            </a:extLst>
          </p:cNvPr>
          <p:cNvSpPr txBox="1"/>
          <p:nvPr/>
        </p:nvSpPr>
        <p:spPr>
          <a:xfrm>
            <a:off x="9317635" y="4882325"/>
            <a:ext cx="1031051" cy="307777"/>
          </a:xfrm>
          <a:prstGeom prst="rect">
            <a:avLst/>
          </a:prstGeom>
          <a:noFill/>
        </p:spPr>
        <p:txBody>
          <a:bodyPr wrap="none" rtlCol="0">
            <a:spAutoFit/>
          </a:bodyPr>
          <a:lstStyle/>
          <a:p>
            <a:r>
              <a:rPr lang="en-US" sz="1400" b="1">
                <a:solidFill>
                  <a:schemeClr val="tx1">
                    <a:lumMod val="85000"/>
                    <a:lumOff val="15000"/>
                  </a:schemeClr>
                </a:solidFill>
                <a:latin typeface="Raleway SemiBold" panose="020B0703030101060003" pitchFamily="34" charset="0"/>
                <a:ea typeface="Kigelia" panose="020B0503040502020203" pitchFamily="34" charset="0"/>
                <a:cs typeface="Kigelia" panose="020B0503040502020203" pitchFamily="34" charset="0"/>
              </a:rPr>
              <a:t>Follow Us</a:t>
            </a:r>
            <a:endParaRPr lang="en-ID" sz="1400" b="1">
              <a:solidFill>
                <a:schemeClr val="tx1">
                  <a:lumMod val="85000"/>
                  <a:lumOff val="15000"/>
                </a:schemeClr>
              </a:solidFill>
              <a:latin typeface="Raleway SemiBold" panose="020B0703030101060003" pitchFamily="34" charset="0"/>
              <a:ea typeface="Kigelia" panose="020B0503040502020203" pitchFamily="34" charset="0"/>
              <a:cs typeface="Kigelia" panose="020B0503040502020203" pitchFamily="34" charset="0"/>
            </a:endParaRPr>
          </a:p>
        </p:txBody>
      </p:sp>
      <p:sp>
        <p:nvSpPr>
          <p:cNvPr id="24" name="TextBox 23">
            <a:extLst>
              <a:ext uri="{FF2B5EF4-FFF2-40B4-BE49-F238E27FC236}">
                <a16:creationId xmlns:a16="http://schemas.microsoft.com/office/drawing/2014/main" id="{C5B3DE4B-1302-4D86-A290-5F7CE561B37A}"/>
              </a:ext>
            </a:extLst>
          </p:cNvPr>
          <p:cNvSpPr txBox="1"/>
          <p:nvPr/>
        </p:nvSpPr>
        <p:spPr>
          <a:xfrm>
            <a:off x="9317635" y="5151472"/>
            <a:ext cx="1863227" cy="609847"/>
          </a:xfrm>
          <a:prstGeom prst="rect">
            <a:avLst/>
          </a:prstGeom>
          <a:noFill/>
        </p:spPr>
        <p:txBody>
          <a:bodyPr wrap="square" rtlCol="0">
            <a:spAutoFit/>
          </a:bodyPr>
          <a:lstStyle/>
          <a:p>
            <a:pPr>
              <a:lnSpc>
                <a:spcPct val="150000"/>
              </a:lnSpc>
            </a:pPr>
            <a:r>
              <a:rPr lang="en-US" sz="1200">
                <a:solidFill>
                  <a:schemeClr val="bg1">
                    <a:lumMod val="50000"/>
                  </a:schemeClr>
                </a:solidFill>
                <a:latin typeface="Century Gothic" panose="020B0502020202020204" pitchFamily="34" charset="0"/>
                <a:ea typeface="Open Sans" panose="020B0606030504020204" pitchFamily="34" charset="0"/>
                <a:cs typeface="Poppins" panose="00000500000000000000" pitchFamily="2" charset="0"/>
              </a:rPr>
              <a:t>IG : Minimalsim_info Facebook : malina</a:t>
            </a:r>
          </a:p>
        </p:txBody>
      </p:sp>
      <p:sp>
        <p:nvSpPr>
          <p:cNvPr id="16" name="TextBox 15">
            <a:extLst>
              <a:ext uri="{FF2B5EF4-FFF2-40B4-BE49-F238E27FC236}">
                <a16:creationId xmlns:a16="http://schemas.microsoft.com/office/drawing/2014/main" id="{CB7FA700-19C0-4EC9-A57B-4B2156A05A2A}"/>
              </a:ext>
            </a:extLst>
          </p:cNvPr>
          <p:cNvSpPr txBox="1"/>
          <p:nvPr/>
        </p:nvSpPr>
        <p:spPr>
          <a:xfrm>
            <a:off x="6712186" y="2290117"/>
            <a:ext cx="3928671" cy="584775"/>
          </a:xfrm>
          <a:prstGeom prst="rect">
            <a:avLst/>
          </a:prstGeom>
          <a:noFill/>
        </p:spPr>
        <p:txBody>
          <a:bodyPr wrap="square" rtlCol="0">
            <a:spAutoFit/>
          </a:bodyPr>
          <a:lstStyle/>
          <a:p>
            <a:r>
              <a:rPr lang="en-US" sz="3200">
                <a:solidFill>
                  <a:schemeClr val="tx1">
                    <a:lumMod val="85000"/>
                    <a:lumOff val="15000"/>
                  </a:schemeClr>
                </a:solidFill>
                <a:latin typeface="Century Gothic" panose="020B0502020202020204" pitchFamily="34" charset="0"/>
                <a:ea typeface="Inter" panose="02000503000000020004" pitchFamily="2" charset="0"/>
                <a:cs typeface="Poppins" panose="00000500000000000000" pitchFamily="2" charset="0"/>
              </a:rPr>
              <a:t>Contact Us</a:t>
            </a:r>
            <a:endParaRPr lang="en-ID" sz="3200">
              <a:solidFill>
                <a:schemeClr val="tx1">
                  <a:lumMod val="85000"/>
                  <a:lumOff val="15000"/>
                </a:schemeClr>
              </a:solidFill>
              <a:latin typeface="Century Gothic" panose="020B0502020202020204" pitchFamily="34" charset="0"/>
              <a:ea typeface="Inter" panose="02000503000000020004" pitchFamily="2" charset="0"/>
              <a:cs typeface="Poppins" panose="00000500000000000000" pitchFamily="2" charset="0"/>
            </a:endParaRPr>
          </a:p>
        </p:txBody>
      </p:sp>
      <p:cxnSp>
        <p:nvCxnSpPr>
          <p:cNvPr id="18" name="Straight Connector 17">
            <a:extLst>
              <a:ext uri="{FF2B5EF4-FFF2-40B4-BE49-F238E27FC236}">
                <a16:creationId xmlns:a16="http://schemas.microsoft.com/office/drawing/2014/main" id="{75DD9AB3-0A46-483E-88FC-CB01F6DD8CE4}"/>
              </a:ext>
            </a:extLst>
          </p:cNvPr>
          <p:cNvCxnSpPr/>
          <p:nvPr/>
        </p:nvCxnSpPr>
        <p:spPr>
          <a:xfrm>
            <a:off x="6844548" y="3089254"/>
            <a:ext cx="645914" cy="0"/>
          </a:xfrm>
          <a:prstGeom prst="line">
            <a:avLst/>
          </a:prstGeom>
          <a:ln w="76200">
            <a:solidFill>
              <a:srgbClr val="E4E4E4"/>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AB06D161-9736-4240-9885-39C1E201A4FA}"/>
              </a:ext>
            </a:extLst>
          </p:cNvPr>
          <p:cNvSpPr txBox="1"/>
          <p:nvPr/>
        </p:nvSpPr>
        <p:spPr>
          <a:xfrm>
            <a:off x="5102145" y="5144771"/>
            <a:ext cx="2325639" cy="623248"/>
          </a:xfrm>
          <a:prstGeom prst="rect">
            <a:avLst/>
          </a:prstGeom>
          <a:noFill/>
          <a:ln>
            <a:noFill/>
          </a:ln>
        </p:spPr>
        <p:txBody>
          <a:bodyPr wrap="square" rtlCol="0">
            <a:spAutoFit/>
          </a:bodyPr>
          <a:lstStyle/>
          <a:p>
            <a:pPr>
              <a:lnSpc>
                <a:spcPct val="150000"/>
              </a:lnSpc>
            </a:pPr>
            <a:r>
              <a:rPr lang="en-US" sz="1200">
                <a:solidFill>
                  <a:schemeClr val="bg1">
                    <a:lumMod val="50000"/>
                  </a:schemeClr>
                </a:solidFill>
                <a:latin typeface="Century Gothic" panose="020B0502020202020204" pitchFamily="34" charset="0"/>
                <a:ea typeface="Open Sans" panose="020B0606030504020204" pitchFamily="34" charset="0"/>
                <a:cs typeface="Poppins" panose="00000500000000000000" pitchFamily="2" charset="0"/>
              </a:rPr>
              <a:t>2</a:t>
            </a:r>
            <a:r>
              <a:rPr lang="en-ID" sz="1200">
                <a:solidFill>
                  <a:schemeClr val="bg1">
                    <a:lumMod val="50000"/>
                  </a:schemeClr>
                </a:solidFill>
                <a:latin typeface="Century Gothic" panose="020B0502020202020204" pitchFamily="34" charset="0"/>
                <a:ea typeface="Open Sans" panose="020B0606030504020204" pitchFamily="34" charset="0"/>
                <a:cs typeface="Poppins" panose="00000500000000000000" pitchFamily="2" charset="0"/>
              </a:rPr>
              <a:t>3 th Avenue, San Fransisco,</a:t>
            </a:r>
          </a:p>
          <a:p>
            <a:pPr>
              <a:lnSpc>
                <a:spcPct val="150000"/>
              </a:lnSpc>
            </a:pPr>
            <a:r>
              <a:rPr lang="en-ID" sz="1200">
                <a:solidFill>
                  <a:schemeClr val="bg1">
                    <a:lumMod val="50000"/>
                  </a:schemeClr>
                </a:solidFill>
                <a:latin typeface="Century Gothic" panose="020B0502020202020204" pitchFamily="34" charset="0"/>
                <a:ea typeface="Open Sans" panose="020B0606030504020204" pitchFamily="34" charset="0"/>
                <a:cs typeface="Poppins" panose="00000500000000000000" pitchFamily="2" charset="0"/>
              </a:rPr>
              <a:t>CA 10078 </a:t>
            </a:r>
          </a:p>
        </p:txBody>
      </p:sp>
      <p:sp>
        <p:nvSpPr>
          <p:cNvPr id="10" name="TextBox 9">
            <a:extLst>
              <a:ext uri="{FF2B5EF4-FFF2-40B4-BE49-F238E27FC236}">
                <a16:creationId xmlns:a16="http://schemas.microsoft.com/office/drawing/2014/main" id="{6A9C1970-709A-4031-B774-F3F577D9A35A}"/>
              </a:ext>
            </a:extLst>
          </p:cNvPr>
          <p:cNvSpPr txBox="1"/>
          <p:nvPr/>
        </p:nvSpPr>
        <p:spPr>
          <a:xfrm>
            <a:off x="5107658" y="4882325"/>
            <a:ext cx="2126789" cy="307777"/>
          </a:xfrm>
          <a:prstGeom prst="rect">
            <a:avLst/>
          </a:prstGeom>
          <a:noFill/>
          <a:ln>
            <a:noFill/>
          </a:ln>
        </p:spPr>
        <p:txBody>
          <a:bodyPr wrap="square" rtlCol="0">
            <a:spAutoFit/>
          </a:bodyPr>
          <a:lstStyle/>
          <a:p>
            <a:r>
              <a:rPr lang="en-US" sz="1400" b="1">
                <a:solidFill>
                  <a:schemeClr val="tx1">
                    <a:lumMod val="85000"/>
                    <a:lumOff val="15000"/>
                  </a:schemeClr>
                </a:solidFill>
                <a:latin typeface="Raleway SemiBold" panose="020B0703030101060003" pitchFamily="34" charset="0"/>
                <a:ea typeface="Kigelia" panose="020B0503040502020203" pitchFamily="34" charset="0"/>
                <a:cs typeface="Kigelia" panose="020B0503040502020203" pitchFamily="34" charset="0"/>
              </a:rPr>
              <a:t>Address</a:t>
            </a:r>
            <a:endParaRPr lang="en-ID" sz="1400" b="1">
              <a:solidFill>
                <a:schemeClr val="tx1">
                  <a:lumMod val="85000"/>
                  <a:lumOff val="15000"/>
                </a:schemeClr>
              </a:solidFill>
              <a:latin typeface="Raleway SemiBold" panose="020B0703030101060003" pitchFamily="34" charset="0"/>
              <a:ea typeface="Kigelia" panose="020B0503040502020203" pitchFamily="34" charset="0"/>
              <a:cs typeface="Kigelia" panose="020B0503040502020203" pitchFamily="34" charset="0"/>
            </a:endParaRPr>
          </a:p>
        </p:txBody>
      </p:sp>
      <p:sp>
        <p:nvSpPr>
          <p:cNvPr id="21" name="TextBox 20">
            <a:extLst>
              <a:ext uri="{FF2B5EF4-FFF2-40B4-BE49-F238E27FC236}">
                <a16:creationId xmlns:a16="http://schemas.microsoft.com/office/drawing/2014/main" id="{3CE522C6-4157-43A6-972E-5D8B101B3B35}"/>
              </a:ext>
            </a:extLst>
          </p:cNvPr>
          <p:cNvSpPr txBox="1"/>
          <p:nvPr/>
        </p:nvSpPr>
        <p:spPr>
          <a:xfrm>
            <a:off x="6712185" y="3334149"/>
            <a:ext cx="3928671" cy="567976"/>
          </a:xfrm>
          <a:prstGeom prst="rect">
            <a:avLst/>
          </a:prstGeom>
          <a:noFill/>
        </p:spPr>
        <p:txBody>
          <a:bodyPr wrap="square" rtlCol="0">
            <a:spAutoFit/>
          </a:bodyPr>
          <a:lstStyle/>
          <a:p>
            <a:pPr algn="just">
              <a:lnSpc>
                <a:spcPct val="150000"/>
              </a:lnSpc>
            </a:pPr>
            <a:r>
              <a:rPr lang="en-ID" sz="1100" b="0" i="0">
                <a:solidFill>
                  <a:schemeClr val="bg1">
                    <a:lumMod val="50000"/>
                  </a:schemeClr>
                </a:solidFill>
                <a:effectLst/>
                <a:latin typeface="Century Gothic" panose="020B0502020202020204" pitchFamily="34" charset="0"/>
                <a:ea typeface="Roboto" panose="02000000000000000000" pitchFamily="2" charset="0"/>
              </a:rPr>
              <a:t>Leo vel fringilla est ullamcorper eget nulla facilisi etiam. Et malesuada fames ac turpis egestas. </a:t>
            </a:r>
            <a:endParaRPr lang="en-ID" sz="1100">
              <a:solidFill>
                <a:schemeClr val="bg1">
                  <a:lumMod val="50000"/>
                </a:schemeClr>
              </a:solidFill>
              <a:latin typeface="Century Gothic" panose="020B0502020202020204" pitchFamily="34" charset="0"/>
              <a:ea typeface="Roboto" panose="02000000000000000000" pitchFamily="2" charset="0"/>
            </a:endParaRPr>
          </a:p>
        </p:txBody>
      </p:sp>
      <p:sp>
        <p:nvSpPr>
          <p:cNvPr id="3" name="Picture Placeholder 2">
            <a:extLst>
              <a:ext uri="{FF2B5EF4-FFF2-40B4-BE49-F238E27FC236}">
                <a16:creationId xmlns:a16="http://schemas.microsoft.com/office/drawing/2014/main" id="{ECF4F88D-F860-40F6-AB75-AE320819FE88}"/>
              </a:ext>
            </a:extLst>
          </p:cNvPr>
          <p:cNvSpPr>
            <a:spLocks noGrp="1"/>
          </p:cNvSpPr>
          <p:nvPr>
            <p:ph type="pic" sz="quarter" idx="12"/>
          </p:nvPr>
        </p:nvSpPr>
        <p:spPr/>
      </p:sp>
    </p:spTree>
    <p:extLst>
      <p:ext uri="{BB962C8B-B14F-4D97-AF65-F5344CB8AC3E}">
        <p14:creationId xmlns:p14="http://schemas.microsoft.com/office/powerpoint/2010/main" val="34863100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0BBFB20B-CE81-4CBA-BF3F-E5BD5E1FE2F2}"/>
              </a:ext>
            </a:extLst>
          </p:cNvPr>
          <p:cNvSpPr/>
          <p:nvPr/>
        </p:nvSpPr>
        <p:spPr>
          <a:xfrm>
            <a:off x="1104754" y="3429000"/>
            <a:ext cx="11087245" cy="3428999"/>
          </a:xfrm>
          <a:prstGeom prst="rect">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TextBox 20">
            <a:extLst>
              <a:ext uri="{FF2B5EF4-FFF2-40B4-BE49-F238E27FC236}">
                <a16:creationId xmlns:a16="http://schemas.microsoft.com/office/drawing/2014/main" id="{C8588F7F-070E-4FE9-A722-1C977BEE4258}"/>
              </a:ext>
            </a:extLst>
          </p:cNvPr>
          <p:cNvSpPr txBox="1"/>
          <p:nvPr/>
        </p:nvSpPr>
        <p:spPr>
          <a:xfrm>
            <a:off x="4008504" y="358050"/>
            <a:ext cx="848309" cy="276999"/>
          </a:xfrm>
          <a:prstGeom prst="rect">
            <a:avLst/>
          </a:prstGeom>
          <a:noFill/>
        </p:spPr>
        <p:txBody>
          <a:bodyPr wrap="none" rtlCol="0">
            <a:spAutoFit/>
          </a:bodyPr>
          <a:lstStyle/>
          <a:p>
            <a:r>
              <a:rPr lang="en-US" sz="1200">
                <a:solidFill>
                  <a:schemeClr val="tx1">
                    <a:lumMod val="50000"/>
                    <a:lumOff val="50000"/>
                  </a:schemeClr>
                </a:solidFill>
                <a:latin typeface="Raleway SemiBold" panose="020B0703030101060003" pitchFamily="34" charset="0"/>
                <a:cs typeface="Poppins" panose="00000500000000000000" pitchFamily="2" charset="0"/>
              </a:rPr>
              <a:t>Business</a:t>
            </a:r>
            <a:endParaRPr lang="en-ID" sz="1200">
              <a:solidFill>
                <a:schemeClr val="tx1">
                  <a:lumMod val="50000"/>
                  <a:lumOff val="50000"/>
                </a:schemeClr>
              </a:solidFill>
              <a:latin typeface="Raleway SemiBold" panose="020B0703030101060003" pitchFamily="34" charset="0"/>
              <a:cs typeface="Poppins" panose="00000500000000000000" pitchFamily="2" charset="0"/>
            </a:endParaRPr>
          </a:p>
        </p:txBody>
      </p:sp>
      <p:sp>
        <p:nvSpPr>
          <p:cNvPr id="22" name="TextBox 21">
            <a:extLst>
              <a:ext uri="{FF2B5EF4-FFF2-40B4-BE49-F238E27FC236}">
                <a16:creationId xmlns:a16="http://schemas.microsoft.com/office/drawing/2014/main" id="{DD6D7F59-490A-4BD3-A378-CC9D918FAE98}"/>
              </a:ext>
            </a:extLst>
          </p:cNvPr>
          <p:cNvSpPr txBox="1"/>
          <p:nvPr/>
        </p:nvSpPr>
        <p:spPr>
          <a:xfrm>
            <a:off x="5498385" y="358050"/>
            <a:ext cx="1178528" cy="276999"/>
          </a:xfrm>
          <a:prstGeom prst="rect">
            <a:avLst/>
          </a:prstGeom>
          <a:noFill/>
        </p:spPr>
        <p:txBody>
          <a:bodyPr wrap="none" rtlCol="0">
            <a:spAutoFit/>
          </a:bodyPr>
          <a:lstStyle/>
          <a:p>
            <a:r>
              <a:rPr lang="en-US" sz="1200">
                <a:solidFill>
                  <a:schemeClr val="tx1">
                    <a:lumMod val="50000"/>
                    <a:lumOff val="50000"/>
                  </a:schemeClr>
                </a:solidFill>
                <a:latin typeface="Raleway SemiBold" panose="020B0703030101060003" pitchFamily="34" charset="0"/>
                <a:cs typeface="Poppins" panose="00000500000000000000" pitchFamily="2" charset="0"/>
              </a:rPr>
              <a:t>Development</a:t>
            </a:r>
            <a:endParaRPr lang="en-ID" sz="1200">
              <a:solidFill>
                <a:schemeClr val="tx1">
                  <a:lumMod val="50000"/>
                  <a:lumOff val="50000"/>
                </a:schemeClr>
              </a:solidFill>
              <a:latin typeface="Raleway SemiBold" panose="020B0703030101060003" pitchFamily="34" charset="0"/>
              <a:cs typeface="Poppins" panose="00000500000000000000" pitchFamily="2" charset="0"/>
            </a:endParaRPr>
          </a:p>
        </p:txBody>
      </p:sp>
      <p:sp>
        <p:nvSpPr>
          <p:cNvPr id="25" name="TextBox 24">
            <a:extLst>
              <a:ext uri="{FF2B5EF4-FFF2-40B4-BE49-F238E27FC236}">
                <a16:creationId xmlns:a16="http://schemas.microsoft.com/office/drawing/2014/main" id="{B5D9906D-F86E-41FD-A63C-F0740782DC9E}"/>
              </a:ext>
            </a:extLst>
          </p:cNvPr>
          <p:cNvSpPr txBox="1"/>
          <p:nvPr/>
        </p:nvSpPr>
        <p:spPr>
          <a:xfrm>
            <a:off x="7318485" y="358050"/>
            <a:ext cx="1109599" cy="276999"/>
          </a:xfrm>
          <a:prstGeom prst="rect">
            <a:avLst/>
          </a:prstGeom>
          <a:noFill/>
        </p:spPr>
        <p:txBody>
          <a:bodyPr wrap="none" rtlCol="0">
            <a:spAutoFit/>
          </a:bodyPr>
          <a:lstStyle/>
          <a:p>
            <a:r>
              <a:rPr lang="en-US" sz="1200">
                <a:solidFill>
                  <a:schemeClr val="tx1">
                    <a:lumMod val="50000"/>
                    <a:lumOff val="50000"/>
                  </a:schemeClr>
                </a:solidFill>
                <a:latin typeface="Raleway SemiBold" panose="020B0703030101060003" pitchFamily="34" charset="0"/>
                <a:cs typeface="Poppins" panose="00000500000000000000" pitchFamily="2" charset="0"/>
              </a:rPr>
              <a:t>Presentation</a:t>
            </a:r>
            <a:endParaRPr lang="en-ID" sz="1200">
              <a:solidFill>
                <a:schemeClr val="tx1">
                  <a:lumMod val="50000"/>
                  <a:lumOff val="50000"/>
                </a:schemeClr>
              </a:solidFill>
              <a:latin typeface="Raleway SemiBold" panose="020B0703030101060003" pitchFamily="34" charset="0"/>
              <a:cs typeface="Poppins" panose="00000500000000000000" pitchFamily="2" charset="0"/>
            </a:endParaRPr>
          </a:p>
        </p:txBody>
      </p:sp>
      <p:sp>
        <p:nvSpPr>
          <p:cNvPr id="26" name="Rectangle 25">
            <a:extLst>
              <a:ext uri="{FF2B5EF4-FFF2-40B4-BE49-F238E27FC236}">
                <a16:creationId xmlns:a16="http://schemas.microsoft.com/office/drawing/2014/main" id="{557CDC22-E75E-4B0E-A45B-7F143978FAAE}"/>
              </a:ext>
            </a:extLst>
          </p:cNvPr>
          <p:cNvSpPr/>
          <p:nvPr/>
        </p:nvSpPr>
        <p:spPr>
          <a:xfrm>
            <a:off x="8865317" y="244550"/>
            <a:ext cx="2333767" cy="504000"/>
          </a:xfrm>
          <a:prstGeom prst="rect">
            <a:avLst/>
          </a:prstGeom>
          <a:solidFill>
            <a:schemeClr val="bg1"/>
          </a:solidFill>
          <a:ln>
            <a:noFill/>
          </a:ln>
          <a:effectLst>
            <a:outerShdw blurRad="635000" dist="444500" dir="2700000" sx="97000" sy="97000" algn="tl"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7" name="TextBox 26">
            <a:extLst>
              <a:ext uri="{FF2B5EF4-FFF2-40B4-BE49-F238E27FC236}">
                <a16:creationId xmlns:a16="http://schemas.microsoft.com/office/drawing/2014/main" id="{5E60D352-C00C-4A0B-95B3-66EDC2F0A22B}"/>
              </a:ext>
            </a:extLst>
          </p:cNvPr>
          <p:cNvSpPr txBox="1"/>
          <p:nvPr/>
        </p:nvSpPr>
        <p:spPr>
          <a:xfrm>
            <a:off x="9370091" y="358050"/>
            <a:ext cx="915635" cy="276999"/>
          </a:xfrm>
          <a:prstGeom prst="rect">
            <a:avLst/>
          </a:prstGeom>
          <a:noFill/>
        </p:spPr>
        <p:txBody>
          <a:bodyPr wrap="none" rtlCol="0">
            <a:spAutoFit/>
          </a:bodyPr>
          <a:lstStyle/>
          <a:p>
            <a:r>
              <a:rPr lang="en-US" sz="1200">
                <a:solidFill>
                  <a:schemeClr val="tx1">
                    <a:lumMod val="50000"/>
                    <a:lumOff val="50000"/>
                  </a:schemeClr>
                </a:solidFill>
                <a:latin typeface="Raleway SemiBold" panose="020B0703030101060003" pitchFamily="34" charset="0"/>
                <a:cs typeface="Poppins" panose="00000500000000000000" pitchFamily="2" charset="0"/>
              </a:rPr>
              <a:t>Find More</a:t>
            </a:r>
            <a:endParaRPr lang="en-ID" sz="1200">
              <a:solidFill>
                <a:schemeClr val="tx1">
                  <a:lumMod val="50000"/>
                  <a:lumOff val="50000"/>
                </a:schemeClr>
              </a:solidFill>
              <a:latin typeface="Raleway SemiBold" panose="020B0703030101060003" pitchFamily="34" charset="0"/>
              <a:cs typeface="Poppins" panose="00000500000000000000" pitchFamily="2" charset="0"/>
            </a:endParaRPr>
          </a:p>
        </p:txBody>
      </p:sp>
      <p:pic>
        <p:nvPicPr>
          <p:cNvPr id="28" name="Graphic 27" descr="Magnifying glass outline">
            <a:extLst>
              <a:ext uri="{FF2B5EF4-FFF2-40B4-BE49-F238E27FC236}">
                <a16:creationId xmlns:a16="http://schemas.microsoft.com/office/drawing/2014/main" id="{4DF15A9B-383E-4608-BE1D-EBC7CC11D04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034756" y="395182"/>
            <a:ext cx="233517" cy="233517"/>
          </a:xfrm>
          <a:prstGeom prst="rect">
            <a:avLst/>
          </a:prstGeom>
        </p:spPr>
      </p:pic>
      <p:grpSp>
        <p:nvGrpSpPr>
          <p:cNvPr id="29" name="Group 28">
            <a:extLst>
              <a:ext uri="{FF2B5EF4-FFF2-40B4-BE49-F238E27FC236}">
                <a16:creationId xmlns:a16="http://schemas.microsoft.com/office/drawing/2014/main" id="{28B8B5CE-A08D-441C-87DE-15A90BA35F97}"/>
              </a:ext>
            </a:extLst>
          </p:cNvPr>
          <p:cNvGrpSpPr/>
          <p:nvPr/>
        </p:nvGrpSpPr>
        <p:grpSpPr>
          <a:xfrm>
            <a:off x="735661" y="421321"/>
            <a:ext cx="369094" cy="213728"/>
            <a:chOff x="316705" y="288318"/>
            <a:chExt cx="369094" cy="213728"/>
          </a:xfrm>
        </p:grpSpPr>
        <p:sp>
          <p:nvSpPr>
            <p:cNvPr id="30" name="Rectangle: Rounded Corners 29">
              <a:extLst>
                <a:ext uri="{FF2B5EF4-FFF2-40B4-BE49-F238E27FC236}">
                  <a16:creationId xmlns:a16="http://schemas.microsoft.com/office/drawing/2014/main" id="{54D24826-FAD3-4356-A9A1-9AFEBB96662D}"/>
                </a:ext>
              </a:extLst>
            </p:cNvPr>
            <p:cNvSpPr/>
            <p:nvPr/>
          </p:nvSpPr>
          <p:spPr>
            <a:xfrm rot="10800000" flipV="1">
              <a:off x="316705" y="288318"/>
              <a:ext cx="369094" cy="43200"/>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Rectangle: Rounded Corners 30">
              <a:extLst>
                <a:ext uri="{FF2B5EF4-FFF2-40B4-BE49-F238E27FC236}">
                  <a16:creationId xmlns:a16="http://schemas.microsoft.com/office/drawing/2014/main" id="{6973F533-FC09-48F5-A0CD-2BA237EC5122}"/>
                </a:ext>
              </a:extLst>
            </p:cNvPr>
            <p:cNvSpPr/>
            <p:nvPr/>
          </p:nvSpPr>
          <p:spPr>
            <a:xfrm rot="10800000" flipV="1">
              <a:off x="316705" y="373582"/>
              <a:ext cx="369094" cy="43200"/>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2" name="Rectangle: Rounded Corners 31">
              <a:extLst>
                <a:ext uri="{FF2B5EF4-FFF2-40B4-BE49-F238E27FC236}">
                  <a16:creationId xmlns:a16="http://schemas.microsoft.com/office/drawing/2014/main" id="{CE0BC08F-2136-4D5E-B66D-32460D264B2C}"/>
                </a:ext>
              </a:extLst>
            </p:cNvPr>
            <p:cNvSpPr/>
            <p:nvPr/>
          </p:nvSpPr>
          <p:spPr>
            <a:xfrm rot="10800000" flipV="1">
              <a:off x="316705" y="458846"/>
              <a:ext cx="369094" cy="43200"/>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35" name="Rectangle 34">
            <a:extLst>
              <a:ext uri="{FF2B5EF4-FFF2-40B4-BE49-F238E27FC236}">
                <a16:creationId xmlns:a16="http://schemas.microsoft.com/office/drawing/2014/main" id="{6120A54F-1C17-494C-ADD1-C02F679CC6F3}"/>
              </a:ext>
            </a:extLst>
          </p:cNvPr>
          <p:cNvSpPr/>
          <p:nvPr/>
        </p:nvSpPr>
        <p:spPr>
          <a:xfrm>
            <a:off x="6285890" y="2584455"/>
            <a:ext cx="5158854" cy="1449387"/>
          </a:xfrm>
          <a:prstGeom prst="rect">
            <a:avLst/>
          </a:prstGeom>
          <a:solidFill>
            <a:schemeClr val="bg1"/>
          </a:solidFill>
          <a:ln>
            <a:noFill/>
          </a:ln>
          <a:effectLst>
            <a:outerShdw blurRad="635000" dist="635000" dir="5400000" sx="89000" sy="89000" algn="t" rotWithShape="0">
              <a:prstClr val="black">
                <a:alpha val="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6" name="TextBox 35">
            <a:extLst>
              <a:ext uri="{FF2B5EF4-FFF2-40B4-BE49-F238E27FC236}">
                <a16:creationId xmlns:a16="http://schemas.microsoft.com/office/drawing/2014/main" id="{A5035BEB-1E44-4C97-9857-9D3E5CDF1BC3}"/>
              </a:ext>
            </a:extLst>
          </p:cNvPr>
          <p:cNvSpPr txBox="1"/>
          <p:nvPr/>
        </p:nvSpPr>
        <p:spPr>
          <a:xfrm>
            <a:off x="6930334" y="2839168"/>
            <a:ext cx="3663182" cy="923330"/>
          </a:xfrm>
          <a:prstGeom prst="rect">
            <a:avLst/>
          </a:prstGeom>
          <a:noFill/>
        </p:spPr>
        <p:txBody>
          <a:bodyPr wrap="none" rtlCol="0">
            <a:spAutoFit/>
          </a:bodyPr>
          <a:lstStyle/>
          <a:p>
            <a:r>
              <a:rPr lang="en-US" sz="5400" b="1">
                <a:solidFill>
                  <a:srgbClr val="0070C0"/>
                </a:solidFill>
                <a:latin typeface="Playfair Display" panose="00000500000000000000" pitchFamily="2" charset="0"/>
              </a:rPr>
              <a:t>Thank You</a:t>
            </a:r>
            <a:endParaRPr lang="en-ID" sz="5400" b="1">
              <a:solidFill>
                <a:srgbClr val="0070C0"/>
              </a:solidFill>
              <a:latin typeface="Playfair Display" panose="00000500000000000000" pitchFamily="2" charset="0"/>
            </a:endParaRPr>
          </a:p>
        </p:txBody>
      </p:sp>
      <p:cxnSp>
        <p:nvCxnSpPr>
          <p:cNvPr id="9" name="Straight Connector 8">
            <a:extLst>
              <a:ext uri="{FF2B5EF4-FFF2-40B4-BE49-F238E27FC236}">
                <a16:creationId xmlns:a16="http://schemas.microsoft.com/office/drawing/2014/main" id="{3B0830A5-6751-40DE-9A40-885099D76520}"/>
              </a:ext>
            </a:extLst>
          </p:cNvPr>
          <p:cNvCxnSpPr/>
          <p:nvPr/>
        </p:nvCxnSpPr>
        <p:spPr>
          <a:xfrm>
            <a:off x="2215487" y="6387152"/>
            <a:ext cx="9976513" cy="0"/>
          </a:xfrm>
          <a:prstGeom prst="line">
            <a:avLst/>
          </a:prstGeom>
        </p:spPr>
        <p:style>
          <a:lnRef idx="1">
            <a:schemeClr val="accent1"/>
          </a:lnRef>
          <a:fillRef idx="0">
            <a:schemeClr val="accent1"/>
          </a:fillRef>
          <a:effectRef idx="0">
            <a:schemeClr val="accent1"/>
          </a:effectRef>
          <a:fontRef idx="minor">
            <a:schemeClr val="tx1"/>
          </a:fontRef>
        </p:style>
      </p:cxnSp>
      <p:sp>
        <p:nvSpPr>
          <p:cNvPr id="3" name="Picture Placeholder 2">
            <a:extLst>
              <a:ext uri="{FF2B5EF4-FFF2-40B4-BE49-F238E27FC236}">
                <a16:creationId xmlns:a16="http://schemas.microsoft.com/office/drawing/2014/main" id="{63907646-8E8E-4AE0-88BF-1BAE7A70E3E7}"/>
              </a:ext>
            </a:extLst>
          </p:cNvPr>
          <p:cNvSpPr>
            <a:spLocks noGrp="1"/>
          </p:cNvSpPr>
          <p:nvPr>
            <p:ph type="pic" sz="quarter" idx="10"/>
          </p:nvPr>
        </p:nvSpPr>
        <p:spPr/>
      </p:sp>
    </p:spTree>
    <p:extLst>
      <p:ext uri="{BB962C8B-B14F-4D97-AF65-F5344CB8AC3E}">
        <p14:creationId xmlns:p14="http://schemas.microsoft.com/office/powerpoint/2010/main" val="36575373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5466890-6996-4C6B-9BA8-9CE6545440BA}"/>
              </a:ext>
            </a:extLst>
          </p:cNvPr>
          <p:cNvSpPr txBox="1"/>
          <p:nvPr/>
        </p:nvSpPr>
        <p:spPr>
          <a:xfrm>
            <a:off x="7890002" y="1840193"/>
            <a:ext cx="3552669" cy="1754326"/>
          </a:xfrm>
          <a:prstGeom prst="rect">
            <a:avLst/>
          </a:prstGeom>
          <a:noFill/>
        </p:spPr>
        <p:txBody>
          <a:bodyPr wrap="square" rtlCol="0">
            <a:spAutoFit/>
          </a:bodyPr>
          <a:lstStyle/>
          <a:p>
            <a:r>
              <a:rPr lang="en-US" sz="3600">
                <a:solidFill>
                  <a:schemeClr val="tx1">
                    <a:lumMod val="85000"/>
                    <a:lumOff val="15000"/>
                  </a:schemeClr>
                </a:solidFill>
                <a:latin typeface="Century Gothic" panose="020B0502020202020204" pitchFamily="34" charset="0"/>
                <a:ea typeface="Inter" panose="02000503000000020004" pitchFamily="2" charset="0"/>
                <a:cs typeface="Poppins" panose="00000500000000000000" pitchFamily="2" charset="0"/>
              </a:rPr>
              <a:t>Minimalism Clean Design Presentation</a:t>
            </a:r>
            <a:endParaRPr lang="en-ID" sz="3600">
              <a:solidFill>
                <a:schemeClr val="tx1">
                  <a:lumMod val="85000"/>
                  <a:lumOff val="15000"/>
                </a:schemeClr>
              </a:solidFill>
              <a:latin typeface="Century Gothic" panose="020B0502020202020204" pitchFamily="34" charset="0"/>
              <a:ea typeface="Inter" panose="02000503000000020004" pitchFamily="2" charset="0"/>
              <a:cs typeface="Poppins" panose="00000500000000000000" pitchFamily="2" charset="0"/>
            </a:endParaRPr>
          </a:p>
        </p:txBody>
      </p:sp>
      <p:sp>
        <p:nvSpPr>
          <p:cNvPr id="12" name="TextBox 11">
            <a:extLst>
              <a:ext uri="{FF2B5EF4-FFF2-40B4-BE49-F238E27FC236}">
                <a16:creationId xmlns:a16="http://schemas.microsoft.com/office/drawing/2014/main" id="{23ECE7D2-C4DE-460F-8E8D-384264B8EA5A}"/>
              </a:ext>
            </a:extLst>
          </p:cNvPr>
          <p:cNvSpPr txBox="1"/>
          <p:nvPr/>
        </p:nvSpPr>
        <p:spPr>
          <a:xfrm>
            <a:off x="7890002" y="3942001"/>
            <a:ext cx="3139501" cy="1075807"/>
          </a:xfrm>
          <a:prstGeom prst="rect">
            <a:avLst/>
          </a:prstGeom>
          <a:noFill/>
        </p:spPr>
        <p:txBody>
          <a:bodyPr wrap="square" rtlCol="0">
            <a:spAutoFit/>
          </a:bodyPr>
          <a:lstStyle/>
          <a:p>
            <a:pPr algn="just">
              <a:lnSpc>
                <a:spcPct val="150000"/>
              </a:lnSpc>
            </a:pPr>
            <a:r>
              <a:rPr lang="en-ID" sz="1100" b="0" i="0">
                <a:solidFill>
                  <a:schemeClr val="bg1">
                    <a:lumMod val="50000"/>
                  </a:schemeClr>
                </a:solidFill>
                <a:effectLst/>
                <a:latin typeface="Century Gothic" panose="020B0502020202020204" pitchFamily="34" charset="0"/>
                <a:ea typeface="Roboto" panose="02000000000000000000" pitchFamily="2" charset="0"/>
              </a:rPr>
              <a:t>Leo vel fringilla est ullamcorper eget nulla facilisi etiam. Et malesuada fames ac turpis egestas. Urna et pharetra pharetra massa. Nunc scelerisque viverra mauris in. Arcu</a:t>
            </a:r>
            <a:endParaRPr lang="en-ID" sz="1100">
              <a:solidFill>
                <a:schemeClr val="bg1">
                  <a:lumMod val="50000"/>
                </a:schemeClr>
              </a:solidFill>
              <a:latin typeface="Century Gothic" panose="020B0502020202020204" pitchFamily="34" charset="0"/>
              <a:ea typeface="Roboto" panose="02000000000000000000" pitchFamily="2" charset="0"/>
            </a:endParaRPr>
          </a:p>
        </p:txBody>
      </p:sp>
      <p:cxnSp>
        <p:nvCxnSpPr>
          <p:cNvPr id="8" name="Straight Connector 7">
            <a:extLst>
              <a:ext uri="{FF2B5EF4-FFF2-40B4-BE49-F238E27FC236}">
                <a16:creationId xmlns:a16="http://schemas.microsoft.com/office/drawing/2014/main" id="{12E73D08-3128-441D-A8DF-D116039510BF}"/>
              </a:ext>
            </a:extLst>
          </p:cNvPr>
          <p:cNvCxnSpPr/>
          <p:nvPr/>
        </p:nvCxnSpPr>
        <p:spPr>
          <a:xfrm>
            <a:off x="7977954" y="3754630"/>
            <a:ext cx="645914" cy="0"/>
          </a:xfrm>
          <a:prstGeom prst="line">
            <a:avLst/>
          </a:prstGeom>
          <a:ln w="76200">
            <a:solidFill>
              <a:srgbClr val="E4E4E4"/>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46AFC8CE-010C-4DAA-8BAF-2752D4A82838}"/>
              </a:ext>
            </a:extLst>
          </p:cNvPr>
          <p:cNvSpPr txBox="1"/>
          <p:nvPr/>
        </p:nvSpPr>
        <p:spPr>
          <a:xfrm>
            <a:off x="967801" y="5203794"/>
            <a:ext cx="2631315" cy="821892"/>
          </a:xfrm>
          <a:prstGeom prst="rect">
            <a:avLst/>
          </a:prstGeom>
          <a:noFill/>
        </p:spPr>
        <p:txBody>
          <a:bodyPr wrap="square" rtlCol="0">
            <a:spAutoFit/>
          </a:bodyPr>
          <a:lstStyle/>
          <a:p>
            <a:pPr algn="just">
              <a:lnSpc>
                <a:spcPct val="150000"/>
              </a:lnSpc>
            </a:pPr>
            <a:r>
              <a:rPr lang="en-ID" sz="1100" b="0" i="0">
                <a:solidFill>
                  <a:schemeClr val="bg1">
                    <a:lumMod val="50000"/>
                  </a:schemeClr>
                </a:solidFill>
                <a:effectLst/>
                <a:latin typeface="Century Gothic" panose="020B0502020202020204" pitchFamily="34" charset="0"/>
                <a:ea typeface="Roboto" panose="02000000000000000000" pitchFamily="2" charset="0"/>
              </a:rPr>
              <a:t>Leo vel fringilla est ullamcorper eget nulla facilisi etiam. Etois malesuada fames ac turpis egestas. </a:t>
            </a:r>
            <a:endParaRPr lang="en-ID" sz="1100">
              <a:solidFill>
                <a:schemeClr val="bg1">
                  <a:lumMod val="50000"/>
                </a:schemeClr>
              </a:solidFill>
              <a:latin typeface="Century Gothic" panose="020B0502020202020204" pitchFamily="34" charset="0"/>
              <a:ea typeface="Roboto" panose="02000000000000000000" pitchFamily="2" charset="0"/>
            </a:endParaRPr>
          </a:p>
        </p:txBody>
      </p:sp>
      <p:sp>
        <p:nvSpPr>
          <p:cNvPr id="16" name="TextBox 15">
            <a:extLst>
              <a:ext uri="{FF2B5EF4-FFF2-40B4-BE49-F238E27FC236}">
                <a16:creationId xmlns:a16="http://schemas.microsoft.com/office/drawing/2014/main" id="{EF7E4B12-0707-47C7-B6F2-60F40629DB20}"/>
              </a:ext>
            </a:extLst>
          </p:cNvPr>
          <p:cNvSpPr txBox="1"/>
          <p:nvPr/>
        </p:nvSpPr>
        <p:spPr>
          <a:xfrm>
            <a:off x="967802" y="4877873"/>
            <a:ext cx="1314072" cy="307777"/>
          </a:xfrm>
          <a:prstGeom prst="rect">
            <a:avLst/>
          </a:prstGeom>
          <a:noFill/>
        </p:spPr>
        <p:txBody>
          <a:bodyPr wrap="square" rtlCol="0">
            <a:spAutoFit/>
          </a:bodyPr>
          <a:lstStyle/>
          <a:p>
            <a:r>
              <a:rPr lang="en-US" sz="1400">
                <a:solidFill>
                  <a:schemeClr val="tx1">
                    <a:lumMod val="85000"/>
                    <a:lumOff val="15000"/>
                  </a:schemeClr>
                </a:solidFill>
                <a:latin typeface="Raleway SemiBold" panose="020B0703030101060003" pitchFamily="34" charset="0"/>
                <a:ea typeface="Inter" panose="02000503000000020004" pitchFamily="2" charset="0"/>
                <a:cs typeface="Poppins" panose="00000500000000000000" pitchFamily="2" charset="0"/>
              </a:rPr>
              <a:t>Vision </a:t>
            </a:r>
            <a:endParaRPr lang="en-ID" sz="1400">
              <a:solidFill>
                <a:schemeClr val="tx1">
                  <a:lumMod val="85000"/>
                  <a:lumOff val="15000"/>
                </a:schemeClr>
              </a:solidFill>
              <a:latin typeface="Raleway SemiBold" panose="020B0703030101060003" pitchFamily="34" charset="0"/>
              <a:ea typeface="Inter" panose="02000503000000020004" pitchFamily="2" charset="0"/>
              <a:cs typeface="Poppins" panose="00000500000000000000" pitchFamily="2" charset="0"/>
            </a:endParaRPr>
          </a:p>
        </p:txBody>
      </p:sp>
      <p:sp>
        <p:nvSpPr>
          <p:cNvPr id="19" name="TextBox 18">
            <a:extLst>
              <a:ext uri="{FF2B5EF4-FFF2-40B4-BE49-F238E27FC236}">
                <a16:creationId xmlns:a16="http://schemas.microsoft.com/office/drawing/2014/main" id="{F4B9E950-077A-446A-8E48-AA89BA20A58F}"/>
              </a:ext>
            </a:extLst>
          </p:cNvPr>
          <p:cNvSpPr txBox="1"/>
          <p:nvPr/>
        </p:nvSpPr>
        <p:spPr>
          <a:xfrm>
            <a:off x="4219001" y="5203794"/>
            <a:ext cx="2631315" cy="821892"/>
          </a:xfrm>
          <a:prstGeom prst="rect">
            <a:avLst/>
          </a:prstGeom>
          <a:noFill/>
        </p:spPr>
        <p:txBody>
          <a:bodyPr wrap="square" rtlCol="0">
            <a:spAutoFit/>
          </a:bodyPr>
          <a:lstStyle/>
          <a:p>
            <a:pPr algn="just">
              <a:lnSpc>
                <a:spcPct val="150000"/>
              </a:lnSpc>
            </a:pPr>
            <a:r>
              <a:rPr lang="en-ID" sz="1100" b="0" i="0">
                <a:solidFill>
                  <a:schemeClr val="bg1">
                    <a:lumMod val="50000"/>
                  </a:schemeClr>
                </a:solidFill>
                <a:effectLst/>
                <a:latin typeface="Century Gothic" panose="020B0502020202020204" pitchFamily="34" charset="0"/>
                <a:ea typeface="Roboto" panose="02000000000000000000" pitchFamily="2" charset="0"/>
              </a:rPr>
              <a:t>Leo vel fringilla est ullamcorper eget nulla facilisi etiam. Etois malesuada fames ac turpis egestas. </a:t>
            </a:r>
            <a:endParaRPr lang="en-ID" sz="1100">
              <a:solidFill>
                <a:schemeClr val="bg1">
                  <a:lumMod val="50000"/>
                </a:schemeClr>
              </a:solidFill>
              <a:latin typeface="Century Gothic" panose="020B0502020202020204" pitchFamily="34" charset="0"/>
              <a:ea typeface="Roboto" panose="02000000000000000000" pitchFamily="2" charset="0"/>
            </a:endParaRPr>
          </a:p>
        </p:txBody>
      </p:sp>
      <p:sp>
        <p:nvSpPr>
          <p:cNvPr id="20" name="TextBox 19">
            <a:extLst>
              <a:ext uri="{FF2B5EF4-FFF2-40B4-BE49-F238E27FC236}">
                <a16:creationId xmlns:a16="http://schemas.microsoft.com/office/drawing/2014/main" id="{F5762A0F-E22D-4BE9-9241-BDC3D72E37F4}"/>
              </a:ext>
            </a:extLst>
          </p:cNvPr>
          <p:cNvSpPr txBox="1"/>
          <p:nvPr/>
        </p:nvSpPr>
        <p:spPr>
          <a:xfrm>
            <a:off x="4219002" y="4877873"/>
            <a:ext cx="1314072" cy="307777"/>
          </a:xfrm>
          <a:prstGeom prst="rect">
            <a:avLst/>
          </a:prstGeom>
          <a:noFill/>
        </p:spPr>
        <p:txBody>
          <a:bodyPr wrap="square" rtlCol="0">
            <a:spAutoFit/>
          </a:bodyPr>
          <a:lstStyle/>
          <a:p>
            <a:r>
              <a:rPr lang="en-US" sz="1400">
                <a:solidFill>
                  <a:schemeClr val="tx1">
                    <a:lumMod val="85000"/>
                    <a:lumOff val="15000"/>
                  </a:schemeClr>
                </a:solidFill>
                <a:latin typeface="Raleway SemiBold" panose="020B0703030101060003" pitchFamily="34" charset="0"/>
                <a:ea typeface="Inter" panose="02000503000000020004" pitchFamily="2" charset="0"/>
                <a:cs typeface="Poppins" panose="00000500000000000000" pitchFamily="2" charset="0"/>
              </a:rPr>
              <a:t>Mision</a:t>
            </a:r>
            <a:endParaRPr lang="en-ID" sz="1400">
              <a:solidFill>
                <a:schemeClr val="tx1">
                  <a:lumMod val="85000"/>
                  <a:lumOff val="15000"/>
                </a:schemeClr>
              </a:solidFill>
              <a:latin typeface="Raleway SemiBold" panose="020B0703030101060003" pitchFamily="34" charset="0"/>
              <a:ea typeface="Inter" panose="02000503000000020004" pitchFamily="2" charset="0"/>
              <a:cs typeface="Poppins" panose="00000500000000000000" pitchFamily="2" charset="0"/>
            </a:endParaRPr>
          </a:p>
        </p:txBody>
      </p:sp>
      <p:sp>
        <p:nvSpPr>
          <p:cNvPr id="4" name="Picture Placeholder 3">
            <a:extLst>
              <a:ext uri="{FF2B5EF4-FFF2-40B4-BE49-F238E27FC236}">
                <a16:creationId xmlns:a16="http://schemas.microsoft.com/office/drawing/2014/main" id="{1778339C-91E7-4703-8786-5B5C6537E971}"/>
              </a:ext>
            </a:extLst>
          </p:cNvPr>
          <p:cNvSpPr>
            <a:spLocks noGrp="1"/>
          </p:cNvSpPr>
          <p:nvPr>
            <p:ph type="pic" sz="quarter" idx="10"/>
          </p:nvPr>
        </p:nvSpPr>
        <p:spPr/>
      </p:sp>
    </p:spTree>
    <p:extLst>
      <p:ext uri="{BB962C8B-B14F-4D97-AF65-F5344CB8AC3E}">
        <p14:creationId xmlns:p14="http://schemas.microsoft.com/office/powerpoint/2010/main" val="12747571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TextBox 20">
            <a:extLst>
              <a:ext uri="{FF2B5EF4-FFF2-40B4-BE49-F238E27FC236}">
                <a16:creationId xmlns:a16="http://schemas.microsoft.com/office/drawing/2014/main" id="{AAC99A52-10FE-41C4-B759-1B054CB1231E}"/>
              </a:ext>
            </a:extLst>
          </p:cNvPr>
          <p:cNvSpPr txBox="1"/>
          <p:nvPr/>
        </p:nvSpPr>
        <p:spPr>
          <a:xfrm>
            <a:off x="908632" y="1059724"/>
            <a:ext cx="3552669" cy="1754326"/>
          </a:xfrm>
          <a:prstGeom prst="rect">
            <a:avLst/>
          </a:prstGeom>
          <a:noFill/>
        </p:spPr>
        <p:txBody>
          <a:bodyPr wrap="square" rtlCol="0">
            <a:spAutoFit/>
          </a:bodyPr>
          <a:lstStyle/>
          <a:p>
            <a:r>
              <a:rPr lang="en-US" sz="3600">
                <a:solidFill>
                  <a:schemeClr val="tx1">
                    <a:lumMod val="85000"/>
                    <a:lumOff val="15000"/>
                  </a:schemeClr>
                </a:solidFill>
                <a:latin typeface="Century Gothic" panose="020B0502020202020204" pitchFamily="34" charset="0"/>
                <a:ea typeface="Inter" panose="02000503000000020004" pitchFamily="2" charset="0"/>
                <a:cs typeface="Poppins" panose="00000500000000000000" pitchFamily="2" charset="0"/>
              </a:rPr>
              <a:t>Minimalism Clean Design Presentation</a:t>
            </a:r>
            <a:endParaRPr lang="en-ID" sz="3600">
              <a:solidFill>
                <a:schemeClr val="tx1">
                  <a:lumMod val="85000"/>
                  <a:lumOff val="15000"/>
                </a:schemeClr>
              </a:solidFill>
              <a:latin typeface="Century Gothic" panose="020B0502020202020204" pitchFamily="34" charset="0"/>
              <a:ea typeface="Inter" panose="02000503000000020004" pitchFamily="2" charset="0"/>
              <a:cs typeface="Poppins" panose="00000500000000000000" pitchFamily="2" charset="0"/>
            </a:endParaRPr>
          </a:p>
        </p:txBody>
      </p:sp>
      <p:cxnSp>
        <p:nvCxnSpPr>
          <p:cNvPr id="23" name="Straight Connector 22">
            <a:extLst>
              <a:ext uri="{FF2B5EF4-FFF2-40B4-BE49-F238E27FC236}">
                <a16:creationId xmlns:a16="http://schemas.microsoft.com/office/drawing/2014/main" id="{F27E8D36-38A1-4101-BF58-EEDC8747F284}"/>
              </a:ext>
            </a:extLst>
          </p:cNvPr>
          <p:cNvCxnSpPr/>
          <p:nvPr/>
        </p:nvCxnSpPr>
        <p:spPr>
          <a:xfrm>
            <a:off x="1068290" y="3005489"/>
            <a:ext cx="645914" cy="0"/>
          </a:xfrm>
          <a:prstGeom prst="line">
            <a:avLst/>
          </a:prstGeom>
          <a:ln w="76200">
            <a:solidFill>
              <a:srgbClr val="E4E4E4"/>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16C896E7-3665-4E8B-BD68-4E00A7E1AAB5}"/>
              </a:ext>
            </a:extLst>
          </p:cNvPr>
          <p:cNvSpPr txBox="1"/>
          <p:nvPr/>
        </p:nvSpPr>
        <p:spPr>
          <a:xfrm>
            <a:off x="7393244" y="4726421"/>
            <a:ext cx="3985956" cy="1329723"/>
          </a:xfrm>
          <a:prstGeom prst="rect">
            <a:avLst/>
          </a:prstGeom>
          <a:noFill/>
        </p:spPr>
        <p:txBody>
          <a:bodyPr wrap="square" rtlCol="0">
            <a:spAutoFit/>
          </a:bodyPr>
          <a:lstStyle/>
          <a:p>
            <a:pPr algn="just">
              <a:lnSpc>
                <a:spcPct val="150000"/>
              </a:lnSpc>
            </a:pPr>
            <a:r>
              <a:rPr lang="en-ID" sz="1100" b="0" i="0">
                <a:solidFill>
                  <a:schemeClr val="bg1">
                    <a:lumMod val="50000"/>
                  </a:schemeClr>
                </a:solidFill>
                <a:effectLst/>
                <a:latin typeface="Century Gothic" panose="020B0502020202020204" pitchFamily="34" charset="0"/>
                <a:ea typeface="Roboto" panose="02000000000000000000" pitchFamily="2" charset="0"/>
              </a:rPr>
              <a:t>Leo vel fringilla est ullamcorper eget nulla facilisi etiam. Et malesuada fames ac turpis egestas. Urna et pharetra pharetra massa. Nunc scelerisque viverra mauris in. Arcu felis bibendum ut tristique. Nec ullamcorper sit amet risus nullam eget felis eget. Morbi tincidunt </a:t>
            </a:r>
            <a:endParaRPr lang="en-ID" sz="1100">
              <a:solidFill>
                <a:schemeClr val="bg1">
                  <a:lumMod val="50000"/>
                </a:schemeClr>
              </a:solidFill>
              <a:latin typeface="Century Gothic" panose="020B0502020202020204" pitchFamily="34" charset="0"/>
              <a:ea typeface="Roboto" panose="02000000000000000000" pitchFamily="2" charset="0"/>
            </a:endParaRPr>
          </a:p>
        </p:txBody>
      </p:sp>
      <p:sp>
        <p:nvSpPr>
          <p:cNvPr id="3" name="Picture Placeholder 2">
            <a:extLst>
              <a:ext uri="{FF2B5EF4-FFF2-40B4-BE49-F238E27FC236}">
                <a16:creationId xmlns:a16="http://schemas.microsoft.com/office/drawing/2014/main" id="{45255995-904C-4E8D-981E-AC847C7870FB}"/>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30A99FC0-4C0D-456D-9AD7-729643B6B1A6}"/>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48558F17-5C6B-4FFE-BDA2-BAA60C28600E}"/>
              </a:ext>
            </a:extLst>
          </p:cNvPr>
          <p:cNvSpPr>
            <a:spLocks noGrp="1"/>
          </p:cNvSpPr>
          <p:nvPr>
            <p:ph type="pic" sz="quarter" idx="12"/>
          </p:nvPr>
        </p:nvSpPr>
        <p:spPr/>
      </p:sp>
    </p:spTree>
    <p:extLst>
      <p:ext uri="{BB962C8B-B14F-4D97-AF65-F5344CB8AC3E}">
        <p14:creationId xmlns:p14="http://schemas.microsoft.com/office/powerpoint/2010/main" val="31286544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2F6B2844-5CC0-47D6-81FC-173E9E6200A1}"/>
              </a:ext>
            </a:extLst>
          </p:cNvPr>
          <p:cNvSpPr txBox="1"/>
          <p:nvPr/>
        </p:nvSpPr>
        <p:spPr>
          <a:xfrm>
            <a:off x="3274461" y="1859340"/>
            <a:ext cx="3552669" cy="1569660"/>
          </a:xfrm>
          <a:prstGeom prst="rect">
            <a:avLst/>
          </a:prstGeom>
          <a:noFill/>
        </p:spPr>
        <p:txBody>
          <a:bodyPr wrap="square" rtlCol="0">
            <a:spAutoFit/>
          </a:bodyPr>
          <a:lstStyle/>
          <a:p>
            <a:r>
              <a:rPr lang="en-US" sz="3200">
                <a:solidFill>
                  <a:schemeClr val="tx1">
                    <a:lumMod val="85000"/>
                    <a:lumOff val="15000"/>
                  </a:schemeClr>
                </a:solidFill>
                <a:latin typeface="Century Gothic" panose="020B0502020202020204" pitchFamily="34" charset="0"/>
                <a:ea typeface="Inter" panose="02000503000000020004" pitchFamily="2" charset="0"/>
                <a:cs typeface="Poppins" panose="00000500000000000000" pitchFamily="2" charset="0"/>
              </a:rPr>
              <a:t>Minimalism Clean Design Presentation</a:t>
            </a:r>
            <a:endParaRPr lang="en-ID" sz="3200">
              <a:solidFill>
                <a:schemeClr val="tx1">
                  <a:lumMod val="85000"/>
                  <a:lumOff val="15000"/>
                </a:schemeClr>
              </a:solidFill>
              <a:latin typeface="Century Gothic" panose="020B0502020202020204" pitchFamily="34" charset="0"/>
              <a:ea typeface="Inter" panose="02000503000000020004" pitchFamily="2" charset="0"/>
              <a:cs typeface="Poppins" panose="00000500000000000000" pitchFamily="2" charset="0"/>
            </a:endParaRPr>
          </a:p>
        </p:txBody>
      </p:sp>
      <p:cxnSp>
        <p:nvCxnSpPr>
          <p:cNvPr id="15" name="Straight Connector 14">
            <a:extLst>
              <a:ext uri="{FF2B5EF4-FFF2-40B4-BE49-F238E27FC236}">
                <a16:creationId xmlns:a16="http://schemas.microsoft.com/office/drawing/2014/main" id="{99DC25D6-BC3F-4631-878D-30A5C28F29AA}"/>
              </a:ext>
            </a:extLst>
          </p:cNvPr>
          <p:cNvCxnSpPr/>
          <p:nvPr/>
        </p:nvCxnSpPr>
        <p:spPr>
          <a:xfrm>
            <a:off x="3393175" y="3601905"/>
            <a:ext cx="645914" cy="0"/>
          </a:xfrm>
          <a:prstGeom prst="line">
            <a:avLst/>
          </a:prstGeom>
          <a:ln w="76200">
            <a:solidFill>
              <a:srgbClr val="E4E4E4"/>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20785961-6843-4E27-9811-FD0FF6BCC6BB}"/>
              </a:ext>
            </a:extLst>
          </p:cNvPr>
          <p:cNvSpPr txBox="1"/>
          <p:nvPr/>
        </p:nvSpPr>
        <p:spPr>
          <a:xfrm>
            <a:off x="3274462" y="3851245"/>
            <a:ext cx="3315024" cy="1075807"/>
          </a:xfrm>
          <a:prstGeom prst="rect">
            <a:avLst/>
          </a:prstGeom>
          <a:noFill/>
        </p:spPr>
        <p:txBody>
          <a:bodyPr wrap="square" rtlCol="0">
            <a:spAutoFit/>
          </a:bodyPr>
          <a:lstStyle/>
          <a:p>
            <a:pPr algn="just">
              <a:lnSpc>
                <a:spcPct val="150000"/>
              </a:lnSpc>
            </a:pPr>
            <a:r>
              <a:rPr lang="en-ID" sz="1100" b="0" i="0">
                <a:solidFill>
                  <a:schemeClr val="bg1">
                    <a:lumMod val="50000"/>
                  </a:schemeClr>
                </a:solidFill>
                <a:effectLst/>
                <a:latin typeface="Century Gothic" panose="020B0502020202020204" pitchFamily="34" charset="0"/>
                <a:ea typeface="Roboto" panose="02000000000000000000" pitchFamily="2" charset="0"/>
              </a:rPr>
              <a:t>Leo vel fringilla est ullamcorper eget nulla facilisi etiam. Et malesuada fames ac turpis egestas. Urna et pharetra pharetra massa. Nunc scelerisque viverra mauris in.</a:t>
            </a:r>
            <a:endParaRPr lang="en-ID" sz="1100">
              <a:solidFill>
                <a:schemeClr val="bg1">
                  <a:lumMod val="50000"/>
                </a:schemeClr>
              </a:solidFill>
              <a:latin typeface="Century Gothic" panose="020B0502020202020204" pitchFamily="34" charset="0"/>
              <a:ea typeface="Roboto" panose="02000000000000000000" pitchFamily="2" charset="0"/>
            </a:endParaRPr>
          </a:p>
        </p:txBody>
      </p:sp>
      <p:sp>
        <p:nvSpPr>
          <p:cNvPr id="3" name="Picture Placeholder 2">
            <a:extLst>
              <a:ext uri="{FF2B5EF4-FFF2-40B4-BE49-F238E27FC236}">
                <a16:creationId xmlns:a16="http://schemas.microsoft.com/office/drawing/2014/main" id="{F6BEF5A2-7C5E-413E-8ED9-59D96567CC21}"/>
              </a:ext>
            </a:extLst>
          </p:cNvPr>
          <p:cNvSpPr>
            <a:spLocks noGrp="1"/>
          </p:cNvSpPr>
          <p:nvPr>
            <p:ph type="pic" sz="quarter" idx="11"/>
          </p:nvPr>
        </p:nvSpPr>
        <p:spPr/>
      </p:sp>
      <p:sp>
        <p:nvSpPr>
          <p:cNvPr id="5" name="Picture Placeholder 4">
            <a:extLst>
              <a:ext uri="{FF2B5EF4-FFF2-40B4-BE49-F238E27FC236}">
                <a16:creationId xmlns:a16="http://schemas.microsoft.com/office/drawing/2014/main" id="{010370CB-B9D2-4D7A-9294-9C18615ABC58}"/>
              </a:ext>
            </a:extLst>
          </p:cNvPr>
          <p:cNvSpPr>
            <a:spLocks noGrp="1"/>
          </p:cNvSpPr>
          <p:nvPr>
            <p:ph type="pic" sz="quarter" idx="10"/>
          </p:nvPr>
        </p:nvSpPr>
        <p:spPr/>
      </p:sp>
    </p:spTree>
    <p:extLst>
      <p:ext uri="{BB962C8B-B14F-4D97-AF65-F5344CB8AC3E}">
        <p14:creationId xmlns:p14="http://schemas.microsoft.com/office/powerpoint/2010/main" val="25410864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7A42BED0-2268-4B86-9AB9-02768C0B315B}"/>
              </a:ext>
            </a:extLst>
          </p:cNvPr>
          <p:cNvSpPr txBox="1"/>
          <p:nvPr/>
        </p:nvSpPr>
        <p:spPr>
          <a:xfrm>
            <a:off x="1053776" y="756255"/>
            <a:ext cx="4389081" cy="1077218"/>
          </a:xfrm>
          <a:prstGeom prst="rect">
            <a:avLst/>
          </a:prstGeom>
          <a:noFill/>
        </p:spPr>
        <p:txBody>
          <a:bodyPr wrap="square" rtlCol="0">
            <a:spAutoFit/>
          </a:bodyPr>
          <a:lstStyle/>
          <a:p>
            <a:r>
              <a:rPr lang="en-US" sz="3200">
                <a:solidFill>
                  <a:schemeClr val="tx1">
                    <a:lumMod val="85000"/>
                    <a:lumOff val="15000"/>
                  </a:schemeClr>
                </a:solidFill>
                <a:latin typeface="Century Gothic" panose="020B0502020202020204" pitchFamily="34" charset="0"/>
                <a:ea typeface="Inter" panose="02000503000000020004" pitchFamily="2" charset="0"/>
                <a:cs typeface="Poppins" panose="00000500000000000000" pitchFamily="2" charset="0"/>
              </a:rPr>
              <a:t>Minimalism Clean Design Presentation</a:t>
            </a:r>
            <a:endParaRPr lang="en-ID" sz="3200">
              <a:solidFill>
                <a:schemeClr val="tx1">
                  <a:lumMod val="85000"/>
                  <a:lumOff val="15000"/>
                </a:schemeClr>
              </a:solidFill>
              <a:latin typeface="Century Gothic" panose="020B0502020202020204" pitchFamily="34" charset="0"/>
              <a:ea typeface="Inter" panose="02000503000000020004" pitchFamily="2" charset="0"/>
              <a:cs typeface="Poppins" panose="00000500000000000000" pitchFamily="2" charset="0"/>
            </a:endParaRPr>
          </a:p>
        </p:txBody>
      </p:sp>
      <p:cxnSp>
        <p:nvCxnSpPr>
          <p:cNvPr id="12" name="Straight Connector 11">
            <a:extLst>
              <a:ext uri="{FF2B5EF4-FFF2-40B4-BE49-F238E27FC236}">
                <a16:creationId xmlns:a16="http://schemas.microsoft.com/office/drawing/2014/main" id="{87B00C47-3E2A-43AA-A843-35421309FFE2}"/>
              </a:ext>
            </a:extLst>
          </p:cNvPr>
          <p:cNvCxnSpPr/>
          <p:nvPr/>
        </p:nvCxnSpPr>
        <p:spPr>
          <a:xfrm>
            <a:off x="1158842" y="2063392"/>
            <a:ext cx="645914" cy="0"/>
          </a:xfrm>
          <a:prstGeom prst="line">
            <a:avLst/>
          </a:prstGeom>
          <a:ln w="76200">
            <a:solidFill>
              <a:srgbClr val="E4E4E4"/>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CCDEB7AB-BD67-463C-A623-D66228F15F7E}"/>
              </a:ext>
            </a:extLst>
          </p:cNvPr>
          <p:cNvSpPr txBox="1"/>
          <p:nvPr/>
        </p:nvSpPr>
        <p:spPr>
          <a:xfrm>
            <a:off x="6759284" y="5497282"/>
            <a:ext cx="4053859" cy="821892"/>
          </a:xfrm>
          <a:prstGeom prst="rect">
            <a:avLst/>
          </a:prstGeom>
          <a:noFill/>
        </p:spPr>
        <p:txBody>
          <a:bodyPr wrap="square" rtlCol="0">
            <a:spAutoFit/>
          </a:bodyPr>
          <a:lstStyle/>
          <a:p>
            <a:pPr algn="just">
              <a:lnSpc>
                <a:spcPct val="150000"/>
              </a:lnSpc>
            </a:pPr>
            <a:r>
              <a:rPr lang="en-ID" sz="1100" b="0" i="0">
                <a:solidFill>
                  <a:schemeClr val="bg1">
                    <a:lumMod val="50000"/>
                  </a:schemeClr>
                </a:solidFill>
                <a:effectLst/>
                <a:latin typeface="Century Gothic" panose="020B0502020202020204" pitchFamily="34" charset="0"/>
                <a:ea typeface="Roboto" panose="02000000000000000000" pitchFamily="2" charset="0"/>
              </a:rPr>
              <a:t>Leo vel fringilla est ullamcorper eget nulla facilisi etiam. Et malesuada fames ac turpis egestas. Urna et pharetra pharetra massa. Nunc scelerisque viverra mauris in.</a:t>
            </a:r>
            <a:endParaRPr lang="en-ID" sz="1100">
              <a:solidFill>
                <a:schemeClr val="bg1">
                  <a:lumMod val="50000"/>
                </a:schemeClr>
              </a:solidFill>
              <a:latin typeface="Century Gothic" panose="020B0502020202020204" pitchFamily="34" charset="0"/>
              <a:ea typeface="Roboto" panose="02000000000000000000" pitchFamily="2" charset="0"/>
            </a:endParaRPr>
          </a:p>
        </p:txBody>
      </p:sp>
      <p:sp>
        <p:nvSpPr>
          <p:cNvPr id="3" name="Picture Placeholder 2">
            <a:extLst>
              <a:ext uri="{FF2B5EF4-FFF2-40B4-BE49-F238E27FC236}">
                <a16:creationId xmlns:a16="http://schemas.microsoft.com/office/drawing/2014/main" id="{ACA93CFF-3905-4199-A915-7B8FE0701FB5}"/>
              </a:ext>
            </a:extLst>
          </p:cNvPr>
          <p:cNvSpPr>
            <a:spLocks noGrp="1"/>
          </p:cNvSpPr>
          <p:nvPr>
            <p:ph type="pic" sz="quarter" idx="10"/>
          </p:nvPr>
        </p:nvSpPr>
        <p:spPr/>
      </p:sp>
    </p:spTree>
    <p:extLst>
      <p:ext uri="{BB962C8B-B14F-4D97-AF65-F5344CB8AC3E}">
        <p14:creationId xmlns:p14="http://schemas.microsoft.com/office/powerpoint/2010/main" val="37947191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847DA9C9-8125-4499-AB2F-872FB05FF908}"/>
              </a:ext>
            </a:extLst>
          </p:cNvPr>
          <p:cNvSpPr txBox="1"/>
          <p:nvPr/>
        </p:nvSpPr>
        <p:spPr>
          <a:xfrm>
            <a:off x="1576292" y="675273"/>
            <a:ext cx="3503710" cy="584775"/>
          </a:xfrm>
          <a:prstGeom prst="rect">
            <a:avLst/>
          </a:prstGeom>
          <a:noFill/>
        </p:spPr>
        <p:txBody>
          <a:bodyPr wrap="square" rtlCol="0">
            <a:spAutoFit/>
          </a:bodyPr>
          <a:lstStyle/>
          <a:p>
            <a:r>
              <a:rPr lang="en-US" sz="3200">
                <a:solidFill>
                  <a:schemeClr val="tx1">
                    <a:lumMod val="85000"/>
                    <a:lumOff val="15000"/>
                  </a:schemeClr>
                </a:solidFill>
                <a:latin typeface="Century Gothic" panose="020B0502020202020204" pitchFamily="34" charset="0"/>
                <a:ea typeface="Inter" panose="02000503000000020004" pitchFamily="2" charset="0"/>
                <a:cs typeface="Poppins" panose="00000500000000000000" pitchFamily="2" charset="0"/>
              </a:rPr>
              <a:t>Meet The Team</a:t>
            </a:r>
            <a:endParaRPr lang="en-ID" sz="3200">
              <a:solidFill>
                <a:schemeClr val="tx1">
                  <a:lumMod val="85000"/>
                  <a:lumOff val="15000"/>
                </a:schemeClr>
              </a:solidFill>
              <a:latin typeface="Century Gothic" panose="020B0502020202020204" pitchFamily="34" charset="0"/>
              <a:ea typeface="Inter" panose="02000503000000020004" pitchFamily="2" charset="0"/>
              <a:cs typeface="Poppins" panose="00000500000000000000" pitchFamily="2" charset="0"/>
            </a:endParaRPr>
          </a:p>
        </p:txBody>
      </p:sp>
      <p:cxnSp>
        <p:nvCxnSpPr>
          <p:cNvPr id="13" name="Straight Connector 12">
            <a:extLst>
              <a:ext uri="{FF2B5EF4-FFF2-40B4-BE49-F238E27FC236}">
                <a16:creationId xmlns:a16="http://schemas.microsoft.com/office/drawing/2014/main" id="{C099B0DF-3728-4144-98DE-5D5156DB4B7C}"/>
              </a:ext>
            </a:extLst>
          </p:cNvPr>
          <p:cNvCxnSpPr/>
          <p:nvPr/>
        </p:nvCxnSpPr>
        <p:spPr>
          <a:xfrm>
            <a:off x="1695005" y="1503438"/>
            <a:ext cx="645914" cy="0"/>
          </a:xfrm>
          <a:prstGeom prst="line">
            <a:avLst/>
          </a:prstGeom>
          <a:ln w="76200">
            <a:solidFill>
              <a:srgbClr val="E4E4E4"/>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FF3D664C-B876-4374-9F8B-7CE7D8989B6B}"/>
              </a:ext>
            </a:extLst>
          </p:cNvPr>
          <p:cNvSpPr txBox="1"/>
          <p:nvPr/>
        </p:nvSpPr>
        <p:spPr>
          <a:xfrm>
            <a:off x="1576292" y="1781806"/>
            <a:ext cx="6130796" cy="567976"/>
          </a:xfrm>
          <a:prstGeom prst="rect">
            <a:avLst/>
          </a:prstGeom>
          <a:noFill/>
        </p:spPr>
        <p:txBody>
          <a:bodyPr wrap="square" rtlCol="0">
            <a:spAutoFit/>
          </a:bodyPr>
          <a:lstStyle/>
          <a:p>
            <a:pPr algn="just">
              <a:lnSpc>
                <a:spcPct val="150000"/>
              </a:lnSpc>
            </a:pPr>
            <a:r>
              <a:rPr lang="en-ID" sz="1100" b="0" i="0">
                <a:solidFill>
                  <a:schemeClr val="bg1">
                    <a:lumMod val="50000"/>
                  </a:schemeClr>
                </a:solidFill>
                <a:effectLst/>
                <a:latin typeface="Century Gothic" panose="020B0502020202020204" pitchFamily="34" charset="0"/>
                <a:ea typeface="Roboto" panose="02000000000000000000" pitchFamily="2" charset="0"/>
              </a:rPr>
              <a:t>Leo vel fringilla est ullamcorper eget nulla facilisi etiam. Et malesuada fames ac turpis egestas. Urna et pharetra pharetra massa. Nunc scelerisque viverra mauris in.</a:t>
            </a:r>
            <a:endParaRPr lang="en-ID" sz="1100">
              <a:solidFill>
                <a:schemeClr val="bg1">
                  <a:lumMod val="50000"/>
                </a:schemeClr>
              </a:solidFill>
              <a:latin typeface="Century Gothic" panose="020B0502020202020204" pitchFamily="34" charset="0"/>
              <a:ea typeface="Roboto" panose="02000000000000000000" pitchFamily="2" charset="0"/>
            </a:endParaRPr>
          </a:p>
        </p:txBody>
      </p:sp>
      <p:sp>
        <p:nvSpPr>
          <p:cNvPr id="15" name="Rectangle 14">
            <a:extLst>
              <a:ext uri="{FF2B5EF4-FFF2-40B4-BE49-F238E27FC236}">
                <a16:creationId xmlns:a16="http://schemas.microsoft.com/office/drawing/2014/main" id="{3446C528-543E-4C23-9724-542E1AD75613}"/>
              </a:ext>
            </a:extLst>
          </p:cNvPr>
          <p:cNvSpPr/>
          <p:nvPr/>
        </p:nvSpPr>
        <p:spPr>
          <a:xfrm>
            <a:off x="2598057" y="2767189"/>
            <a:ext cx="8505372" cy="370141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TextBox 16">
            <a:extLst>
              <a:ext uri="{FF2B5EF4-FFF2-40B4-BE49-F238E27FC236}">
                <a16:creationId xmlns:a16="http://schemas.microsoft.com/office/drawing/2014/main" id="{61D93F9F-E526-4BC1-812E-05A960732C4E}"/>
              </a:ext>
            </a:extLst>
          </p:cNvPr>
          <p:cNvSpPr txBox="1"/>
          <p:nvPr/>
        </p:nvSpPr>
        <p:spPr>
          <a:xfrm>
            <a:off x="3168487" y="5526210"/>
            <a:ext cx="1662819" cy="307777"/>
          </a:xfrm>
          <a:prstGeom prst="rect">
            <a:avLst/>
          </a:prstGeom>
          <a:noFill/>
        </p:spPr>
        <p:txBody>
          <a:bodyPr wrap="square" rtlCol="0">
            <a:spAutoFit/>
          </a:bodyPr>
          <a:lstStyle/>
          <a:p>
            <a:r>
              <a:rPr lang="en-US" sz="1400">
                <a:solidFill>
                  <a:schemeClr val="tx1">
                    <a:lumMod val="85000"/>
                    <a:lumOff val="15000"/>
                  </a:schemeClr>
                </a:solidFill>
                <a:latin typeface="Raleway SemiBold" panose="020B0703030101060003" pitchFamily="34" charset="0"/>
                <a:ea typeface="Inter" panose="02000503000000020004" pitchFamily="2" charset="0"/>
                <a:cs typeface="Poppins" panose="00000500000000000000" pitchFamily="2" charset="0"/>
              </a:rPr>
              <a:t>Miranda Smith </a:t>
            </a:r>
            <a:endParaRPr lang="en-ID" sz="1400">
              <a:solidFill>
                <a:schemeClr val="tx1">
                  <a:lumMod val="85000"/>
                  <a:lumOff val="15000"/>
                </a:schemeClr>
              </a:solidFill>
              <a:latin typeface="Raleway SemiBold" panose="020B0703030101060003" pitchFamily="34" charset="0"/>
              <a:ea typeface="Inter" panose="02000503000000020004" pitchFamily="2" charset="0"/>
              <a:cs typeface="Poppins" panose="00000500000000000000" pitchFamily="2" charset="0"/>
            </a:endParaRPr>
          </a:p>
        </p:txBody>
      </p:sp>
      <p:sp>
        <p:nvSpPr>
          <p:cNvPr id="18" name="TextBox 17">
            <a:extLst>
              <a:ext uri="{FF2B5EF4-FFF2-40B4-BE49-F238E27FC236}">
                <a16:creationId xmlns:a16="http://schemas.microsoft.com/office/drawing/2014/main" id="{51DDDB2A-03DB-4D32-BAF7-0B01DE428B54}"/>
              </a:ext>
            </a:extLst>
          </p:cNvPr>
          <p:cNvSpPr txBox="1"/>
          <p:nvPr/>
        </p:nvSpPr>
        <p:spPr>
          <a:xfrm>
            <a:off x="3168488" y="5833987"/>
            <a:ext cx="1838941" cy="314060"/>
          </a:xfrm>
          <a:prstGeom prst="rect">
            <a:avLst/>
          </a:prstGeom>
          <a:noFill/>
        </p:spPr>
        <p:txBody>
          <a:bodyPr wrap="square" rtlCol="0">
            <a:spAutoFit/>
          </a:bodyPr>
          <a:lstStyle/>
          <a:p>
            <a:pPr algn="just">
              <a:lnSpc>
                <a:spcPct val="150000"/>
              </a:lnSpc>
            </a:pPr>
            <a:r>
              <a:rPr lang="en-US" sz="1100">
                <a:solidFill>
                  <a:schemeClr val="bg1">
                    <a:lumMod val="50000"/>
                  </a:schemeClr>
                </a:solidFill>
                <a:latin typeface="Century Gothic" panose="020B0502020202020204" pitchFamily="34" charset="0"/>
                <a:ea typeface="Roboto" panose="02000000000000000000" pitchFamily="2" charset="0"/>
              </a:rPr>
              <a:t>CEO &amp; Founder</a:t>
            </a:r>
            <a:endParaRPr lang="en-ID" sz="1100">
              <a:solidFill>
                <a:schemeClr val="bg1">
                  <a:lumMod val="50000"/>
                </a:schemeClr>
              </a:solidFill>
              <a:latin typeface="Century Gothic" panose="020B0502020202020204" pitchFamily="34" charset="0"/>
              <a:ea typeface="Roboto" panose="02000000000000000000" pitchFamily="2" charset="0"/>
            </a:endParaRPr>
          </a:p>
        </p:txBody>
      </p:sp>
      <p:sp>
        <p:nvSpPr>
          <p:cNvPr id="20" name="TextBox 19">
            <a:extLst>
              <a:ext uri="{FF2B5EF4-FFF2-40B4-BE49-F238E27FC236}">
                <a16:creationId xmlns:a16="http://schemas.microsoft.com/office/drawing/2014/main" id="{D21DCB49-8FD5-4202-A70E-C7B7CE22D137}"/>
              </a:ext>
            </a:extLst>
          </p:cNvPr>
          <p:cNvSpPr txBox="1"/>
          <p:nvPr/>
        </p:nvSpPr>
        <p:spPr>
          <a:xfrm>
            <a:off x="5853633" y="5526210"/>
            <a:ext cx="1314072" cy="307777"/>
          </a:xfrm>
          <a:prstGeom prst="rect">
            <a:avLst/>
          </a:prstGeom>
          <a:noFill/>
        </p:spPr>
        <p:txBody>
          <a:bodyPr wrap="square" rtlCol="0">
            <a:spAutoFit/>
          </a:bodyPr>
          <a:lstStyle/>
          <a:p>
            <a:r>
              <a:rPr lang="en-US" sz="1400">
                <a:solidFill>
                  <a:schemeClr val="tx1">
                    <a:lumMod val="85000"/>
                    <a:lumOff val="15000"/>
                  </a:schemeClr>
                </a:solidFill>
                <a:latin typeface="Raleway SemiBold" panose="020B0703030101060003" pitchFamily="34" charset="0"/>
                <a:ea typeface="Inter" panose="02000503000000020004" pitchFamily="2" charset="0"/>
                <a:cs typeface="Poppins" panose="00000500000000000000" pitchFamily="2" charset="0"/>
              </a:rPr>
              <a:t>Keyla Smith</a:t>
            </a:r>
            <a:endParaRPr lang="en-ID" sz="1400">
              <a:solidFill>
                <a:schemeClr val="tx1">
                  <a:lumMod val="85000"/>
                  <a:lumOff val="15000"/>
                </a:schemeClr>
              </a:solidFill>
              <a:latin typeface="Raleway SemiBold" panose="020B0703030101060003" pitchFamily="34" charset="0"/>
              <a:ea typeface="Inter" panose="02000503000000020004" pitchFamily="2" charset="0"/>
              <a:cs typeface="Poppins" panose="00000500000000000000" pitchFamily="2" charset="0"/>
            </a:endParaRPr>
          </a:p>
        </p:txBody>
      </p:sp>
      <p:sp>
        <p:nvSpPr>
          <p:cNvPr id="21" name="TextBox 20">
            <a:extLst>
              <a:ext uri="{FF2B5EF4-FFF2-40B4-BE49-F238E27FC236}">
                <a16:creationId xmlns:a16="http://schemas.microsoft.com/office/drawing/2014/main" id="{66BD9D69-5D59-4E32-8E5F-F5E4ACAE2846}"/>
              </a:ext>
            </a:extLst>
          </p:cNvPr>
          <p:cNvSpPr txBox="1"/>
          <p:nvPr/>
        </p:nvSpPr>
        <p:spPr>
          <a:xfrm>
            <a:off x="5853633" y="5833987"/>
            <a:ext cx="1838941" cy="314060"/>
          </a:xfrm>
          <a:prstGeom prst="rect">
            <a:avLst/>
          </a:prstGeom>
          <a:noFill/>
        </p:spPr>
        <p:txBody>
          <a:bodyPr wrap="square" rtlCol="0">
            <a:spAutoFit/>
          </a:bodyPr>
          <a:lstStyle/>
          <a:p>
            <a:pPr algn="just">
              <a:lnSpc>
                <a:spcPct val="150000"/>
              </a:lnSpc>
            </a:pPr>
            <a:r>
              <a:rPr lang="en-US" sz="1100">
                <a:solidFill>
                  <a:schemeClr val="bg1">
                    <a:lumMod val="50000"/>
                  </a:schemeClr>
                </a:solidFill>
                <a:latin typeface="Century Gothic" panose="020B0502020202020204" pitchFamily="34" charset="0"/>
                <a:ea typeface="Roboto" panose="02000000000000000000" pitchFamily="2" charset="0"/>
              </a:rPr>
              <a:t>Co-Founder</a:t>
            </a:r>
            <a:endParaRPr lang="en-ID" sz="1100">
              <a:solidFill>
                <a:schemeClr val="bg1">
                  <a:lumMod val="50000"/>
                </a:schemeClr>
              </a:solidFill>
              <a:latin typeface="Century Gothic" panose="020B0502020202020204" pitchFamily="34" charset="0"/>
              <a:ea typeface="Roboto" panose="02000000000000000000" pitchFamily="2" charset="0"/>
            </a:endParaRPr>
          </a:p>
        </p:txBody>
      </p:sp>
      <p:sp>
        <p:nvSpPr>
          <p:cNvPr id="23" name="TextBox 22">
            <a:extLst>
              <a:ext uri="{FF2B5EF4-FFF2-40B4-BE49-F238E27FC236}">
                <a16:creationId xmlns:a16="http://schemas.microsoft.com/office/drawing/2014/main" id="{19EC6853-4FE0-4769-AE6E-6101F8AB0359}"/>
              </a:ext>
            </a:extLst>
          </p:cNvPr>
          <p:cNvSpPr txBox="1"/>
          <p:nvPr/>
        </p:nvSpPr>
        <p:spPr>
          <a:xfrm>
            <a:off x="8538778" y="5526210"/>
            <a:ext cx="1314072" cy="307777"/>
          </a:xfrm>
          <a:prstGeom prst="rect">
            <a:avLst/>
          </a:prstGeom>
          <a:noFill/>
        </p:spPr>
        <p:txBody>
          <a:bodyPr wrap="square" rtlCol="0">
            <a:spAutoFit/>
          </a:bodyPr>
          <a:lstStyle/>
          <a:p>
            <a:r>
              <a:rPr lang="en-US" sz="1400">
                <a:solidFill>
                  <a:schemeClr val="tx1">
                    <a:lumMod val="85000"/>
                    <a:lumOff val="15000"/>
                  </a:schemeClr>
                </a:solidFill>
                <a:latin typeface="Raleway SemiBold" panose="020B0703030101060003" pitchFamily="34" charset="0"/>
                <a:ea typeface="Inter" panose="02000503000000020004" pitchFamily="2" charset="0"/>
                <a:cs typeface="Poppins" panose="00000500000000000000" pitchFamily="2" charset="0"/>
              </a:rPr>
              <a:t>Jacob Orton</a:t>
            </a:r>
            <a:endParaRPr lang="en-ID" sz="1400">
              <a:solidFill>
                <a:schemeClr val="tx1">
                  <a:lumMod val="85000"/>
                  <a:lumOff val="15000"/>
                </a:schemeClr>
              </a:solidFill>
              <a:latin typeface="Raleway SemiBold" panose="020B0703030101060003" pitchFamily="34" charset="0"/>
              <a:ea typeface="Inter" panose="02000503000000020004" pitchFamily="2" charset="0"/>
              <a:cs typeface="Poppins" panose="00000500000000000000" pitchFamily="2" charset="0"/>
            </a:endParaRPr>
          </a:p>
        </p:txBody>
      </p:sp>
      <p:sp>
        <p:nvSpPr>
          <p:cNvPr id="24" name="TextBox 23">
            <a:extLst>
              <a:ext uri="{FF2B5EF4-FFF2-40B4-BE49-F238E27FC236}">
                <a16:creationId xmlns:a16="http://schemas.microsoft.com/office/drawing/2014/main" id="{05B15313-BCC0-413E-9B2D-9289B9A61625}"/>
              </a:ext>
            </a:extLst>
          </p:cNvPr>
          <p:cNvSpPr txBox="1"/>
          <p:nvPr/>
        </p:nvSpPr>
        <p:spPr>
          <a:xfrm>
            <a:off x="8538778" y="5833987"/>
            <a:ext cx="1838941" cy="314060"/>
          </a:xfrm>
          <a:prstGeom prst="rect">
            <a:avLst/>
          </a:prstGeom>
          <a:noFill/>
        </p:spPr>
        <p:txBody>
          <a:bodyPr wrap="square" rtlCol="0">
            <a:spAutoFit/>
          </a:bodyPr>
          <a:lstStyle/>
          <a:p>
            <a:pPr algn="just">
              <a:lnSpc>
                <a:spcPct val="150000"/>
              </a:lnSpc>
            </a:pPr>
            <a:r>
              <a:rPr lang="en-US" sz="1100">
                <a:solidFill>
                  <a:schemeClr val="bg1">
                    <a:lumMod val="50000"/>
                  </a:schemeClr>
                </a:solidFill>
                <a:latin typeface="Century Gothic" panose="020B0502020202020204" pitchFamily="34" charset="0"/>
                <a:ea typeface="Roboto" panose="02000000000000000000" pitchFamily="2" charset="0"/>
              </a:rPr>
              <a:t>Lead Marketing</a:t>
            </a:r>
            <a:endParaRPr lang="en-ID" sz="1100">
              <a:solidFill>
                <a:schemeClr val="bg1">
                  <a:lumMod val="50000"/>
                </a:schemeClr>
              </a:solidFill>
              <a:latin typeface="Century Gothic" panose="020B0502020202020204" pitchFamily="34" charset="0"/>
              <a:ea typeface="Roboto" panose="02000000000000000000" pitchFamily="2" charset="0"/>
            </a:endParaRPr>
          </a:p>
        </p:txBody>
      </p:sp>
      <p:sp>
        <p:nvSpPr>
          <p:cNvPr id="3" name="Picture Placeholder 2">
            <a:extLst>
              <a:ext uri="{FF2B5EF4-FFF2-40B4-BE49-F238E27FC236}">
                <a16:creationId xmlns:a16="http://schemas.microsoft.com/office/drawing/2014/main" id="{212F4359-014A-497B-98D3-A23606DDA205}"/>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CFEE31A0-68BB-4434-8ED6-BC8AE36C8120}"/>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77A0F92B-A8C8-44B1-96C8-6F080B9EB219}"/>
              </a:ext>
            </a:extLst>
          </p:cNvPr>
          <p:cNvSpPr>
            <a:spLocks noGrp="1"/>
          </p:cNvSpPr>
          <p:nvPr>
            <p:ph type="pic" sz="quarter" idx="12"/>
          </p:nvPr>
        </p:nvSpPr>
        <p:spPr/>
      </p:sp>
    </p:spTree>
    <p:extLst>
      <p:ext uri="{BB962C8B-B14F-4D97-AF65-F5344CB8AC3E}">
        <p14:creationId xmlns:p14="http://schemas.microsoft.com/office/powerpoint/2010/main" val="33473019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F97CA804-7C58-4F3F-9182-850D1FDCFAF4}"/>
              </a:ext>
            </a:extLst>
          </p:cNvPr>
          <p:cNvSpPr/>
          <p:nvPr/>
        </p:nvSpPr>
        <p:spPr>
          <a:xfrm>
            <a:off x="6096001" y="758372"/>
            <a:ext cx="5027708" cy="534125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TextBox 28">
            <a:extLst>
              <a:ext uri="{FF2B5EF4-FFF2-40B4-BE49-F238E27FC236}">
                <a16:creationId xmlns:a16="http://schemas.microsoft.com/office/drawing/2014/main" id="{3CFA7FCD-1748-4052-809C-83753EEE176F}"/>
              </a:ext>
            </a:extLst>
          </p:cNvPr>
          <p:cNvSpPr txBox="1"/>
          <p:nvPr/>
        </p:nvSpPr>
        <p:spPr>
          <a:xfrm>
            <a:off x="9059292" y="1518898"/>
            <a:ext cx="1681496" cy="307777"/>
          </a:xfrm>
          <a:prstGeom prst="rect">
            <a:avLst/>
          </a:prstGeom>
          <a:noFill/>
        </p:spPr>
        <p:txBody>
          <a:bodyPr wrap="square" rtlCol="0">
            <a:spAutoFit/>
          </a:bodyPr>
          <a:lstStyle/>
          <a:p>
            <a:r>
              <a:rPr lang="en-US" sz="1400">
                <a:solidFill>
                  <a:schemeClr val="tx1">
                    <a:lumMod val="85000"/>
                    <a:lumOff val="15000"/>
                  </a:schemeClr>
                </a:solidFill>
                <a:latin typeface="Raleway SemiBold" panose="020B0703030101060003" pitchFamily="34" charset="0"/>
                <a:ea typeface="Inter" panose="02000503000000020004" pitchFamily="2" charset="0"/>
                <a:cs typeface="Poppins" panose="00000500000000000000" pitchFamily="2" charset="0"/>
              </a:rPr>
              <a:t>Asley Vanesa</a:t>
            </a:r>
            <a:endParaRPr lang="en-ID" sz="1400">
              <a:solidFill>
                <a:schemeClr val="tx1">
                  <a:lumMod val="85000"/>
                  <a:lumOff val="15000"/>
                </a:schemeClr>
              </a:solidFill>
              <a:latin typeface="Raleway SemiBold" panose="020B0703030101060003" pitchFamily="34" charset="0"/>
              <a:ea typeface="Inter" panose="02000503000000020004" pitchFamily="2" charset="0"/>
              <a:cs typeface="Poppins" panose="00000500000000000000" pitchFamily="2" charset="0"/>
            </a:endParaRPr>
          </a:p>
        </p:txBody>
      </p:sp>
      <p:sp>
        <p:nvSpPr>
          <p:cNvPr id="31" name="TextBox 30">
            <a:extLst>
              <a:ext uri="{FF2B5EF4-FFF2-40B4-BE49-F238E27FC236}">
                <a16:creationId xmlns:a16="http://schemas.microsoft.com/office/drawing/2014/main" id="{06EC3F40-3950-4210-9BA6-5918A1E2E5EE}"/>
              </a:ext>
            </a:extLst>
          </p:cNvPr>
          <p:cNvSpPr txBox="1"/>
          <p:nvPr/>
        </p:nvSpPr>
        <p:spPr>
          <a:xfrm>
            <a:off x="9059292" y="1826675"/>
            <a:ext cx="1838941" cy="334259"/>
          </a:xfrm>
          <a:prstGeom prst="rect">
            <a:avLst/>
          </a:prstGeom>
          <a:noFill/>
        </p:spPr>
        <p:txBody>
          <a:bodyPr wrap="square" rtlCol="0">
            <a:spAutoFit/>
          </a:bodyPr>
          <a:lstStyle/>
          <a:p>
            <a:pPr algn="just">
              <a:lnSpc>
                <a:spcPct val="150000"/>
              </a:lnSpc>
            </a:pPr>
            <a:r>
              <a:rPr lang="en-US" sz="1200">
                <a:solidFill>
                  <a:schemeClr val="bg1">
                    <a:lumMod val="50000"/>
                  </a:schemeClr>
                </a:solidFill>
                <a:latin typeface="Century Gothic" panose="020B0502020202020204" pitchFamily="34" charset="0"/>
                <a:ea typeface="Roboto" panose="02000000000000000000" pitchFamily="2" charset="0"/>
              </a:rPr>
              <a:t>Marketing</a:t>
            </a:r>
            <a:endParaRPr lang="en-ID" sz="1200">
              <a:solidFill>
                <a:schemeClr val="bg1">
                  <a:lumMod val="50000"/>
                </a:schemeClr>
              </a:solidFill>
              <a:latin typeface="Century Gothic" panose="020B0502020202020204" pitchFamily="34" charset="0"/>
              <a:ea typeface="Roboto" panose="02000000000000000000" pitchFamily="2" charset="0"/>
            </a:endParaRPr>
          </a:p>
        </p:txBody>
      </p:sp>
      <p:sp>
        <p:nvSpPr>
          <p:cNvPr id="33" name="TextBox 32">
            <a:extLst>
              <a:ext uri="{FF2B5EF4-FFF2-40B4-BE49-F238E27FC236}">
                <a16:creationId xmlns:a16="http://schemas.microsoft.com/office/drawing/2014/main" id="{99FC7498-3D05-403A-B866-21FC8331AD13}"/>
              </a:ext>
            </a:extLst>
          </p:cNvPr>
          <p:cNvSpPr txBox="1"/>
          <p:nvPr/>
        </p:nvSpPr>
        <p:spPr>
          <a:xfrm>
            <a:off x="9059292" y="2494968"/>
            <a:ext cx="1449051" cy="567976"/>
          </a:xfrm>
          <a:prstGeom prst="rect">
            <a:avLst/>
          </a:prstGeom>
          <a:noFill/>
        </p:spPr>
        <p:txBody>
          <a:bodyPr wrap="square" rtlCol="0">
            <a:spAutoFit/>
          </a:bodyPr>
          <a:lstStyle/>
          <a:p>
            <a:pPr>
              <a:lnSpc>
                <a:spcPct val="150000"/>
              </a:lnSpc>
            </a:pPr>
            <a:r>
              <a:rPr lang="en-ID" sz="1100" b="0" i="0">
                <a:solidFill>
                  <a:schemeClr val="bg1">
                    <a:lumMod val="50000"/>
                  </a:schemeClr>
                </a:solidFill>
                <a:effectLst/>
                <a:latin typeface="Century Gothic" panose="020B0502020202020204" pitchFamily="34" charset="0"/>
                <a:ea typeface="Roboto" panose="02000000000000000000" pitchFamily="2" charset="0"/>
              </a:rPr>
              <a:t>Leo vel fringilla est ullamcorper </a:t>
            </a:r>
            <a:endParaRPr lang="en-ID" sz="1100">
              <a:solidFill>
                <a:schemeClr val="bg1">
                  <a:lumMod val="50000"/>
                </a:schemeClr>
              </a:solidFill>
              <a:latin typeface="Century Gothic" panose="020B0502020202020204" pitchFamily="34" charset="0"/>
              <a:ea typeface="Roboto" panose="02000000000000000000" pitchFamily="2" charset="0"/>
            </a:endParaRPr>
          </a:p>
        </p:txBody>
      </p:sp>
      <p:cxnSp>
        <p:nvCxnSpPr>
          <p:cNvPr id="7" name="Straight Connector 6">
            <a:extLst>
              <a:ext uri="{FF2B5EF4-FFF2-40B4-BE49-F238E27FC236}">
                <a16:creationId xmlns:a16="http://schemas.microsoft.com/office/drawing/2014/main" id="{72121B26-B01F-4904-804F-FC8D5010E672}"/>
              </a:ext>
            </a:extLst>
          </p:cNvPr>
          <p:cNvCxnSpPr>
            <a:cxnSpLocks/>
          </p:cNvCxnSpPr>
          <p:nvPr/>
        </p:nvCxnSpPr>
        <p:spPr>
          <a:xfrm>
            <a:off x="8689348" y="2335393"/>
            <a:ext cx="102698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96A6531A-D898-4D3E-AC28-16E0A15CF7CE}"/>
              </a:ext>
            </a:extLst>
          </p:cNvPr>
          <p:cNvSpPr txBox="1"/>
          <p:nvPr/>
        </p:nvSpPr>
        <p:spPr>
          <a:xfrm>
            <a:off x="9059292" y="4023589"/>
            <a:ext cx="1681496" cy="307777"/>
          </a:xfrm>
          <a:prstGeom prst="rect">
            <a:avLst/>
          </a:prstGeom>
          <a:noFill/>
        </p:spPr>
        <p:txBody>
          <a:bodyPr wrap="square" rtlCol="0">
            <a:spAutoFit/>
          </a:bodyPr>
          <a:lstStyle/>
          <a:p>
            <a:r>
              <a:rPr lang="en-US" sz="1400">
                <a:solidFill>
                  <a:schemeClr val="tx1">
                    <a:lumMod val="85000"/>
                    <a:lumOff val="15000"/>
                  </a:schemeClr>
                </a:solidFill>
                <a:latin typeface="Raleway SemiBold" panose="020B0703030101060003" pitchFamily="34" charset="0"/>
                <a:ea typeface="Inter" panose="02000503000000020004" pitchFamily="2" charset="0"/>
                <a:cs typeface="Poppins" panose="00000500000000000000" pitchFamily="2" charset="0"/>
              </a:rPr>
              <a:t>Randy Mcgregor</a:t>
            </a:r>
            <a:endParaRPr lang="en-ID" sz="1400">
              <a:solidFill>
                <a:schemeClr val="tx1">
                  <a:lumMod val="85000"/>
                  <a:lumOff val="15000"/>
                </a:schemeClr>
              </a:solidFill>
              <a:latin typeface="Raleway SemiBold" panose="020B0703030101060003" pitchFamily="34" charset="0"/>
              <a:ea typeface="Inter" panose="02000503000000020004" pitchFamily="2" charset="0"/>
              <a:cs typeface="Poppins" panose="00000500000000000000" pitchFamily="2" charset="0"/>
            </a:endParaRPr>
          </a:p>
        </p:txBody>
      </p:sp>
      <p:sp>
        <p:nvSpPr>
          <p:cNvPr id="44" name="TextBox 43">
            <a:extLst>
              <a:ext uri="{FF2B5EF4-FFF2-40B4-BE49-F238E27FC236}">
                <a16:creationId xmlns:a16="http://schemas.microsoft.com/office/drawing/2014/main" id="{CC8C1EC8-053E-4A14-90F0-857E82CFCA64}"/>
              </a:ext>
            </a:extLst>
          </p:cNvPr>
          <p:cNvSpPr txBox="1"/>
          <p:nvPr/>
        </p:nvSpPr>
        <p:spPr>
          <a:xfrm>
            <a:off x="9059292" y="4331366"/>
            <a:ext cx="1838941" cy="334259"/>
          </a:xfrm>
          <a:prstGeom prst="rect">
            <a:avLst/>
          </a:prstGeom>
          <a:noFill/>
        </p:spPr>
        <p:txBody>
          <a:bodyPr wrap="square" rtlCol="0">
            <a:spAutoFit/>
          </a:bodyPr>
          <a:lstStyle/>
          <a:p>
            <a:pPr algn="just">
              <a:lnSpc>
                <a:spcPct val="150000"/>
              </a:lnSpc>
            </a:pPr>
            <a:r>
              <a:rPr lang="en-US" sz="1200">
                <a:solidFill>
                  <a:schemeClr val="bg1">
                    <a:lumMod val="50000"/>
                  </a:schemeClr>
                </a:solidFill>
                <a:latin typeface="Century Gothic" panose="020B0502020202020204" pitchFamily="34" charset="0"/>
                <a:ea typeface="Roboto" panose="02000000000000000000" pitchFamily="2" charset="0"/>
              </a:rPr>
              <a:t>Ui Designer</a:t>
            </a:r>
            <a:endParaRPr lang="en-ID" sz="1200">
              <a:solidFill>
                <a:schemeClr val="bg1">
                  <a:lumMod val="50000"/>
                </a:schemeClr>
              </a:solidFill>
              <a:latin typeface="Century Gothic" panose="020B0502020202020204" pitchFamily="34" charset="0"/>
              <a:ea typeface="Roboto" panose="02000000000000000000" pitchFamily="2" charset="0"/>
            </a:endParaRPr>
          </a:p>
        </p:txBody>
      </p:sp>
      <p:sp>
        <p:nvSpPr>
          <p:cNvPr id="47" name="TextBox 46">
            <a:extLst>
              <a:ext uri="{FF2B5EF4-FFF2-40B4-BE49-F238E27FC236}">
                <a16:creationId xmlns:a16="http://schemas.microsoft.com/office/drawing/2014/main" id="{D9F75906-11BE-471C-8D3C-ADA9C3A2ECC0}"/>
              </a:ext>
            </a:extLst>
          </p:cNvPr>
          <p:cNvSpPr txBox="1"/>
          <p:nvPr/>
        </p:nvSpPr>
        <p:spPr>
          <a:xfrm>
            <a:off x="9059292" y="4999659"/>
            <a:ext cx="1449051" cy="567976"/>
          </a:xfrm>
          <a:prstGeom prst="rect">
            <a:avLst/>
          </a:prstGeom>
          <a:noFill/>
        </p:spPr>
        <p:txBody>
          <a:bodyPr wrap="square" rtlCol="0">
            <a:spAutoFit/>
          </a:bodyPr>
          <a:lstStyle/>
          <a:p>
            <a:pPr>
              <a:lnSpc>
                <a:spcPct val="150000"/>
              </a:lnSpc>
            </a:pPr>
            <a:r>
              <a:rPr lang="en-ID" sz="1100" b="0" i="0">
                <a:solidFill>
                  <a:schemeClr val="bg1">
                    <a:lumMod val="50000"/>
                  </a:schemeClr>
                </a:solidFill>
                <a:effectLst/>
                <a:latin typeface="Century Gothic" panose="020B0502020202020204" pitchFamily="34" charset="0"/>
                <a:ea typeface="Roboto" panose="02000000000000000000" pitchFamily="2" charset="0"/>
              </a:rPr>
              <a:t>Leo vel fringilla est ullamcorper </a:t>
            </a:r>
            <a:endParaRPr lang="en-ID" sz="1100">
              <a:solidFill>
                <a:schemeClr val="bg1">
                  <a:lumMod val="50000"/>
                </a:schemeClr>
              </a:solidFill>
              <a:latin typeface="Century Gothic" panose="020B0502020202020204" pitchFamily="34" charset="0"/>
              <a:ea typeface="Roboto" panose="02000000000000000000" pitchFamily="2" charset="0"/>
            </a:endParaRPr>
          </a:p>
        </p:txBody>
      </p:sp>
      <p:cxnSp>
        <p:nvCxnSpPr>
          <p:cNvPr id="48" name="Straight Connector 47">
            <a:extLst>
              <a:ext uri="{FF2B5EF4-FFF2-40B4-BE49-F238E27FC236}">
                <a16:creationId xmlns:a16="http://schemas.microsoft.com/office/drawing/2014/main" id="{71E3FEDE-F5D9-4D6B-B45B-99A6EAC097E3}"/>
              </a:ext>
            </a:extLst>
          </p:cNvPr>
          <p:cNvCxnSpPr>
            <a:cxnSpLocks/>
          </p:cNvCxnSpPr>
          <p:nvPr/>
        </p:nvCxnSpPr>
        <p:spPr>
          <a:xfrm>
            <a:off x="8689348" y="4840084"/>
            <a:ext cx="102698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5816F370-1E62-4A05-8617-9A20AE1415AD}"/>
              </a:ext>
            </a:extLst>
          </p:cNvPr>
          <p:cNvSpPr txBox="1"/>
          <p:nvPr/>
        </p:nvSpPr>
        <p:spPr>
          <a:xfrm>
            <a:off x="1068292" y="2304113"/>
            <a:ext cx="3503710" cy="584775"/>
          </a:xfrm>
          <a:prstGeom prst="rect">
            <a:avLst/>
          </a:prstGeom>
          <a:noFill/>
        </p:spPr>
        <p:txBody>
          <a:bodyPr wrap="square" rtlCol="0">
            <a:spAutoFit/>
          </a:bodyPr>
          <a:lstStyle/>
          <a:p>
            <a:r>
              <a:rPr lang="en-US" sz="3200">
                <a:solidFill>
                  <a:schemeClr val="tx1">
                    <a:lumMod val="85000"/>
                    <a:lumOff val="15000"/>
                  </a:schemeClr>
                </a:solidFill>
                <a:latin typeface="Century Gothic" panose="020B0502020202020204" pitchFamily="34" charset="0"/>
                <a:ea typeface="Inter" panose="02000503000000020004" pitchFamily="2" charset="0"/>
                <a:cs typeface="Poppins" panose="00000500000000000000" pitchFamily="2" charset="0"/>
              </a:rPr>
              <a:t>Meet The Team</a:t>
            </a:r>
            <a:endParaRPr lang="en-ID" sz="3200">
              <a:solidFill>
                <a:schemeClr val="tx1">
                  <a:lumMod val="85000"/>
                  <a:lumOff val="15000"/>
                </a:schemeClr>
              </a:solidFill>
              <a:latin typeface="Century Gothic" panose="020B0502020202020204" pitchFamily="34" charset="0"/>
              <a:ea typeface="Inter" panose="02000503000000020004" pitchFamily="2" charset="0"/>
              <a:cs typeface="Poppins" panose="00000500000000000000" pitchFamily="2" charset="0"/>
            </a:endParaRPr>
          </a:p>
        </p:txBody>
      </p:sp>
      <p:cxnSp>
        <p:nvCxnSpPr>
          <p:cNvPr id="24" name="Straight Connector 23">
            <a:extLst>
              <a:ext uri="{FF2B5EF4-FFF2-40B4-BE49-F238E27FC236}">
                <a16:creationId xmlns:a16="http://schemas.microsoft.com/office/drawing/2014/main" id="{F73C1D40-07B8-45C1-9E13-0F766AC9CB8F}"/>
              </a:ext>
            </a:extLst>
          </p:cNvPr>
          <p:cNvCxnSpPr/>
          <p:nvPr/>
        </p:nvCxnSpPr>
        <p:spPr>
          <a:xfrm>
            <a:off x="1187005" y="3132278"/>
            <a:ext cx="645914" cy="0"/>
          </a:xfrm>
          <a:prstGeom prst="line">
            <a:avLst/>
          </a:prstGeom>
          <a:ln w="76200">
            <a:solidFill>
              <a:srgbClr val="E4E4E4"/>
            </a:solidFill>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E115A188-675E-4461-A10B-F6E443B3C526}"/>
              </a:ext>
            </a:extLst>
          </p:cNvPr>
          <p:cNvSpPr txBox="1"/>
          <p:nvPr/>
        </p:nvSpPr>
        <p:spPr>
          <a:xfrm>
            <a:off x="1068291" y="3478080"/>
            <a:ext cx="3503711" cy="1075807"/>
          </a:xfrm>
          <a:prstGeom prst="rect">
            <a:avLst/>
          </a:prstGeom>
          <a:noFill/>
        </p:spPr>
        <p:txBody>
          <a:bodyPr wrap="square" rtlCol="0">
            <a:spAutoFit/>
          </a:bodyPr>
          <a:lstStyle/>
          <a:p>
            <a:pPr algn="just">
              <a:lnSpc>
                <a:spcPct val="150000"/>
              </a:lnSpc>
            </a:pPr>
            <a:r>
              <a:rPr lang="en-ID" sz="1100" b="0" i="0">
                <a:solidFill>
                  <a:schemeClr val="bg1">
                    <a:lumMod val="50000"/>
                  </a:schemeClr>
                </a:solidFill>
                <a:effectLst/>
                <a:latin typeface="Century Gothic" panose="020B0502020202020204" pitchFamily="34" charset="0"/>
                <a:ea typeface="Roboto" panose="02000000000000000000" pitchFamily="2" charset="0"/>
              </a:rPr>
              <a:t>Leo vel fringilla est ullamcorper eget nulla facilisi etiam. Etos malesuada fames ac turpis egestas. Urna etos usial pharetra pharetra massa. Nunc scelerisque viverra mauris in.</a:t>
            </a:r>
            <a:endParaRPr lang="en-ID" sz="1100">
              <a:solidFill>
                <a:schemeClr val="bg1">
                  <a:lumMod val="50000"/>
                </a:schemeClr>
              </a:solidFill>
              <a:latin typeface="Century Gothic" panose="020B0502020202020204" pitchFamily="34" charset="0"/>
              <a:ea typeface="Roboto" panose="02000000000000000000" pitchFamily="2" charset="0"/>
            </a:endParaRPr>
          </a:p>
        </p:txBody>
      </p:sp>
      <p:sp>
        <p:nvSpPr>
          <p:cNvPr id="3" name="Picture Placeholder 2">
            <a:extLst>
              <a:ext uri="{FF2B5EF4-FFF2-40B4-BE49-F238E27FC236}">
                <a16:creationId xmlns:a16="http://schemas.microsoft.com/office/drawing/2014/main" id="{4C4D96B5-2690-4B4E-8212-FC232A814A9D}"/>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8834CB18-F1B4-4F3F-BE4B-5F8AD1CC7E38}"/>
              </a:ext>
            </a:extLst>
          </p:cNvPr>
          <p:cNvSpPr>
            <a:spLocks noGrp="1"/>
          </p:cNvSpPr>
          <p:nvPr>
            <p:ph type="pic" sz="quarter" idx="11"/>
          </p:nvPr>
        </p:nvSpPr>
        <p:spPr/>
      </p:sp>
    </p:spTree>
    <p:extLst>
      <p:ext uri="{BB962C8B-B14F-4D97-AF65-F5344CB8AC3E}">
        <p14:creationId xmlns:p14="http://schemas.microsoft.com/office/powerpoint/2010/main" val="17793063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1293FAD4-2C29-4EA7-A449-124F7673264B}"/>
              </a:ext>
            </a:extLst>
          </p:cNvPr>
          <p:cNvSpPr txBox="1"/>
          <p:nvPr/>
        </p:nvSpPr>
        <p:spPr>
          <a:xfrm>
            <a:off x="1006847" y="1592913"/>
            <a:ext cx="3503710" cy="584775"/>
          </a:xfrm>
          <a:prstGeom prst="rect">
            <a:avLst/>
          </a:prstGeom>
          <a:noFill/>
        </p:spPr>
        <p:txBody>
          <a:bodyPr wrap="square" rtlCol="0">
            <a:spAutoFit/>
          </a:bodyPr>
          <a:lstStyle/>
          <a:p>
            <a:r>
              <a:rPr lang="en-US" sz="3200">
                <a:solidFill>
                  <a:schemeClr val="tx1">
                    <a:lumMod val="85000"/>
                    <a:lumOff val="15000"/>
                  </a:schemeClr>
                </a:solidFill>
                <a:latin typeface="Century Gothic" panose="020B0502020202020204" pitchFamily="34" charset="0"/>
                <a:ea typeface="Inter" panose="02000503000000020004" pitchFamily="2" charset="0"/>
                <a:cs typeface="Poppins" panose="00000500000000000000" pitchFamily="2" charset="0"/>
              </a:rPr>
              <a:t>Our Best Service</a:t>
            </a:r>
            <a:endParaRPr lang="en-ID" sz="3200">
              <a:solidFill>
                <a:schemeClr val="tx1">
                  <a:lumMod val="85000"/>
                  <a:lumOff val="15000"/>
                </a:schemeClr>
              </a:solidFill>
              <a:latin typeface="Century Gothic" panose="020B0502020202020204" pitchFamily="34" charset="0"/>
              <a:ea typeface="Inter" panose="02000503000000020004" pitchFamily="2" charset="0"/>
              <a:cs typeface="Poppins" panose="00000500000000000000" pitchFamily="2" charset="0"/>
            </a:endParaRPr>
          </a:p>
        </p:txBody>
      </p:sp>
      <p:cxnSp>
        <p:nvCxnSpPr>
          <p:cNvPr id="17" name="Straight Connector 16">
            <a:extLst>
              <a:ext uri="{FF2B5EF4-FFF2-40B4-BE49-F238E27FC236}">
                <a16:creationId xmlns:a16="http://schemas.microsoft.com/office/drawing/2014/main" id="{027340DF-8134-4E4C-AE5E-D38258FDF8BA}"/>
              </a:ext>
            </a:extLst>
          </p:cNvPr>
          <p:cNvCxnSpPr/>
          <p:nvPr/>
        </p:nvCxnSpPr>
        <p:spPr>
          <a:xfrm>
            <a:off x="1139208" y="2421078"/>
            <a:ext cx="645914" cy="0"/>
          </a:xfrm>
          <a:prstGeom prst="line">
            <a:avLst/>
          </a:prstGeom>
          <a:ln w="76200">
            <a:solidFill>
              <a:srgbClr val="E4E4E4"/>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625F8ACE-2D4D-4E18-87FC-A30448A4B409}"/>
              </a:ext>
            </a:extLst>
          </p:cNvPr>
          <p:cNvSpPr txBox="1"/>
          <p:nvPr/>
        </p:nvSpPr>
        <p:spPr>
          <a:xfrm>
            <a:off x="1006847" y="2704957"/>
            <a:ext cx="3503710" cy="1583639"/>
          </a:xfrm>
          <a:prstGeom prst="rect">
            <a:avLst/>
          </a:prstGeom>
          <a:noFill/>
        </p:spPr>
        <p:txBody>
          <a:bodyPr wrap="square" rtlCol="0">
            <a:spAutoFit/>
          </a:bodyPr>
          <a:lstStyle/>
          <a:p>
            <a:pPr algn="just">
              <a:lnSpc>
                <a:spcPct val="150000"/>
              </a:lnSpc>
            </a:pPr>
            <a:r>
              <a:rPr lang="en-ID" sz="1100" b="0" i="0">
                <a:solidFill>
                  <a:schemeClr val="bg1">
                    <a:lumMod val="50000"/>
                  </a:schemeClr>
                </a:solidFill>
                <a:effectLst/>
                <a:latin typeface="Century Gothic" panose="020B0502020202020204" pitchFamily="34" charset="0"/>
                <a:ea typeface="Roboto" panose="02000000000000000000" pitchFamily="2" charset="0"/>
              </a:rPr>
              <a:t>Leo vel fringilla est ullamcorper eget nulla facilisi etiam. Et malesuada fames ac turpis egestas. Urna et pharetra pharetra massa. Nunc scelerisque viverra mauris in. Arcu felis bibendum ut tristique. Nec ullamcorper sit amet risus nullam eget felis eget. Morbi tincidunt</a:t>
            </a:r>
            <a:endParaRPr lang="en-ID" sz="1100">
              <a:solidFill>
                <a:schemeClr val="bg1">
                  <a:lumMod val="50000"/>
                </a:schemeClr>
              </a:solidFill>
              <a:latin typeface="Century Gothic" panose="020B0502020202020204" pitchFamily="34" charset="0"/>
              <a:ea typeface="Roboto" panose="02000000000000000000" pitchFamily="2" charset="0"/>
            </a:endParaRPr>
          </a:p>
        </p:txBody>
      </p:sp>
      <p:sp>
        <p:nvSpPr>
          <p:cNvPr id="21" name="Rectangle 20">
            <a:extLst>
              <a:ext uri="{FF2B5EF4-FFF2-40B4-BE49-F238E27FC236}">
                <a16:creationId xmlns:a16="http://schemas.microsoft.com/office/drawing/2014/main" id="{AA3626C4-A8A2-46DE-9A77-4F8EE73AD889}"/>
              </a:ext>
            </a:extLst>
          </p:cNvPr>
          <p:cNvSpPr/>
          <p:nvPr/>
        </p:nvSpPr>
        <p:spPr>
          <a:xfrm>
            <a:off x="6946710" y="0"/>
            <a:ext cx="524529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TextBox 23">
            <a:extLst>
              <a:ext uri="{FF2B5EF4-FFF2-40B4-BE49-F238E27FC236}">
                <a16:creationId xmlns:a16="http://schemas.microsoft.com/office/drawing/2014/main" id="{D00C2AEC-B276-4A61-A2D5-9A587D05772B}"/>
              </a:ext>
            </a:extLst>
          </p:cNvPr>
          <p:cNvSpPr txBox="1"/>
          <p:nvPr/>
        </p:nvSpPr>
        <p:spPr>
          <a:xfrm>
            <a:off x="8974971" y="2460383"/>
            <a:ext cx="2631315" cy="821892"/>
          </a:xfrm>
          <a:prstGeom prst="rect">
            <a:avLst/>
          </a:prstGeom>
          <a:noFill/>
        </p:spPr>
        <p:txBody>
          <a:bodyPr wrap="square" rtlCol="0">
            <a:spAutoFit/>
          </a:bodyPr>
          <a:lstStyle/>
          <a:p>
            <a:pPr algn="just">
              <a:lnSpc>
                <a:spcPct val="150000"/>
              </a:lnSpc>
            </a:pPr>
            <a:r>
              <a:rPr lang="en-ID" sz="1100" b="0" i="0">
                <a:solidFill>
                  <a:schemeClr val="bg1">
                    <a:lumMod val="50000"/>
                  </a:schemeClr>
                </a:solidFill>
                <a:effectLst/>
                <a:latin typeface="Century Gothic" panose="020B0502020202020204" pitchFamily="34" charset="0"/>
                <a:ea typeface="Roboto" panose="02000000000000000000" pitchFamily="2" charset="0"/>
              </a:rPr>
              <a:t>Leo vel fringilla est ullamcorper eget nulla facilisi etiam. Etois malesuada fames ac turpis egestas. </a:t>
            </a:r>
            <a:endParaRPr lang="en-ID" sz="1100">
              <a:solidFill>
                <a:schemeClr val="bg1">
                  <a:lumMod val="50000"/>
                </a:schemeClr>
              </a:solidFill>
              <a:latin typeface="Century Gothic" panose="020B0502020202020204" pitchFamily="34" charset="0"/>
              <a:ea typeface="Roboto" panose="02000000000000000000" pitchFamily="2" charset="0"/>
            </a:endParaRPr>
          </a:p>
        </p:txBody>
      </p:sp>
      <p:sp>
        <p:nvSpPr>
          <p:cNvPr id="25" name="TextBox 24">
            <a:extLst>
              <a:ext uri="{FF2B5EF4-FFF2-40B4-BE49-F238E27FC236}">
                <a16:creationId xmlns:a16="http://schemas.microsoft.com/office/drawing/2014/main" id="{82F9DCE4-AA0F-49BE-AD6E-33D67E78336A}"/>
              </a:ext>
            </a:extLst>
          </p:cNvPr>
          <p:cNvSpPr txBox="1"/>
          <p:nvPr/>
        </p:nvSpPr>
        <p:spPr>
          <a:xfrm>
            <a:off x="8974972" y="2158294"/>
            <a:ext cx="1861350" cy="307777"/>
          </a:xfrm>
          <a:prstGeom prst="rect">
            <a:avLst/>
          </a:prstGeom>
          <a:noFill/>
        </p:spPr>
        <p:txBody>
          <a:bodyPr wrap="square" rtlCol="0">
            <a:spAutoFit/>
          </a:bodyPr>
          <a:lstStyle/>
          <a:p>
            <a:r>
              <a:rPr lang="en-US" sz="1400">
                <a:solidFill>
                  <a:schemeClr val="tx1">
                    <a:lumMod val="85000"/>
                    <a:lumOff val="15000"/>
                  </a:schemeClr>
                </a:solidFill>
                <a:latin typeface="Raleway SemiBold" panose="020B0703030101060003" pitchFamily="34" charset="0"/>
                <a:ea typeface="Inter" panose="02000503000000020004" pitchFamily="2" charset="0"/>
                <a:cs typeface="Poppins" panose="00000500000000000000" pitchFamily="2" charset="0"/>
              </a:rPr>
              <a:t>Business Design</a:t>
            </a:r>
            <a:endParaRPr lang="en-ID" sz="1400">
              <a:solidFill>
                <a:schemeClr val="tx1">
                  <a:lumMod val="85000"/>
                  <a:lumOff val="15000"/>
                </a:schemeClr>
              </a:solidFill>
              <a:latin typeface="Raleway SemiBold" panose="020B0703030101060003" pitchFamily="34" charset="0"/>
              <a:ea typeface="Inter" panose="02000503000000020004" pitchFamily="2" charset="0"/>
              <a:cs typeface="Poppins" panose="00000500000000000000" pitchFamily="2" charset="0"/>
            </a:endParaRPr>
          </a:p>
        </p:txBody>
      </p:sp>
      <p:pic>
        <p:nvPicPr>
          <p:cNvPr id="6" name="Graphic 5" descr="Customer review outline">
            <a:extLst>
              <a:ext uri="{FF2B5EF4-FFF2-40B4-BE49-F238E27FC236}">
                <a16:creationId xmlns:a16="http://schemas.microsoft.com/office/drawing/2014/main" id="{40997BC7-F950-4479-9595-619404AD4CE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031514" y="1624894"/>
            <a:ext cx="457200" cy="457200"/>
          </a:xfrm>
          <a:prstGeom prst="rect">
            <a:avLst/>
          </a:prstGeom>
        </p:spPr>
      </p:pic>
      <p:sp>
        <p:nvSpPr>
          <p:cNvPr id="34" name="TextBox 33">
            <a:extLst>
              <a:ext uri="{FF2B5EF4-FFF2-40B4-BE49-F238E27FC236}">
                <a16:creationId xmlns:a16="http://schemas.microsoft.com/office/drawing/2014/main" id="{3A946FD6-1CAA-45CC-946F-28934BF3C1D6}"/>
              </a:ext>
            </a:extLst>
          </p:cNvPr>
          <p:cNvSpPr txBox="1"/>
          <p:nvPr/>
        </p:nvSpPr>
        <p:spPr>
          <a:xfrm>
            <a:off x="8974971" y="4411214"/>
            <a:ext cx="2631315" cy="821892"/>
          </a:xfrm>
          <a:prstGeom prst="rect">
            <a:avLst/>
          </a:prstGeom>
          <a:noFill/>
        </p:spPr>
        <p:txBody>
          <a:bodyPr wrap="square" rtlCol="0">
            <a:spAutoFit/>
          </a:bodyPr>
          <a:lstStyle/>
          <a:p>
            <a:pPr algn="just">
              <a:lnSpc>
                <a:spcPct val="150000"/>
              </a:lnSpc>
            </a:pPr>
            <a:r>
              <a:rPr lang="en-ID" sz="1100" b="0" i="0">
                <a:solidFill>
                  <a:schemeClr val="bg1">
                    <a:lumMod val="50000"/>
                  </a:schemeClr>
                </a:solidFill>
                <a:effectLst/>
                <a:latin typeface="Century Gothic" panose="020B0502020202020204" pitchFamily="34" charset="0"/>
                <a:ea typeface="Roboto" panose="02000000000000000000" pitchFamily="2" charset="0"/>
              </a:rPr>
              <a:t>Leo vel fringilla est ullamcorper eget nulla facilisi etiam. Etois malesuada fames ac turpis egestas. </a:t>
            </a:r>
            <a:endParaRPr lang="en-ID" sz="1100">
              <a:solidFill>
                <a:schemeClr val="bg1">
                  <a:lumMod val="50000"/>
                </a:schemeClr>
              </a:solidFill>
              <a:latin typeface="Century Gothic" panose="020B0502020202020204" pitchFamily="34" charset="0"/>
              <a:ea typeface="Roboto" panose="02000000000000000000" pitchFamily="2" charset="0"/>
            </a:endParaRPr>
          </a:p>
        </p:txBody>
      </p:sp>
      <p:sp>
        <p:nvSpPr>
          <p:cNvPr id="35" name="TextBox 34">
            <a:extLst>
              <a:ext uri="{FF2B5EF4-FFF2-40B4-BE49-F238E27FC236}">
                <a16:creationId xmlns:a16="http://schemas.microsoft.com/office/drawing/2014/main" id="{2EEF7349-E9BC-4B25-96BF-ABE53D399DAF}"/>
              </a:ext>
            </a:extLst>
          </p:cNvPr>
          <p:cNvSpPr txBox="1"/>
          <p:nvPr/>
        </p:nvSpPr>
        <p:spPr>
          <a:xfrm>
            <a:off x="8974972" y="4109125"/>
            <a:ext cx="1997828" cy="307777"/>
          </a:xfrm>
          <a:prstGeom prst="rect">
            <a:avLst/>
          </a:prstGeom>
          <a:noFill/>
        </p:spPr>
        <p:txBody>
          <a:bodyPr wrap="square" rtlCol="0">
            <a:spAutoFit/>
          </a:bodyPr>
          <a:lstStyle/>
          <a:p>
            <a:r>
              <a:rPr lang="en-US" sz="1400">
                <a:solidFill>
                  <a:schemeClr val="tx1">
                    <a:lumMod val="85000"/>
                    <a:lumOff val="15000"/>
                  </a:schemeClr>
                </a:solidFill>
                <a:latin typeface="Raleway SemiBold" panose="020B0703030101060003" pitchFamily="34" charset="0"/>
                <a:ea typeface="Inter" panose="02000503000000020004" pitchFamily="2" charset="0"/>
                <a:cs typeface="Poppins" panose="00000500000000000000" pitchFamily="2" charset="0"/>
              </a:rPr>
              <a:t>Creative Market</a:t>
            </a:r>
            <a:endParaRPr lang="en-ID" sz="1400">
              <a:solidFill>
                <a:schemeClr val="tx1">
                  <a:lumMod val="85000"/>
                  <a:lumOff val="15000"/>
                </a:schemeClr>
              </a:solidFill>
              <a:latin typeface="Raleway SemiBold" panose="020B0703030101060003" pitchFamily="34" charset="0"/>
              <a:ea typeface="Inter" panose="02000503000000020004" pitchFamily="2" charset="0"/>
              <a:cs typeface="Poppins" panose="00000500000000000000" pitchFamily="2" charset="0"/>
            </a:endParaRPr>
          </a:p>
        </p:txBody>
      </p:sp>
      <p:pic>
        <p:nvPicPr>
          <p:cNvPr id="39" name="Graphic 38" descr="Handshake outline">
            <a:extLst>
              <a:ext uri="{FF2B5EF4-FFF2-40B4-BE49-F238E27FC236}">
                <a16:creationId xmlns:a16="http://schemas.microsoft.com/office/drawing/2014/main" id="{D8B09015-1B20-42A7-A89F-8DAA9218EB2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9031514" y="3575725"/>
            <a:ext cx="457200" cy="457200"/>
          </a:xfrm>
          <a:prstGeom prst="rect">
            <a:avLst/>
          </a:prstGeom>
        </p:spPr>
      </p:pic>
      <p:sp>
        <p:nvSpPr>
          <p:cNvPr id="3" name="Picture Placeholder 2">
            <a:extLst>
              <a:ext uri="{FF2B5EF4-FFF2-40B4-BE49-F238E27FC236}">
                <a16:creationId xmlns:a16="http://schemas.microsoft.com/office/drawing/2014/main" id="{571FB1C5-CB6B-44EB-A447-8F1843033293}"/>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CBFF8562-F54C-4EAC-93CA-8BF06A7D07C1}"/>
              </a:ext>
            </a:extLst>
          </p:cNvPr>
          <p:cNvSpPr>
            <a:spLocks noGrp="1"/>
          </p:cNvSpPr>
          <p:nvPr>
            <p:ph type="pic" sz="quarter" idx="11"/>
          </p:nvPr>
        </p:nvSpPr>
        <p:spPr/>
      </p:sp>
    </p:spTree>
    <p:extLst>
      <p:ext uri="{BB962C8B-B14F-4D97-AF65-F5344CB8AC3E}">
        <p14:creationId xmlns:p14="http://schemas.microsoft.com/office/powerpoint/2010/main" val="30997594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0D9E47AE-3A7E-4865-BB58-1A11C157A999}"/>
              </a:ext>
            </a:extLst>
          </p:cNvPr>
          <p:cNvSpPr/>
          <p:nvPr/>
        </p:nvSpPr>
        <p:spPr>
          <a:xfrm>
            <a:off x="0" y="0"/>
            <a:ext cx="2631315"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TextBox 13">
            <a:extLst>
              <a:ext uri="{FF2B5EF4-FFF2-40B4-BE49-F238E27FC236}">
                <a16:creationId xmlns:a16="http://schemas.microsoft.com/office/drawing/2014/main" id="{8DF58693-173F-48DB-83C7-583634757FF9}"/>
              </a:ext>
            </a:extLst>
          </p:cNvPr>
          <p:cNvSpPr txBox="1"/>
          <p:nvPr/>
        </p:nvSpPr>
        <p:spPr>
          <a:xfrm>
            <a:off x="1375517" y="590654"/>
            <a:ext cx="3503710" cy="584775"/>
          </a:xfrm>
          <a:prstGeom prst="rect">
            <a:avLst/>
          </a:prstGeom>
          <a:noFill/>
        </p:spPr>
        <p:txBody>
          <a:bodyPr wrap="square" rtlCol="0">
            <a:spAutoFit/>
          </a:bodyPr>
          <a:lstStyle/>
          <a:p>
            <a:r>
              <a:rPr lang="en-US" sz="3200">
                <a:solidFill>
                  <a:schemeClr val="tx1">
                    <a:lumMod val="85000"/>
                    <a:lumOff val="15000"/>
                  </a:schemeClr>
                </a:solidFill>
                <a:latin typeface="Century Gothic" panose="020B0502020202020204" pitchFamily="34" charset="0"/>
                <a:ea typeface="Inter" panose="02000503000000020004" pitchFamily="2" charset="0"/>
                <a:cs typeface="Poppins" panose="00000500000000000000" pitchFamily="2" charset="0"/>
              </a:rPr>
              <a:t>Our Best Service</a:t>
            </a:r>
            <a:endParaRPr lang="en-ID" sz="3200">
              <a:solidFill>
                <a:schemeClr val="tx1">
                  <a:lumMod val="85000"/>
                  <a:lumOff val="15000"/>
                </a:schemeClr>
              </a:solidFill>
              <a:latin typeface="Century Gothic" panose="020B0502020202020204" pitchFamily="34" charset="0"/>
              <a:ea typeface="Inter" panose="02000503000000020004" pitchFamily="2" charset="0"/>
              <a:cs typeface="Poppins" panose="00000500000000000000" pitchFamily="2" charset="0"/>
            </a:endParaRPr>
          </a:p>
        </p:txBody>
      </p:sp>
      <p:cxnSp>
        <p:nvCxnSpPr>
          <p:cNvPr id="15" name="Straight Connector 14">
            <a:extLst>
              <a:ext uri="{FF2B5EF4-FFF2-40B4-BE49-F238E27FC236}">
                <a16:creationId xmlns:a16="http://schemas.microsoft.com/office/drawing/2014/main" id="{51E16B92-6F69-482E-A73C-9CC32A3BA673}"/>
              </a:ext>
            </a:extLst>
          </p:cNvPr>
          <p:cNvCxnSpPr/>
          <p:nvPr/>
        </p:nvCxnSpPr>
        <p:spPr>
          <a:xfrm>
            <a:off x="1521526" y="1375277"/>
            <a:ext cx="645914" cy="0"/>
          </a:xfrm>
          <a:prstGeom prst="line">
            <a:avLst/>
          </a:prstGeom>
          <a:ln w="76200">
            <a:solidFill>
              <a:srgbClr val="E4E4E4"/>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4112153B-AD77-44EF-9930-BE5D87F82D88}"/>
              </a:ext>
            </a:extLst>
          </p:cNvPr>
          <p:cNvSpPr txBox="1"/>
          <p:nvPr/>
        </p:nvSpPr>
        <p:spPr>
          <a:xfrm>
            <a:off x="3337565" y="2941638"/>
            <a:ext cx="2631315" cy="314060"/>
          </a:xfrm>
          <a:prstGeom prst="rect">
            <a:avLst/>
          </a:prstGeom>
          <a:noFill/>
        </p:spPr>
        <p:txBody>
          <a:bodyPr wrap="square" rtlCol="0">
            <a:spAutoFit/>
          </a:bodyPr>
          <a:lstStyle/>
          <a:p>
            <a:pPr algn="just">
              <a:lnSpc>
                <a:spcPct val="150000"/>
              </a:lnSpc>
            </a:pPr>
            <a:r>
              <a:rPr lang="en-ID" sz="1100" b="0" i="0">
                <a:solidFill>
                  <a:schemeClr val="bg1">
                    <a:lumMod val="50000"/>
                  </a:schemeClr>
                </a:solidFill>
                <a:effectLst/>
                <a:latin typeface="Century Gothic" panose="020B0502020202020204" pitchFamily="34" charset="0"/>
                <a:ea typeface="Roboto" panose="02000000000000000000" pitchFamily="2" charset="0"/>
              </a:rPr>
              <a:t>Leo vel fringilla est ullamcorper</a:t>
            </a:r>
            <a:endParaRPr lang="en-ID" sz="1100">
              <a:solidFill>
                <a:schemeClr val="bg1">
                  <a:lumMod val="50000"/>
                </a:schemeClr>
              </a:solidFill>
              <a:latin typeface="Century Gothic" panose="020B0502020202020204" pitchFamily="34" charset="0"/>
              <a:ea typeface="Roboto" panose="02000000000000000000" pitchFamily="2" charset="0"/>
            </a:endParaRPr>
          </a:p>
        </p:txBody>
      </p:sp>
      <p:sp>
        <p:nvSpPr>
          <p:cNvPr id="19" name="TextBox 18">
            <a:extLst>
              <a:ext uri="{FF2B5EF4-FFF2-40B4-BE49-F238E27FC236}">
                <a16:creationId xmlns:a16="http://schemas.microsoft.com/office/drawing/2014/main" id="{1AC0DD7C-674C-4EAD-9336-35C5B7CAC424}"/>
              </a:ext>
            </a:extLst>
          </p:cNvPr>
          <p:cNvSpPr txBox="1"/>
          <p:nvPr/>
        </p:nvSpPr>
        <p:spPr>
          <a:xfrm>
            <a:off x="3337566" y="2639549"/>
            <a:ext cx="1314072" cy="307777"/>
          </a:xfrm>
          <a:prstGeom prst="rect">
            <a:avLst/>
          </a:prstGeom>
          <a:noFill/>
        </p:spPr>
        <p:txBody>
          <a:bodyPr wrap="square" rtlCol="0">
            <a:spAutoFit/>
          </a:bodyPr>
          <a:lstStyle/>
          <a:p>
            <a:r>
              <a:rPr lang="en-US" sz="1400">
                <a:solidFill>
                  <a:schemeClr val="tx1">
                    <a:lumMod val="85000"/>
                    <a:lumOff val="15000"/>
                  </a:schemeClr>
                </a:solidFill>
                <a:latin typeface="Raleway SemiBold" panose="020B0703030101060003" pitchFamily="34" charset="0"/>
                <a:ea typeface="Inter" panose="02000503000000020004" pitchFamily="2" charset="0"/>
                <a:cs typeface="Poppins" panose="00000500000000000000" pitchFamily="2" charset="0"/>
              </a:rPr>
              <a:t>Service One</a:t>
            </a:r>
            <a:endParaRPr lang="en-ID" sz="1400">
              <a:solidFill>
                <a:schemeClr val="tx1">
                  <a:lumMod val="85000"/>
                  <a:lumOff val="15000"/>
                </a:schemeClr>
              </a:solidFill>
              <a:latin typeface="Raleway SemiBold" panose="020B0703030101060003" pitchFamily="34" charset="0"/>
              <a:ea typeface="Inter" panose="02000503000000020004" pitchFamily="2" charset="0"/>
              <a:cs typeface="Poppins" panose="00000500000000000000" pitchFamily="2" charset="0"/>
            </a:endParaRPr>
          </a:p>
        </p:txBody>
      </p:sp>
      <p:sp>
        <p:nvSpPr>
          <p:cNvPr id="23" name="TextBox 22">
            <a:extLst>
              <a:ext uri="{FF2B5EF4-FFF2-40B4-BE49-F238E27FC236}">
                <a16:creationId xmlns:a16="http://schemas.microsoft.com/office/drawing/2014/main" id="{38EAB419-0291-4474-8364-FB92ACE29C98}"/>
              </a:ext>
            </a:extLst>
          </p:cNvPr>
          <p:cNvSpPr txBox="1"/>
          <p:nvPr/>
        </p:nvSpPr>
        <p:spPr>
          <a:xfrm>
            <a:off x="6198496" y="2941638"/>
            <a:ext cx="2631315" cy="314060"/>
          </a:xfrm>
          <a:prstGeom prst="rect">
            <a:avLst/>
          </a:prstGeom>
          <a:noFill/>
        </p:spPr>
        <p:txBody>
          <a:bodyPr wrap="square" rtlCol="0">
            <a:spAutoFit/>
          </a:bodyPr>
          <a:lstStyle/>
          <a:p>
            <a:pPr algn="just">
              <a:lnSpc>
                <a:spcPct val="150000"/>
              </a:lnSpc>
            </a:pPr>
            <a:r>
              <a:rPr lang="en-ID" sz="1100" b="0" i="0">
                <a:solidFill>
                  <a:schemeClr val="bg1">
                    <a:lumMod val="50000"/>
                  </a:schemeClr>
                </a:solidFill>
                <a:effectLst/>
                <a:latin typeface="Century Gothic" panose="020B0502020202020204" pitchFamily="34" charset="0"/>
                <a:ea typeface="Roboto" panose="02000000000000000000" pitchFamily="2" charset="0"/>
              </a:rPr>
              <a:t>Leo vel fringilla est ullamcorper</a:t>
            </a:r>
            <a:endParaRPr lang="en-ID" sz="1100">
              <a:solidFill>
                <a:schemeClr val="bg1">
                  <a:lumMod val="50000"/>
                </a:schemeClr>
              </a:solidFill>
              <a:latin typeface="Century Gothic" panose="020B0502020202020204" pitchFamily="34" charset="0"/>
              <a:ea typeface="Roboto" panose="02000000000000000000" pitchFamily="2" charset="0"/>
            </a:endParaRPr>
          </a:p>
        </p:txBody>
      </p:sp>
      <p:sp>
        <p:nvSpPr>
          <p:cNvPr id="24" name="TextBox 23">
            <a:extLst>
              <a:ext uri="{FF2B5EF4-FFF2-40B4-BE49-F238E27FC236}">
                <a16:creationId xmlns:a16="http://schemas.microsoft.com/office/drawing/2014/main" id="{2C462316-103F-4162-B0AF-DED3849D9F35}"/>
              </a:ext>
            </a:extLst>
          </p:cNvPr>
          <p:cNvSpPr txBox="1"/>
          <p:nvPr/>
        </p:nvSpPr>
        <p:spPr>
          <a:xfrm>
            <a:off x="6198497" y="2639549"/>
            <a:ext cx="1314072" cy="307777"/>
          </a:xfrm>
          <a:prstGeom prst="rect">
            <a:avLst/>
          </a:prstGeom>
          <a:noFill/>
        </p:spPr>
        <p:txBody>
          <a:bodyPr wrap="square" rtlCol="0">
            <a:spAutoFit/>
          </a:bodyPr>
          <a:lstStyle/>
          <a:p>
            <a:r>
              <a:rPr lang="en-US" sz="1400">
                <a:solidFill>
                  <a:schemeClr val="tx1">
                    <a:lumMod val="85000"/>
                    <a:lumOff val="15000"/>
                  </a:schemeClr>
                </a:solidFill>
                <a:latin typeface="Raleway SemiBold" panose="020B0703030101060003" pitchFamily="34" charset="0"/>
                <a:ea typeface="Inter" panose="02000503000000020004" pitchFamily="2" charset="0"/>
                <a:cs typeface="Poppins" panose="00000500000000000000" pitchFamily="2" charset="0"/>
              </a:rPr>
              <a:t>Service Two</a:t>
            </a:r>
            <a:endParaRPr lang="en-ID" sz="1400">
              <a:solidFill>
                <a:schemeClr val="tx1">
                  <a:lumMod val="85000"/>
                  <a:lumOff val="15000"/>
                </a:schemeClr>
              </a:solidFill>
              <a:latin typeface="Raleway SemiBold" panose="020B0703030101060003" pitchFamily="34" charset="0"/>
              <a:ea typeface="Inter" panose="02000503000000020004" pitchFamily="2" charset="0"/>
              <a:cs typeface="Poppins" panose="00000500000000000000" pitchFamily="2" charset="0"/>
            </a:endParaRPr>
          </a:p>
        </p:txBody>
      </p:sp>
      <p:sp>
        <p:nvSpPr>
          <p:cNvPr id="27" name="TextBox 26">
            <a:extLst>
              <a:ext uri="{FF2B5EF4-FFF2-40B4-BE49-F238E27FC236}">
                <a16:creationId xmlns:a16="http://schemas.microsoft.com/office/drawing/2014/main" id="{88ED26C0-23D1-4C17-AFDD-8661FA120238}"/>
              </a:ext>
            </a:extLst>
          </p:cNvPr>
          <p:cNvSpPr txBox="1"/>
          <p:nvPr/>
        </p:nvSpPr>
        <p:spPr>
          <a:xfrm>
            <a:off x="9063981" y="2941638"/>
            <a:ext cx="2631315" cy="314060"/>
          </a:xfrm>
          <a:prstGeom prst="rect">
            <a:avLst/>
          </a:prstGeom>
          <a:noFill/>
        </p:spPr>
        <p:txBody>
          <a:bodyPr wrap="square" rtlCol="0">
            <a:spAutoFit/>
          </a:bodyPr>
          <a:lstStyle/>
          <a:p>
            <a:pPr algn="just">
              <a:lnSpc>
                <a:spcPct val="150000"/>
              </a:lnSpc>
            </a:pPr>
            <a:r>
              <a:rPr lang="en-ID" sz="1100" b="0" i="0">
                <a:solidFill>
                  <a:schemeClr val="bg1">
                    <a:lumMod val="50000"/>
                  </a:schemeClr>
                </a:solidFill>
                <a:effectLst/>
                <a:latin typeface="Century Gothic" panose="020B0502020202020204" pitchFamily="34" charset="0"/>
                <a:ea typeface="Roboto" panose="02000000000000000000" pitchFamily="2" charset="0"/>
              </a:rPr>
              <a:t>Leo vel fringilla est ullamcorper</a:t>
            </a:r>
            <a:endParaRPr lang="en-ID" sz="1100">
              <a:solidFill>
                <a:schemeClr val="bg1">
                  <a:lumMod val="50000"/>
                </a:schemeClr>
              </a:solidFill>
              <a:latin typeface="Century Gothic" panose="020B0502020202020204" pitchFamily="34" charset="0"/>
              <a:ea typeface="Roboto" panose="02000000000000000000" pitchFamily="2" charset="0"/>
            </a:endParaRPr>
          </a:p>
        </p:txBody>
      </p:sp>
      <p:sp>
        <p:nvSpPr>
          <p:cNvPr id="28" name="TextBox 27">
            <a:extLst>
              <a:ext uri="{FF2B5EF4-FFF2-40B4-BE49-F238E27FC236}">
                <a16:creationId xmlns:a16="http://schemas.microsoft.com/office/drawing/2014/main" id="{21781AB8-B23B-443D-9540-3739F8B5440B}"/>
              </a:ext>
            </a:extLst>
          </p:cNvPr>
          <p:cNvSpPr txBox="1"/>
          <p:nvPr/>
        </p:nvSpPr>
        <p:spPr>
          <a:xfrm>
            <a:off x="9063982" y="2639549"/>
            <a:ext cx="1704102" cy="307777"/>
          </a:xfrm>
          <a:prstGeom prst="rect">
            <a:avLst/>
          </a:prstGeom>
          <a:noFill/>
        </p:spPr>
        <p:txBody>
          <a:bodyPr wrap="square" rtlCol="0">
            <a:spAutoFit/>
          </a:bodyPr>
          <a:lstStyle/>
          <a:p>
            <a:r>
              <a:rPr lang="en-US" sz="1400">
                <a:solidFill>
                  <a:schemeClr val="tx1">
                    <a:lumMod val="85000"/>
                    <a:lumOff val="15000"/>
                  </a:schemeClr>
                </a:solidFill>
                <a:latin typeface="Raleway SemiBold" panose="020B0703030101060003" pitchFamily="34" charset="0"/>
                <a:ea typeface="Inter" panose="02000503000000020004" pitchFamily="2" charset="0"/>
                <a:cs typeface="Poppins" panose="00000500000000000000" pitchFamily="2" charset="0"/>
              </a:rPr>
              <a:t>Service Three</a:t>
            </a:r>
            <a:endParaRPr lang="en-ID" sz="1400">
              <a:solidFill>
                <a:schemeClr val="tx1">
                  <a:lumMod val="85000"/>
                  <a:lumOff val="15000"/>
                </a:schemeClr>
              </a:solidFill>
              <a:latin typeface="Raleway SemiBold" panose="020B0703030101060003" pitchFamily="34" charset="0"/>
              <a:ea typeface="Inter" panose="02000503000000020004" pitchFamily="2" charset="0"/>
              <a:cs typeface="Poppins" panose="00000500000000000000" pitchFamily="2" charset="0"/>
            </a:endParaRPr>
          </a:p>
        </p:txBody>
      </p:sp>
      <p:sp>
        <p:nvSpPr>
          <p:cNvPr id="30" name="TextBox 29">
            <a:extLst>
              <a:ext uri="{FF2B5EF4-FFF2-40B4-BE49-F238E27FC236}">
                <a16:creationId xmlns:a16="http://schemas.microsoft.com/office/drawing/2014/main" id="{ABA41CCE-B8F9-4BFE-8843-0F5ADA9BE4C6}"/>
              </a:ext>
            </a:extLst>
          </p:cNvPr>
          <p:cNvSpPr txBox="1"/>
          <p:nvPr/>
        </p:nvSpPr>
        <p:spPr>
          <a:xfrm>
            <a:off x="1375516" y="1577411"/>
            <a:ext cx="3906167" cy="567976"/>
          </a:xfrm>
          <a:prstGeom prst="rect">
            <a:avLst/>
          </a:prstGeom>
          <a:noFill/>
        </p:spPr>
        <p:txBody>
          <a:bodyPr wrap="square" rtlCol="0">
            <a:spAutoFit/>
          </a:bodyPr>
          <a:lstStyle/>
          <a:p>
            <a:pPr algn="just">
              <a:lnSpc>
                <a:spcPct val="150000"/>
              </a:lnSpc>
            </a:pPr>
            <a:r>
              <a:rPr lang="en-ID" sz="1100" b="0" i="0">
                <a:solidFill>
                  <a:schemeClr val="bg1">
                    <a:lumMod val="50000"/>
                  </a:schemeClr>
                </a:solidFill>
                <a:effectLst/>
                <a:latin typeface="Century Gothic" panose="020B0502020202020204" pitchFamily="34" charset="0"/>
                <a:ea typeface="Roboto" panose="02000000000000000000" pitchFamily="2" charset="0"/>
              </a:rPr>
              <a:t>Leo vel fringilla est ullamcorper eget nulla facilisi etiam. Et malesuada fames ac turpis egestas. </a:t>
            </a:r>
            <a:endParaRPr lang="en-ID" sz="1100">
              <a:solidFill>
                <a:schemeClr val="bg1">
                  <a:lumMod val="50000"/>
                </a:schemeClr>
              </a:solidFill>
              <a:latin typeface="Century Gothic" panose="020B0502020202020204" pitchFamily="34" charset="0"/>
              <a:ea typeface="Roboto" panose="02000000000000000000" pitchFamily="2" charset="0"/>
            </a:endParaRPr>
          </a:p>
        </p:txBody>
      </p:sp>
      <p:sp>
        <p:nvSpPr>
          <p:cNvPr id="3" name="Picture Placeholder 2">
            <a:extLst>
              <a:ext uri="{FF2B5EF4-FFF2-40B4-BE49-F238E27FC236}">
                <a16:creationId xmlns:a16="http://schemas.microsoft.com/office/drawing/2014/main" id="{724B3AD6-DC25-44E4-B5E5-B739B2AFD38A}"/>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A4500778-AFE7-4734-BC8F-26C553ED07D3}"/>
              </a:ext>
            </a:extLst>
          </p:cNvPr>
          <p:cNvSpPr>
            <a:spLocks noGrp="1"/>
          </p:cNvSpPr>
          <p:nvPr>
            <p:ph type="pic" sz="quarter" idx="13"/>
          </p:nvPr>
        </p:nvSpPr>
        <p:spPr/>
      </p:sp>
      <p:sp>
        <p:nvSpPr>
          <p:cNvPr id="7" name="Picture Placeholder 6">
            <a:extLst>
              <a:ext uri="{FF2B5EF4-FFF2-40B4-BE49-F238E27FC236}">
                <a16:creationId xmlns:a16="http://schemas.microsoft.com/office/drawing/2014/main" id="{29BA1D85-5159-41A9-B1EC-847FBC049319}"/>
              </a:ext>
            </a:extLst>
          </p:cNvPr>
          <p:cNvSpPr>
            <a:spLocks noGrp="1"/>
          </p:cNvSpPr>
          <p:nvPr>
            <p:ph type="pic" sz="quarter" idx="14"/>
          </p:nvPr>
        </p:nvSpPr>
        <p:spPr/>
      </p:sp>
    </p:spTree>
    <p:extLst>
      <p:ext uri="{BB962C8B-B14F-4D97-AF65-F5344CB8AC3E}">
        <p14:creationId xmlns:p14="http://schemas.microsoft.com/office/powerpoint/2010/main" val="403737018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4836</TotalTime>
  <Words>658</Words>
  <Application>Microsoft Office PowerPoint</Application>
  <PresentationFormat>Widescreen</PresentationFormat>
  <Paragraphs>82</Paragraphs>
  <Slides>15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Calibri</vt:lpstr>
      <vt:lpstr>Century Gothic</vt:lpstr>
      <vt:lpstr>Playfair Display</vt:lpstr>
      <vt:lpstr>Raleway SemiBold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nawra jayusman</dc:creator>
  <cp:lastModifiedBy>PowerPoint Group02</cp:lastModifiedBy>
  <cp:revision>92</cp:revision>
  <dcterms:created xsi:type="dcterms:W3CDTF">2021-10-19T00:45:11Z</dcterms:created>
  <dcterms:modified xsi:type="dcterms:W3CDTF">2022-03-09T02:44:19Z</dcterms:modified>
</cp:coreProperties>
</file>