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3585F"/>
        </a:solidFill>
        <a:effectLst/>
        <a:uFillTx/>
        <a:latin typeface="+mn-lt"/>
        <a:ea typeface="+mn-ea"/>
        <a:cs typeface="+mn-cs"/>
        <a:sym typeface="Avenir Next"/>
      </a:defRPr>
    </a:lvl1pPr>
    <a:lvl2pPr marL="0" marR="0" indent="0" algn="ctr"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3585F"/>
        </a:solidFill>
        <a:effectLst/>
        <a:uFillTx/>
        <a:latin typeface="+mn-lt"/>
        <a:ea typeface="+mn-ea"/>
        <a:cs typeface="+mn-cs"/>
        <a:sym typeface="Avenir Next"/>
      </a:defRPr>
    </a:lvl2pPr>
    <a:lvl3pPr marL="0" marR="0" indent="0" algn="ctr"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3585F"/>
        </a:solidFill>
        <a:effectLst/>
        <a:uFillTx/>
        <a:latin typeface="+mn-lt"/>
        <a:ea typeface="+mn-ea"/>
        <a:cs typeface="+mn-cs"/>
        <a:sym typeface="Avenir Next"/>
      </a:defRPr>
    </a:lvl3pPr>
    <a:lvl4pPr marL="0" marR="0" indent="0" algn="ctr"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3585F"/>
        </a:solidFill>
        <a:effectLst/>
        <a:uFillTx/>
        <a:latin typeface="+mn-lt"/>
        <a:ea typeface="+mn-ea"/>
        <a:cs typeface="+mn-cs"/>
        <a:sym typeface="Avenir Next"/>
      </a:defRPr>
    </a:lvl4pPr>
    <a:lvl5pPr marL="0" marR="0" indent="0" algn="ctr"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3585F"/>
        </a:solidFill>
        <a:effectLst/>
        <a:uFillTx/>
        <a:latin typeface="+mn-lt"/>
        <a:ea typeface="+mn-ea"/>
        <a:cs typeface="+mn-cs"/>
        <a:sym typeface="Avenir Next"/>
      </a:defRPr>
    </a:lvl5pPr>
    <a:lvl6pPr marL="0" marR="0" indent="355600" algn="ctr"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3585F"/>
        </a:solidFill>
        <a:effectLst/>
        <a:uFillTx/>
        <a:latin typeface="+mn-lt"/>
        <a:ea typeface="+mn-ea"/>
        <a:cs typeface="+mn-cs"/>
        <a:sym typeface="Avenir Next"/>
      </a:defRPr>
    </a:lvl6pPr>
    <a:lvl7pPr marL="0" marR="0" indent="711200" algn="ctr"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3585F"/>
        </a:solidFill>
        <a:effectLst/>
        <a:uFillTx/>
        <a:latin typeface="+mn-lt"/>
        <a:ea typeface="+mn-ea"/>
        <a:cs typeface="+mn-cs"/>
        <a:sym typeface="Avenir Next"/>
      </a:defRPr>
    </a:lvl7pPr>
    <a:lvl8pPr marL="0" marR="0" indent="1066800" algn="ctr"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3585F"/>
        </a:solidFill>
        <a:effectLst/>
        <a:uFillTx/>
        <a:latin typeface="+mn-lt"/>
        <a:ea typeface="+mn-ea"/>
        <a:cs typeface="+mn-cs"/>
        <a:sym typeface="Avenir Next"/>
      </a:defRPr>
    </a:lvl8pPr>
    <a:lvl9pPr marL="0" marR="0" indent="1422400" algn="ctr"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3585F"/>
        </a:solidFill>
        <a:effectLst/>
        <a:uFillTx/>
        <a:latin typeface="+mn-lt"/>
        <a:ea typeface="+mn-ea"/>
        <a:cs typeface="+mn-cs"/>
        <a:sym typeface="Avenir Nex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BEA1C248-1610-49AC-9984-C4A4E1FDC4FF}" styleName="">
    <a:tblBg/>
    <a:wholeTbl>
      <a:tcTxStyle b="off" i="off">
        <a:fontRef idx="minor">
          <a:srgbClr val="53585F"/>
        </a:fontRef>
        <a:srgbClr val="53585F"/>
      </a:tcTxStyle>
      <a:tcStyle>
        <a:tcBdr>
          <a:left>
            <a:ln w="12700" cap="flat">
              <a:solidFill>
                <a:srgbClr val="E2EDEF"/>
              </a:solidFill>
              <a:prstDash val="solid"/>
              <a:miter lim="400000"/>
            </a:ln>
          </a:left>
          <a:right>
            <a:ln w="12700" cap="flat">
              <a:solidFill>
                <a:srgbClr val="E2EDEF"/>
              </a:solidFill>
              <a:prstDash val="solid"/>
              <a:miter lim="400000"/>
            </a:ln>
          </a:right>
          <a:top>
            <a:ln w="12700" cap="flat">
              <a:solidFill>
                <a:srgbClr val="E2EDEF"/>
              </a:solidFill>
              <a:prstDash val="solid"/>
              <a:miter lim="400000"/>
            </a:ln>
          </a:top>
          <a:bottom>
            <a:ln w="12700" cap="flat">
              <a:solidFill>
                <a:srgbClr val="E2EDEF"/>
              </a:solidFill>
              <a:prstDash val="solid"/>
              <a:miter lim="400000"/>
            </a:ln>
          </a:bottom>
          <a:insideH>
            <a:ln w="12700" cap="flat">
              <a:solidFill>
                <a:srgbClr val="E2EDEF"/>
              </a:solidFill>
              <a:prstDash val="solid"/>
              <a:miter lim="400000"/>
            </a:ln>
          </a:insideH>
          <a:insideV>
            <a:ln w="12700" cap="flat">
              <a:solidFill>
                <a:srgbClr val="E2EDEF"/>
              </a:solidFill>
              <a:prstDash val="solid"/>
              <a:miter lim="400000"/>
            </a:ln>
          </a:insideV>
        </a:tcBdr>
        <a:fill>
          <a:solidFill>
            <a:srgbClr val="FFFFFF"/>
          </a:solidFill>
        </a:fill>
      </a:tcStyle>
    </a:wholeTbl>
    <a:band2H>
      <a:tcTxStyle/>
      <a:tcStyle>
        <a:tcBdr/>
        <a:fill>
          <a:solidFill>
            <a:srgbClr val="E3E5E8"/>
          </a:solidFill>
        </a:fill>
      </a:tcStyle>
    </a:band2H>
    <a:firstCol>
      <a:tcTxStyle b="on" i="off">
        <a:fontRef idx="minor">
          <a:srgbClr val="FFFFFF"/>
        </a:fontRef>
        <a:srgbClr val="FFFFFF"/>
      </a:tcTxStyle>
      <a:tcStyle>
        <a:tcBdr>
          <a:left>
            <a:ln w="12700" cap="flat">
              <a:noFill/>
              <a:miter lim="400000"/>
            </a:ln>
          </a:left>
          <a:right>
            <a:ln w="12700" cap="flat">
              <a:solidFill>
                <a:srgbClr val="E2EDE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A1D6E0"/>
          </a:solidFill>
        </a:fill>
      </a:tcStyle>
    </a:firstCol>
    <a:la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E2EDEF"/>
              </a:solidFill>
              <a:prstDash val="solid"/>
              <a:miter lim="400000"/>
            </a:ln>
          </a:top>
          <a:bottom>
            <a:ln w="12700" cap="flat">
              <a:noFill/>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A898A2"/>
          </a:solidFill>
        </a:fill>
      </a:tcStyle>
    </a:lastRow>
    <a:fir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noFill/>
              <a:miter lim="400000"/>
            </a:ln>
          </a:top>
          <a:bottom>
            <a:ln w="12700" cap="flat">
              <a:solidFill>
                <a:srgbClr val="E2EDE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E7B95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7" d="100"/>
          <a:sy n="67" d="100"/>
        </p:scale>
        <p:origin x="-1072" y="-104"/>
      </p:cViewPr>
      <p:guideLst>
        <p:guide orient="horz" pos="3072"/>
        <p:guide pos="409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57" name="Shape 357"/>
          <p:cNvSpPr>
            <a:spLocks noGrp="1" noRot="1" noChangeAspect="1"/>
          </p:cNvSpPr>
          <p:nvPr>
            <p:ph type="sldImg"/>
          </p:nvPr>
        </p:nvSpPr>
        <p:spPr>
          <a:xfrm>
            <a:off x="1143000" y="685800"/>
            <a:ext cx="4572000" cy="3429000"/>
          </a:xfrm>
          <a:prstGeom prst="rect">
            <a:avLst/>
          </a:prstGeom>
        </p:spPr>
        <p:txBody>
          <a:bodyPr/>
          <a:lstStyle/>
          <a:p>
            <a:endParaRPr/>
          </a:p>
        </p:txBody>
      </p:sp>
      <p:sp>
        <p:nvSpPr>
          <p:cNvPr id="358" name="Shape 35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851414799"/>
      </p:ext>
    </p:extLst>
  </p:cSld>
  <p:clrMap bg1="lt1" tx1="dk1" bg2="lt2" tx2="dk2" accent1="accent1" accent2="accent2" accent3="accent3" accent4="accent4" accent5="accent5" accent6="accent6" hlink="hlink" folHlink="folHlink"/>
  <p:notesStyle>
    <a:lvl1pPr defTabSz="584200" latinLnBrk="0">
      <a:defRPr sz="2200">
        <a:latin typeface="Lucida Grande"/>
        <a:ea typeface="Lucida Grande"/>
        <a:cs typeface="Lucida Grande"/>
        <a:sym typeface="Lucida Grande"/>
      </a:defRPr>
    </a:lvl1pPr>
    <a:lvl2pPr indent="228600" defTabSz="584200" latinLnBrk="0">
      <a:defRPr sz="2200">
        <a:latin typeface="Lucida Grande"/>
        <a:ea typeface="Lucida Grande"/>
        <a:cs typeface="Lucida Grande"/>
        <a:sym typeface="Lucida Grande"/>
      </a:defRPr>
    </a:lvl2pPr>
    <a:lvl3pPr indent="457200" defTabSz="584200" latinLnBrk="0">
      <a:defRPr sz="2200">
        <a:latin typeface="Lucida Grande"/>
        <a:ea typeface="Lucida Grande"/>
        <a:cs typeface="Lucida Grande"/>
        <a:sym typeface="Lucida Grande"/>
      </a:defRPr>
    </a:lvl3pPr>
    <a:lvl4pPr indent="685800" defTabSz="584200" latinLnBrk="0">
      <a:defRPr sz="2200">
        <a:latin typeface="Lucida Grande"/>
        <a:ea typeface="Lucida Grande"/>
        <a:cs typeface="Lucida Grande"/>
        <a:sym typeface="Lucida Grande"/>
      </a:defRPr>
    </a:lvl4pPr>
    <a:lvl5pPr indent="914400" defTabSz="584200" latinLnBrk="0">
      <a:defRPr sz="2200">
        <a:latin typeface="Lucida Grande"/>
        <a:ea typeface="Lucida Grande"/>
        <a:cs typeface="Lucida Grande"/>
        <a:sym typeface="Lucida Grande"/>
      </a:defRPr>
    </a:lvl5pPr>
    <a:lvl6pPr indent="1143000" defTabSz="584200" latinLnBrk="0">
      <a:defRPr sz="2200">
        <a:latin typeface="Lucida Grande"/>
        <a:ea typeface="Lucida Grande"/>
        <a:cs typeface="Lucida Grande"/>
        <a:sym typeface="Lucida Grande"/>
      </a:defRPr>
    </a:lvl6pPr>
    <a:lvl7pPr indent="1371600" defTabSz="584200" latinLnBrk="0">
      <a:defRPr sz="2200">
        <a:latin typeface="Lucida Grande"/>
        <a:ea typeface="Lucida Grande"/>
        <a:cs typeface="Lucida Grande"/>
        <a:sym typeface="Lucida Grande"/>
      </a:defRPr>
    </a:lvl7pPr>
    <a:lvl8pPr indent="1600200" defTabSz="584200" latinLnBrk="0">
      <a:defRPr sz="2200">
        <a:latin typeface="Lucida Grande"/>
        <a:ea typeface="Lucida Grande"/>
        <a:cs typeface="Lucida Grande"/>
        <a:sym typeface="Lucida Grande"/>
      </a:defRPr>
    </a:lvl8pPr>
    <a:lvl9pPr indent="1828800" defTabSz="584200" latinLnBrk="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1">
    <p:spTree>
      <p:nvGrpSpPr>
        <p:cNvPr id="1" name=""/>
        <p:cNvGrpSpPr/>
        <p:nvPr/>
      </p:nvGrpSpPr>
      <p:grpSpPr>
        <a:xfrm>
          <a:off x="0" y="0"/>
          <a:ext cx="0" cy="0"/>
          <a:chOff x="0" y="0"/>
          <a:chExt cx="0" cy="0"/>
        </a:xfrm>
      </p:grpSpPr>
      <p:sp>
        <p:nvSpPr>
          <p:cNvPr id="12" name="Shape 12"/>
          <p:cNvSpPr>
            <a:spLocks noGrp="1"/>
          </p:cNvSpPr>
          <p:nvPr>
            <p:ph type="pic" sz="half" idx="13"/>
          </p:nvPr>
        </p:nvSpPr>
        <p:spPr>
          <a:xfrm>
            <a:off x="630386" y="888999"/>
            <a:ext cx="3960962" cy="7975601"/>
          </a:xfrm>
          <a:prstGeom prst="rect">
            <a:avLst/>
          </a:prstGeom>
        </p:spPr>
        <p:txBody>
          <a:bodyPr lIns="91439" tIns="45719" rIns="91439" bIns="45719" numCol="1" spcCol="38100"/>
          <a:lstStyle/>
          <a:p>
            <a:endParaRPr/>
          </a:p>
        </p:txBody>
      </p:sp>
      <p:sp>
        <p:nvSpPr>
          <p:cNvPr id="13" name="Shape 13"/>
          <p:cNvSpPr>
            <a:spLocks noGrp="1"/>
          </p:cNvSpPr>
          <p:nvPr>
            <p:ph type="body" idx="14" hasCustomPrompt="1"/>
          </p:nvPr>
        </p:nvSpPr>
        <p:spPr>
          <a:xfrm>
            <a:off x="4599954" y="686485"/>
            <a:ext cx="7770267" cy="8380630"/>
          </a:xfrm>
          <a:prstGeom prst="rect">
            <a:avLst/>
          </a:prstGeom>
          <a:solidFill>
            <a:srgbClr val="FFFFFF"/>
          </a:solidFill>
          <a:effectLst>
            <a:outerShdw blurRad="190500" dist="8455" dir="5400000" rotWithShape="0">
              <a:srgbClr val="000000">
                <a:alpha val="33251"/>
              </a:srgbClr>
            </a:outerShdw>
          </a:effectLst>
        </p:spPr>
        <p:txBody>
          <a:bodyPr lIns="50800" tIns="50800" rIns="50800" bIns="50800" numCol="1" spcCol="38100" anchor="ctr"/>
          <a:lstStyle/>
          <a:p>
            <a:pPr defTabSz="457200">
              <a:defRPr sz="1200">
                <a:solidFill>
                  <a:srgbClr val="404040"/>
                </a:solidFill>
              </a:defRPr>
            </a:pPr>
            <a:r>
              <a:rPr lang="en-US"/>
              <a:t> </a:t>
            </a:r>
            <a:endParaRPr/>
          </a:p>
        </p:txBody>
      </p:sp>
      <p:sp>
        <p:nvSpPr>
          <p:cNvPr id="14" name="Shape 14"/>
          <p:cNvSpPr>
            <a:spLocks noGrp="1"/>
          </p:cNvSpPr>
          <p:nvPr>
            <p:ph type="body" sz="quarter" idx="15" hasCustomPrompt="1"/>
          </p:nvPr>
        </p:nvSpPr>
        <p:spPr>
          <a:xfrm rot="10800000">
            <a:off x="11036641" y="691455"/>
            <a:ext cx="1350145" cy="13501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7B955"/>
          </a:solidFill>
        </p:spPr>
        <p:txBody>
          <a:bodyPr numCol="1" spcCol="38100" anchor="ctr"/>
          <a:lstStyle/>
          <a:p>
            <a:pPr>
              <a:lnSpc>
                <a:spcPct val="80000"/>
              </a:lnSpc>
              <a:defRPr sz="2400" b="1" cap="all">
                <a:solidFill>
                  <a:srgbClr val="FFFFFF"/>
                </a:solidFill>
              </a:defRPr>
            </a:pPr>
            <a:r>
              <a:rPr lang="en-US"/>
              <a:t> </a:t>
            </a:r>
            <a:endParaRPr/>
          </a:p>
        </p:txBody>
      </p:sp>
      <p:sp>
        <p:nvSpPr>
          <p:cNvPr id="15" name="Shape 15"/>
          <p:cNvSpPr>
            <a:spLocks noGrp="1"/>
          </p:cNvSpPr>
          <p:nvPr>
            <p:ph type="body" sz="quarter" idx="16"/>
          </p:nvPr>
        </p:nvSpPr>
        <p:spPr>
          <a:xfrm rot="2700000">
            <a:off x="11438752" y="940798"/>
            <a:ext cx="1015624" cy="360113"/>
          </a:xfrm>
          <a:prstGeom prst="rect">
            <a:avLst/>
          </a:prstGeom>
        </p:spPr>
        <p:txBody>
          <a:bodyPr numCol="1" spcCol="38100"/>
          <a:lstStyle>
            <a:lvl1pPr>
              <a:lnSpc>
                <a:spcPct val="80000"/>
              </a:lnSpc>
              <a:defRPr sz="2400" b="1" cap="all">
                <a:solidFill>
                  <a:srgbClr val="FFFFFF"/>
                </a:solidFill>
              </a:defRPr>
            </a:lvl1pPr>
          </a:lstStyle>
          <a:p>
            <a:r>
              <a:t>NEW!</a:t>
            </a:r>
          </a:p>
        </p:txBody>
      </p:sp>
      <p:sp>
        <p:nvSpPr>
          <p:cNvPr id="16" name="Shape 16"/>
          <p:cNvSpPr>
            <a:spLocks noGrp="1"/>
          </p:cNvSpPr>
          <p:nvPr>
            <p:ph type="title"/>
          </p:nvPr>
        </p:nvSpPr>
        <p:spPr>
          <a:xfrm>
            <a:off x="5273476" y="1882204"/>
            <a:ext cx="6461324" cy="3302001"/>
          </a:xfrm>
          <a:prstGeom prst="rect">
            <a:avLst/>
          </a:prstGeom>
        </p:spPr>
        <p:txBody>
          <a:bodyPr/>
          <a:lstStyle/>
          <a:p>
            <a:r>
              <a:t>Title Text</a:t>
            </a:r>
          </a:p>
        </p:txBody>
      </p:sp>
      <p:sp>
        <p:nvSpPr>
          <p:cNvPr id="17" name="Shape 17"/>
          <p:cNvSpPr>
            <a:spLocks noGrp="1"/>
          </p:cNvSpPr>
          <p:nvPr>
            <p:ph type="body" sz="quarter" idx="1"/>
          </p:nvPr>
        </p:nvSpPr>
        <p:spPr>
          <a:xfrm>
            <a:off x="5273476" y="5565204"/>
            <a:ext cx="6461324" cy="2306192"/>
          </a:xfrm>
          <a:prstGeom prst="rect">
            <a:avLst/>
          </a:prstGeom>
        </p:spPr>
        <p:txBody>
          <a:bodyPr numCol="1" spcCol="38100"/>
          <a:lstStyle>
            <a:lvl1pPr algn="l">
              <a:defRPr sz="2000"/>
            </a:lvl1pPr>
            <a:lvl2pPr indent="228600" algn="l">
              <a:defRPr sz="2000"/>
            </a:lvl2pPr>
            <a:lvl3pPr indent="457200" algn="l">
              <a:defRPr sz="2000"/>
            </a:lvl3pPr>
            <a:lvl4pPr indent="685800" algn="l">
              <a:defRPr sz="2000"/>
            </a:lvl4pPr>
            <a:lvl5pPr indent="914400" algn="l">
              <a:defRPr sz="2000"/>
            </a:lvl5pPr>
          </a:lstStyle>
          <a:p>
            <a:r>
              <a:t>Body Level One</a:t>
            </a:r>
          </a:p>
          <a:p>
            <a:pPr lvl="1"/>
            <a:r>
              <a:t>Body Level Two</a:t>
            </a:r>
          </a:p>
          <a:p>
            <a:pPr lvl="2"/>
            <a:r>
              <a:t>Body Level Three</a:t>
            </a:r>
          </a:p>
          <a:p>
            <a:pPr lvl="3"/>
            <a:r>
              <a:t>Body Level Four</a:t>
            </a:r>
          </a:p>
          <a:p>
            <a:pPr lvl="4"/>
            <a:r>
              <a:t>Body Level Five</a:t>
            </a:r>
          </a:p>
        </p:txBody>
      </p:sp>
      <p:sp>
        <p:nvSpPr>
          <p:cNvPr id="18" name="Shape 1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0">
    <p:spTree>
      <p:nvGrpSpPr>
        <p:cNvPr id="1" name=""/>
        <p:cNvGrpSpPr/>
        <p:nvPr/>
      </p:nvGrpSpPr>
      <p:grpSpPr>
        <a:xfrm>
          <a:off x="0" y="0"/>
          <a:ext cx="0" cy="0"/>
          <a:chOff x="0" y="0"/>
          <a:chExt cx="0" cy="0"/>
        </a:xfrm>
      </p:grpSpPr>
      <p:sp>
        <p:nvSpPr>
          <p:cNvPr id="141" name="Shape 141"/>
          <p:cNvSpPr>
            <a:spLocks noGrp="1"/>
          </p:cNvSpPr>
          <p:nvPr>
            <p:ph type="title"/>
          </p:nvPr>
        </p:nvSpPr>
        <p:spPr>
          <a:xfrm>
            <a:off x="1301725" y="3390246"/>
            <a:ext cx="2380606" cy="1350145"/>
          </a:xfrm>
          <a:prstGeom prst="rect">
            <a:avLst/>
          </a:prstGeom>
        </p:spPr>
        <p:txBody>
          <a:bodyPr>
            <a:normAutofit/>
          </a:bodyPr>
          <a:lstStyle>
            <a:lvl1pPr>
              <a:defRPr sz="3200"/>
            </a:lvl1pPr>
          </a:lstStyle>
          <a:p>
            <a:r>
              <a:t>Title Text</a:t>
            </a:r>
          </a:p>
        </p:txBody>
      </p:sp>
      <p:sp>
        <p:nvSpPr>
          <p:cNvPr id="142" name="Shape 142"/>
          <p:cNvSpPr>
            <a:spLocks noGrp="1"/>
          </p:cNvSpPr>
          <p:nvPr>
            <p:ph type="body" sz="quarter" idx="1"/>
          </p:nvPr>
        </p:nvSpPr>
        <p:spPr>
          <a:xfrm>
            <a:off x="1301725" y="4941904"/>
            <a:ext cx="2380606" cy="1907332"/>
          </a:xfrm>
          <a:prstGeom prst="rect">
            <a:avLst/>
          </a:prstGeom>
        </p:spPr>
        <p:txBody>
          <a:bodyPr numCol="1" spcCol="38100"/>
          <a:lstStyle>
            <a:lvl1pPr algn="l"/>
            <a:lvl2pPr algn="l"/>
            <a:lvl3pPr algn="l"/>
            <a:lvl4pPr algn="l"/>
            <a:lvl5pPr algn="l"/>
          </a:lstStyle>
          <a:p>
            <a:r>
              <a:t>Body Level One</a:t>
            </a:r>
          </a:p>
          <a:p>
            <a:pPr lvl="1"/>
            <a:r>
              <a:t>Body Level Two</a:t>
            </a:r>
          </a:p>
          <a:p>
            <a:pPr lvl="2"/>
            <a:r>
              <a:t>Body Level Three</a:t>
            </a:r>
          </a:p>
          <a:p>
            <a:pPr lvl="3"/>
            <a:r>
              <a:t>Body Level Four</a:t>
            </a:r>
          </a:p>
          <a:p>
            <a:pPr lvl="4"/>
            <a:r>
              <a:t>Body Level Five</a:t>
            </a:r>
          </a:p>
        </p:txBody>
      </p:sp>
      <p:sp>
        <p:nvSpPr>
          <p:cNvPr id="143" name="Shape 143"/>
          <p:cNvSpPr>
            <a:spLocks noGrp="1"/>
          </p:cNvSpPr>
          <p:nvPr>
            <p:ph type="body" sz="quarter" idx="13"/>
          </p:nvPr>
        </p:nvSpPr>
        <p:spPr>
          <a:xfrm>
            <a:off x="5365675" y="4087129"/>
            <a:ext cx="2870300" cy="627684"/>
          </a:xfrm>
          <a:prstGeom prst="rect">
            <a:avLst/>
          </a:prstGeom>
        </p:spPr>
        <p:txBody>
          <a:bodyPr numCol="1" spcCol="38100" anchor="ctr"/>
          <a:lstStyle>
            <a:lvl1pPr>
              <a:lnSpc>
                <a:spcPct val="80000"/>
              </a:lnSpc>
              <a:defRPr sz="2000" b="1"/>
            </a:lvl1pPr>
          </a:lstStyle>
          <a:p>
            <a:r>
              <a:t>Service Name</a:t>
            </a:r>
          </a:p>
        </p:txBody>
      </p:sp>
      <p:sp>
        <p:nvSpPr>
          <p:cNvPr id="144" name="Shape 144"/>
          <p:cNvSpPr>
            <a:spLocks noGrp="1"/>
          </p:cNvSpPr>
          <p:nvPr>
            <p:ph type="body" sz="quarter" idx="14"/>
          </p:nvPr>
        </p:nvSpPr>
        <p:spPr>
          <a:xfrm>
            <a:off x="5365675" y="4727934"/>
            <a:ext cx="2870300" cy="1350145"/>
          </a:xfrm>
          <a:prstGeom prst="rect">
            <a:avLst/>
          </a:prstGeom>
        </p:spPr>
        <p:txBody>
          <a:bodyPr numCol="1" spcCol="38100" anchor="ctr"/>
          <a:lstStyle>
            <a:lvl1pPr>
              <a:defRPr sz="2000"/>
            </a:lvl1pPr>
          </a:lstStyle>
          <a:p>
            <a:r>
              <a:t>Eodem modo typi, qui nunc nobis videntur parum clari, fiant sollemnes in futurum.</a:t>
            </a:r>
          </a:p>
        </p:txBody>
      </p:sp>
      <p:sp>
        <p:nvSpPr>
          <p:cNvPr id="145" name="Shape 145"/>
          <p:cNvSpPr>
            <a:spLocks noGrp="1"/>
          </p:cNvSpPr>
          <p:nvPr>
            <p:ph type="body" sz="quarter" idx="15"/>
          </p:nvPr>
        </p:nvSpPr>
        <p:spPr>
          <a:xfrm>
            <a:off x="8832775" y="4087129"/>
            <a:ext cx="2870300" cy="627684"/>
          </a:xfrm>
          <a:prstGeom prst="rect">
            <a:avLst/>
          </a:prstGeom>
        </p:spPr>
        <p:txBody>
          <a:bodyPr numCol="1" spcCol="38100" anchor="ctr"/>
          <a:lstStyle>
            <a:lvl1pPr>
              <a:lnSpc>
                <a:spcPct val="80000"/>
              </a:lnSpc>
              <a:defRPr sz="2000" b="1"/>
            </a:lvl1pPr>
          </a:lstStyle>
          <a:p>
            <a:r>
              <a:t>Service Name</a:t>
            </a:r>
          </a:p>
        </p:txBody>
      </p:sp>
      <p:sp>
        <p:nvSpPr>
          <p:cNvPr id="146" name="Shape 146"/>
          <p:cNvSpPr>
            <a:spLocks noGrp="1"/>
          </p:cNvSpPr>
          <p:nvPr>
            <p:ph type="body" sz="quarter" idx="16"/>
          </p:nvPr>
        </p:nvSpPr>
        <p:spPr>
          <a:xfrm>
            <a:off x="8832775" y="4727934"/>
            <a:ext cx="2870300" cy="1350145"/>
          </a:xfrm>
          <a:prstGeom prst="rect">
            <a:avLst/>
          </a:prstGeom>
        </p:spPr>
        <p:txBody>
          <a:bodyPr numCol="1" spcCol="38100" anchor="ctr"/>
          <a:lstStyle>
            <a:lvl1pPr>
              <a:defRPr sz="2000"/>
            </a:lvl1pPr>
          </a:lstStyle>
          <a:p>
            <a:r>
              <a:t>Eodem modo typi, qui nunc nobis videntur parum clari, fiant sollemnes in futurum.</a:t>
            </a:r>
          </a:p>
        </p:txBody>
      </p:sp>
      <p:sp>
        <p:nvSpPr>
          <p:cNvPr id="147" name="Shape 147"/>
          <p:cNvSpPr>
            <a:spLocks noGrp="1"/>
          </p:cNvSpPr>
          <p:nvPr>
            <p:ph type="body" sz="quarter" idx="17" hasCustomPrompt="1"/>
          </p:nvPr>
        </p:nvSpPr>
        <p:spPr>
          <a:xfrm>
            <a:off x="5847226" y="6431519"/>
            <a:ext cx="329234" cy="313120"/>
          </a:xfrm>
          <a:prstGeom prst="star5">
            <a:avLst>
              <a:gd name="adj" fmla="val 26426"/>
              <a:gd name="hf" fmla="val 105146"/>
              <a:gd name="vf" fmla="val 110557"/>
            </a:avLst>
          </a:prstGeom>
          <a:solidFill>
            <a:srgbClr val="E7B955"/>
          </a:solidFill>
        </p:spPr>
        <p:txBody>
          <a:bodyPr numCol="1" spcCol="38100" anchor="ctr"/>
          <a:lstStyle/>
          <a:p>
            <a:r>
              <a:rPr lang="en-US"/>
              <a:t> </a:t>
            </a:r>
            <a:endParaRPr/>
          </a:p>
        </p:txBody>
      </p:sp>
      <p:sp>
        <p:nvSpPr>
          <p:cNvPr id="148" name="Shape 148"/>
          <p:cNvSpPr>
            <a:spLocks noGrp="1"/>
          </p:cNvSpPr>
          <p:nvPr>
            <p:ph type="body" sz="quarter" idx="18" hasCustomPrompt="1"/>
          </p:nvPr>
        </p:nvSpPr>
        <p:spPr>
          <a:xfrm>
            <a:off x="6217707" y="6431519"/>
            <a:ext cx="329234" cy="313120"/>
          </a:xfrm>
          <a:prstGeom prst="star5">
            <a:avLst>
              <a:gd name="adj" fmla="val 26426"/>
              <a:gd name="hf" fmla="val 105146"/>
              <a:gd name="vf" fmla="val 110557"/>
            </a:avLst>
          </a:prstGeom>
          <a:solidFill>
            <a:srgbClr val="E7B955"/>
          </a:solidFill>
        </p:spPr>
        <p:txBody>
          <a:bodyPr numCol="1" spcCol="38100" anchor="ctr"/>
          <a:lstStyle/>
          <a:p>
            <a:r>
              <a:rPr lang="en-US"/>
              <a:t> </a:t>
            </a:r>
            <a:endParaRPr/>
          </a:p>
        </p:txBody>
      </p:sp>
      <p:sp>
        <p:nvSpPr>
          <p:cNvPr id="149" name="Shape 149"/>
          <p:cNvSpPr>
            <a:spLocks noGrp="1"/>
          </p:cNvSpPr>
          <p:nvPr>
            <p:ph type="body" sz="quarter" idx="19" hasCustomPrompt="1"/>
          </p:nvPr>
        </p:nvSpPr>
        <p:spPr>
          <a:xfrm>
            <a:off x="6586335" y="6431519"/>
            <a:ext cx="329234" cy="313120"/>
          </a:xfrm>
          <a:prstGeom prst="star5">
            <a:avLst>
              <a:gd name="adj" fmla="val 26426"/>
              <a:gd name="hf" fmla="val 105146"/>
              <a:gd name="vf" fmla="val 110557"/>
            </a:avLst>
          </a:prstGeom>
          <a:solidFill>
            <a:srgbClr val="E7B955"/>
          </a:solidFill>
        </p:spPr>
        <p:txBody>
          <a:bodyPr numCol="1" spcCol="38100" anchor="ctr"/>
          <a:lstStyle/>
          <a:p>
            <a:r>
              <a:rPr lang="en-US"/>
              <a:t> </a:t>
            </a:r>
            <a:endParaRPr/>
          </a:p>
        </p:txBody>
      </p:sp>
      <p:sp>
        <p:nvSpPr>
          <p:cNvPr id="150" name="Shape 150"/>
          <p:cNvSpPr>
            <a:spLocks noGrp="1"/>
          </p:cNvSpPr>
          <p:nvPr>
            <p:ph type="body" sz="quarter" idx="20" hasCustomPrompt="1"/>
          </p:nvPr>
        </p:nvSpPr>
        <p:spPr>
          <a:xfrm>
            <a:off x="6954962" y="6431519"/>
            <a:ext cx="329234" cy="313120"/>
          </a:xfrm>
          <a:prstGeom prst="star5">
            <a:avLst>
              <a:gd name="adj" fmla="val 26426"/>
              <a:gd name="hf" fmla="val 105146"/>
              <a:gd name="vf" fmla="val 110557"/>
            </a:avLst>
          </a:prstGeom>
          <a:solidFill>
            <a:srgbClr val="DCDEE0"/>
          </a:solidFill>
        </p:spPr>
        <p:txBody>
          <a:bodyPr numCol="1" spcCol="38100" anchor="ctr"/>
          <a:lstStyle/>
          <a:p>
            <a:r>
              <a:rPr lang="en-US"/>
              <a:t> </a:t>
            </a:r>
            <a:endParaRPr/>
          </a:p>
        </p:txBody>
      </p:sp>
      <p:sp>
        <p:nvSpPr>
          <p:cNvPr id="151" name="Shape 151"/>
          <p:cNvSpPr>
            <a:spLocks noGrp="1"/>
          </p:cNvSpPr>
          <p:nvPr>
            <p:ph type="body" sz="quarter" idx="21" hasCustomPrompt="1"/>
          </p:nvPr>
        </p:nvSpPr>
        <p:spPr>
          <a:xfrm>
            <a:off x="7323590" y="6431519"/>
            <a:ext cx="329235" cy="313120"/>
          </a:xfrm>
          <a:prstGeom prst="star5">
            <a:avLst>
              <a:gd name="adj" fmla="val 26426"/>
              <a:gd name="hf" fmla="val 105146"/>
              <a:gd name="vf" fmla="val 110557"/>
            </a:avLst>
          </a:prstGeom>
          <a:solidFill>
            <a:srgbClr val="DCDEE0"/>
          </a:solidFill>
        </p:spPr>
        <p:txBody>
          <a:bodyPr numCol="1" spcCol="38100" anchor="ctr"/>
          <a:lstStyle/>
          <a:p>
            <a:r>
              <a:rPr lang="en-US"/>
              <a:t> </a:t>
            </a:r>
            <a:endParaRPr/>
          </a:p>
        </p:txBody>
      </p:sp>
      <p:sp>
        <p:nvSpPr>
          <p:cNvPr id="152" name="Shape 152"/>
          <p:cNvSpPr>
            <a:spLocks noGrp="1"/>
          </p:cNvSpPr>
          <p:nvPr>
            <p:ph type="body" sz="quarter" idx="22" hasCustomPrompt="1"/>
          </p:nvPr>
        </p:nvSpPr>
        <p:spPr>
          <a:xfrm>
            <a:off x="9314326" y="6431519"/>
            <a:ext cx="329235" cy="313120"/>
          </a:xfrm>
          <a:prstGeom prst="star5">
            <a:avLst>
              <a:gd name="adj" fmla="val 26426"/>
              <a:gd name="hf" fmla="val 105146"/>
              <a:gd name="vf" fmla="val 110557"/>
            </a:avLst>
          </a:prstGeom>
          <a:solidFill>
            <a:srgbClr val="E7B955"/>
          </a:solidFill>
        </p:spPr>
        <p:txBody>
          <a:bodyPr numCol="1" spcCol="38100" anchor="ctr"/>
          <a:lstStyle/>
          <a:p>
            <a:r>
              <a:rPr lang="en-US"/>
              <a:t> </a:t>
            </a:r>
            <a:endParaRPr/>
          </a:p>
        </p:txBody>
      </p:sp>
      <p:sp>
        <p:nvSpPr>
          <p:cNvPr id="153" name="Shape 153"/>
          <p:cNvSpPr>
            <a:spLocks noGrp="1"/>
          </p:cNvSpPr>
          <p:nvPr>
            <p:ph type="body" sz="quarter" idx="23" hasCustomPrompt="1"/>
          </p:nvPr>
        </p:nvSpPr>
        <p:spPr>
          <a:xfrm>
            <a:off x="9684807" y="6431519"/>
            <a:ext cx="329234" cy="313120"/>
          </a:xfrm>
          <a:prstGeom prst="star5">
            <a:avLst>
              <a:gd name="adj" fmla="val 26426"/>
              <a:gd name="hf" fmla="val 105146"/>
              <a:gd name="vf" fmla="val 110557"/>
            </a:avLst>
          </a:prstGeom>
          <a:solidFill>
            <a:srgbClr val="E7B955"/>
          </a:solidFill>
        </p:spPr>
        <p:txBody>
          <a:bodyPr numCol="1" spcCol="38100" anchor="ctr"/>
          <a:lstStyle/>
          <a:p>
            <a:r>
              <a:rPr lang="en-US"/>
              <a:t> </a:t>
            </a:r>
            <a:endParaRPr/>
          </a:p>
        </p:txBody>
      </p:sp>
      <p:sp>
        <p:nvSpPr>
          <p:cNvPr id="154" name="Shape 154"/>
          <p:cNvSpPr>
            <a:spLocks noGrp="1"/>
          </p:cNvSpPr>
          <p:nvPr>
            <p:ph type="body" sz="quarter" idx="24" hasCustomPrompt="1"/>
          </p:nvPr>
        </p:nvSpPr>
        <p:spPr>
          <a:xfrm>
            <a:off x="10053435" y="6431519"/>
            <a:ext cx="329234" cy="313120"/>
          </a:xfrm>
          <a:prstGeom prst="star5">
            <a:avLst>
              <a:gd name="adj" fmla="val 26426"/>
              <a:gd name="hf" fmla="val 105146"/>
              <a:gd name="vf" fmla="val 110557"/>
            </a:avLst>
          </a:prstGeom>
          <a:solidFill>
            <a:srgbClr val="E7B955"/>
          </a:solidFill>
        </p:spPr>
        <p:txBody>
          <a:bodyPr numCol="1" spcCol="38100" anchor="ctr"/>
          <a:lstStyle/>
          <a:p>
            <a:r>
              <a:rPr lang="en-US"/>
              <a:t> </a:t>
            </a:r>
            <a:endParaRPr/>
          </a:p>
        </p:txBody>
      </p:sp>
      <p:sp>
        <p:nvSpPr>
          <p:cNvPr id="155" name="Shape 155"/>
          <p:cNvSpPr>
            <a:spLocks noGrp="1"/>
          </p:cNvSpPr>
          <p:nvPr>
            <p:ph type="body" sz="quarter" idx="25" hasCustomPrompt="1"/>
          </p:nvPr>
        </p:nvSpPr>
        <p:spPr>
          <a:xfrm>
            <a:off x="10422062" y="6431519"/>
            <a:ext cx="329234" cy="313120"/>
          </a:xfrm>
          <a:prstGeom prst="star5">
            <a:avLst>
              <a:gd name="adj" fmla="val 26426"/>
              <a:gd name="hf" fmla="val 105146"/>
              <a:gd name="vf" fmla="val 110557"/>
            </a:avLst>
          </a:prstGeom>
          <a:solidFill>
            <a:srgbClr val="DCDEE0"/>
          </a:solidFill>
        </p:spPr>
        <p:txBody>
          <a:bodyPr numCol="1" spcCol="38100" anchor="ctr"/>
          <a:lstStyle/>
          <a:p>
            <a:r>
              <a:rPr lang="en-US"/>
              <a:t> </a:t>
            </a:r>
            <a:endParaRPr/>
          </a:p>
        </p:txBody>
      </p:sp>
      <p:sp>
        <p:nvSpPr>
          <p:cNvPr id="156" name="Shape 156"/>
          <p:cNvSpPr>
            <a:spLocks noGrp="1"/>
          </p:cNvSpPr>
          <p:nvPr>
            <p:ph type="body" sz="quarter" idx="26" hasCustomPrompt="1"/>
          </p:nvPr>
        </p:nvSpPr>
        <p:spPr>
          <a:xfrm>
            <a:off x="10790690" y="6431519"/>
            <a:ext cx="329235" cy="313120"/>
          </a:xfrm>
          <a:prstGeom prst="star5">
            <a:avLst>
              <a:gd name="adj" fmla="val 26426"/>
              <a:gd name="hf" fmla="val 105146"/>
              <a:gd name="vf" fmla="val 110557"/>
            </a:avLst>
          </a:prstGeom>
          <a:solidFill>
            <a:srgbClr val="DCDEE0"/>
          </a:solidFill>
        </p:spPr>
        <p:txBody>
          <a:bodyPr numCol="1" spcCol="38100" anchor="ctr"/>
          <a:lstStyle/>
          <a:p>
            <a:r>
              <a:rPr lang="en-US"/>
              <a:t> </a:t>
            </a:r>
            <a:endParaRPr/>
          </a:p>
        </p:txBody>
      </p:sp>
      <p:sp>
        <p:nvSpPr>
          <p:cNvPr id="157" name="Shape 157"/>
          <p:cNvSpPr>
            <a:spLocks noGrp="1"/>
          </p:cNvSpPr>
          <p:nvPr>
            <p:ph type="body" sz="quarter" idx="27" hasCustomPrompt="1"/>
          </p:nvPr>
        </p:nvSpPr>
        <p:spPr>
          <a:xfrm>
            <a:off x="6277037" y="2904364"/>
            <a:ext cx="947830" cy="947828"/>
          </a:xfrm>
          <a:custGeom>
            <a:avLst/>
            <a:gdLst/>
            <a:ahLst/>
            <a:cxnLst>
              <a:cxn ang="0">
                <a:pos x="wd2" y="hd2"/>
              </a:cxn>
              <a:cxn ang="5400000">
                <a:pos x="wd2" y="hd2"/>
              </a:cxn>
              <a:cxn ang="10800000">
                <a:pos x="wd2" y="hd2"/>
              </a:cxn>
              <a:cxn ang="16200000">
                <a:pos x="wd2" y="hd2"/>
              </a:cxn>
            </a:cxnLst>
            <a:rect l="0" t="0" r="r" b="b"/>
            <a:pathLst>
              <a:path w="21506" h="21592" extrusionOk="0">
                <a:moveTo>
                  <a:pt x="9754" y="19496"/>
                </a:moveTo>
                <a:lnTo>
                  <a:pt x="2087" y="11799"/>
                </a:lnTo>
                <a:lnTo>
                  <a:pt x="12095" y="1752"/>
                </a:lnTo>
                <a:lnTo>
                  <a:pt x="19443" y="2072"/>
                </a:lnTo>
                <a:lnTo>
                  <a:pt x="19762" y="9449"/>
                </a:lnTo>
                <a:cubicBezTo>
                  <a:pt x="19762" y="9449"/>
                  <a:pt x="9754" y="19496"/>
                  <a:pt x="9754" y="19496"/>
                </a:cubicBezTo>
                <a:close/>
                <a:moveTo>
                  <a:pt x="20310" y="372"/>
                </a:moveTo>
                <a:lnTo>
                  <a:pt x="11790" y="1"/>
                </a:lnTo>
                <a:cubicBezTo>
                  <a:pt x="11547" y="-8"/>
                  <a:pt x="11313" y="82"/>
                  <a:pt x="11141" y="254"/>
                </a:cubicBezTo>
                <a:lnTo>
                  <a:pt x="254" y="11185"/>
                </a:lnTo>
                <a:cubicBezTo>
                  <a:pt x="-84" y="11524"/>
                  <a:pt x="-84" y="12074"/>
                  <a:pt x="254" y="12413"/>
                </a:cubicBezTo>
                <a:lnTo>
                  <a:pt x="9143" y="21338"/>
                </a:lnTo>
                <a:cubicBezTo>
                  <a:pt x="9305" y="21500"/>
                  <a:pt x="9525" y="21592"/>
                  <a:pt x="9754" y="21592"/>
                </a:cubicBezTo>
                <a:cubicBezTo>
                  <a:pt x="9984" y="21592"/>
                  <a:pt x="10203" y="21500"/>
                  <a:pt x="10366" y="21338"/>
                </a:cubicBezTo>
                <a:lnTo>
                  <a:pt x="21253" y="10406"/>
                </a:lnTo>
                <a:cubicBezTo>
                  <a:pt x="21425" y="10234"/>
                  <a:pt x="21516" y="9998"/>
                  <a:pt x="21506" y="9755"/>
                </a:cubicBezTo>
                <a:lnTo>
                  <a:pt x="21136" y="1201"/>
                </a:lnTo>
                <a:cubicBezTo>
                  <a:pt x="21117" y="752"/>
                  <a:pt x="20758" y="391"/>
                  <a:pt x="20310" y="372"/>
                </a:cubicBezTo>
                <a:close/>
                <a:moveTo>
                  <a:pt x="16759" y="4940"/>
                </a:moveTo>
                <a:cubicBezTo>
                  <a:pt x="16714" y="4985"/>
                  <a:pt x="16631" y="4984"/>
                  <a:pt x="16587" y="4940"/>
                </a:cubicBezTo>
                <a:cubicBezTo>
                  <a:pt x="16539" y="4892"/>
                  <a:pt x="16538" y="4814"/>
                  <a:pt x="16586" y="4766"/>
                </a:cubicBezTo>
                <a:cubicBezTo>
                  <a:pt x="16608" y="4744"/>
                  <a:pt x="16641" y="4731"/>
                  <a:pt x="16672" y="4731"/>
                </a:cubicBezTo>
                <a:cubicBezTo>
                  <a:pt x="16704" y="4731"/>
                  <a:pt x="16737" y="4744"/>
                  <a:pt x="16759" y="4767"/>
                </a:cubicBezTo>
                <a:cubicBezTo>
                  <a:pt x="16807" y="4814"/>
                  <a:pt x="16807" y="4892"/>
                  <a:pt x="16759" y="4940"/>
                </a:cubicBezTo>
                <a:close/>
                <a:moveTo>
                  <a:pt x="16673" y="3240"/>
                </a:moveTo>
                <a:cubicBezTo>
                  <a:pt x="16244" y="3240"/>
                  <a:pt x="15840" y="3408"/>
                  <a:pt x="15537" y="3713"/>
                </a:cubicBezTo>
                <a:cubicBezTo>
                  <a:pt x="14910" y="4342"/>
                  <a:pt x="14910" y="5365"/>
                  <a:pt x="15537" y="5994"/>
                </a:cubicBezTo>
                <a:cubicBezTo>
                  <a:pt x="15840" y="6299"/>
                  <a:pt x="16244" y="6466"/>
                  <a:pt x="16672" y="6466"/>
                </a:cubicBezTo>
                <a:cubicBezTo>
                  <a:pt x="17102" y="6466"/>
                  <a:pt x="17505" y="6299"/>
                  <a:pt x="17808" y="5994"/>
                </a:cubicBezTo>
                <a:cubicBezTo>
                  <a:pt x="18435" y="5365"/>
                  <a:pt x="18435" y="4341"/>
                  <a:pt x="17809" y="3713"/>
                </a:cubicBezTo>
                <a:cubicBezTo>
                  <a:pt x="17505" y="3408"/>
                  <a:pt x="17102" y="3240"/>
                  <a:pt x="16673" y="3240"/>
                </a:cubicBezTo>
                <a:close/>
              </a:path>
            </a:pathLst>
          </a:custGeom>
          <a:solidFill>
            <a:srgbClr val="E7B955"/>
          </a:solidFill>
        </p:spPr>
        <p:txBody>
          <a:bodyPr lIns="38100" tIns="38100" rIns="38100" bIns="38100" numCol="1" spcCol="38100" anchor="ctr"/>
          <a:lstStyle/>
          <a:p>
            <a:r>
              <a:rPr lang="en-US"/>
              <a:t> </a:t>
            </a:r>
            <a:endParaRPr/>
          </a:p>
        </p:txBody>
      </p:sp>
      <p:sp>
        <p:nvSpPr>
          <p:cNvPr id="158" name="Shape 158"/>
          <p:cNvSpPr>
            <a:spLocks noGrp="1"/>
          </p:cNvSpPr>
          <p:nvPr>
            <p:ph type="body" sz="quarter" idx="28" hasCustomPrompt="1"/>
          </p:nvPr>
        </p:nvSpPr>
        <p:spPr>
          <a:xfrm>
            <a:off x="9879093" y="2925706"/>
            <a:ext cx="777665" cy="905143"/>
          </a:xfrm>
          <a:custGeom>
            <a:avLst/>
            <a:gdLst/>
            <a:ahLst/>
            <a:cxnLst>
              <a:cxn ang="0">
                <a:pos x="wd2" y="hd2"/>
              </a:cxn>
              <a:cxn ang="5400000">
                <a:pos x="wd2" y="hd2"/>
              </a:cxn>
              <a:cxn ang="10800000">
                <a:pos x="wd2" y="hd2"/>
              </a:cxn>
              <a:cxn ang="16200000">
                <a:pos x="wd2" y="hd2"/>
              </a:cxn>
            </a:cxnLst>
            <a:rect l="0" t="0" r="r" b="b"/>
            <a:pathLst>
              <a:path w="21600" h="21600" extrusionOk="0">
                <a:moveTo>
                  <a:pt x="9164" y="17679"/>
                </a:moveTo>
                <a:cubicBezTo>
                  <a:pt x="9164" y="18181"/>
                  <a:pt x="8690" y="18588"/>
                  <a:pt x="8106" y="18588"/>
                </a:cubicBezTo>
                <a:lnTo>
                  <a:pt x="4006" y="18588"/>
                </a:lnTo>
                <a:cubicBezTo>
                  <a:pt x="3422" y="18588"/>
                  <a:pt x="2948" y="18181"/>
                  <a:pt x="2948" y="17679"/>
                </a:cubicBezTo>
                <a:cubicBezTo>
                  <a:pt x="2948" y="17177"/>
                  <a:pt x="3422" y="16770"/>
                  <a:pt x="4006" y="16770"/>
                </a:cubicBezTo>
                <a:lnTo>
                  <a:pt x="8106" y="16770"/>
                </a:lnTo>
                <a:cubicBezTo>
                  <a:pt x="8690" y="16770"/>
                  <a:pt x="9164" y="17177"/>
                  <a:pt x="9164" y="17679"/>
                </a:cubicBezTo>
                <a:close/>
                <a:moveTo>
                  <a:pt x="4767" y="1818"/>
                </a:moveTo>
                <a:lnTo>
                  <a:pt x="7866" y="1818"/>
                </a:lnTo>
                <a:lnTo>
                  <a:pt x="7268" y="4000"/>
                </a:lnTo>
                <a:lnTo>
                  <a:pt x="3051" y="4000"/>
                </a:lnTo>
                <a:cubicBezTo>
                  <a:pt x="3051" y="4000"/>
                  <a:pt x="4767" y="1818"/>
                  <a:pt x="4767" y="1818"/>
                </a:cubicBezTo>
                <a:close/>
                <a:moveTo>
                  <a:pt x="10800" y="1818"/>
                </a:moveTo>
                <a:lnTo>
                  <a:pt x="11701" y="1818"/>
                </a:lnTo>
                <a:lnTo>
                  <a:pt x="12308" y="4000"/>
                </a:lnTo>
                <a:lnTo>
                  <a:pt x="9442" y="4000"/>
                </a:lnTo>
                <a:lnTo>
                  <a:pt x="10040" y="1818"/>
                </a:lnTo>
                <a:lnTo>
                  <a:pt x="10800" y="1818"/>
                </a:lnTo>
                <a:cubicBezTo>
                  <a:pt x="10800" y="1818"/>
                  <a:pt x="10800" y="1818"/>
                  <a:pt x="10800" y="1818"/>
                </a:cubicBezTo>
                <a:close/>
                <a:moveTo>
                  <a:pt x="18549" y="4000"/>
                </a:moveTo>
                <a:lnTo>
                  <a:pt x="14484" y="4000"/>
                </a:lnTo>
                <a:lnTo>
                  <a:pt x="13877" y="1818"/>
                </a:lnTo>
                <a:lnTo>
                  <a:pt x="16833" y="1818"/>
                </a:lnTo>
                <a:cubicBezTo>
                  <a:pt x="16833" y="1818"/>
                  <a:pt x="18549" y="4000"/>
                  <a:pt x="18549" y="4000"/>
                </a:cubicBezTo>
                <a:close/>
                <a:moveTo>
                  <a:pt x="9164" y="5819"/>
                </a:moveTo>
                <a:lnTo>
                  <a:pt x="12436" y="5819"/>
                </a:lnTo>
                <a:lnTo>
                  <a:pt x="12436" y="9693"/>
                </a:lnTo>
                <a:lnTo>
                  <a:pt x="9164" y="9693"/>
                </a:lnTo>
                <a:cubicBezTo>
                  <a:pt x="9164" y="9693"/>
                  <a:pt x="9164" y="5819"/>
                  <a:pt x="9164" y="5819"/>
                </a:cubicBezTo>
                <a:close/>
                <a:moveTo>
                  <a:pt x="19483" y="19782"/>
                </a:moveTo>
                <a:lnTo>
                  <a:pt x="2117" y="19782"/>
                </a:lnTo>
                <a:lnTo>
                  <a:pt x="2117" y="5819"/>
                </a:lnTo>
                <a:lnTo>
                  <a:pt x="7048" y="5819"/>
                </a:lnTo>
                <a:lnTo>
                  <a:pt x="7048" y="10602"/>
                </a:lnTo>
                <a:cubicBezTo>
                  <a:pt x="7048" y="11104"/>
                  <a:pt x="7522" y="11511"/>
                  <a:pt x="8106" y="11511"/>
                </a:cubicBezTo>
                <a:lnTo>
                  <a:pt x="13494" y="11511"/>
                </a:lnTo>
                <a:cubicBezTo>
                  <a:pt x="14079" y="11511"/>
                  <a:pt x="14552" y="11104"/>
                  <a:pt x="14552" y="10602"/>
                </a:cubicBezTo>
                <a:lnTo>
                  <a:pt x="14552" y="5819"/>
                </a:lnTo>
                <a:lnTo>
                  <a:pt x="19483" y="5819"/>
                </a:lnTo>
                <a:cubicBezTo>
                  <a:pt x="19483" y="5819"/>
                  <a:pt x="19483" y="19782"/>
                  <a:pt x="19483" y="19782"/>
                </a:cubicBezTo>
                <a:close/>
                <a:moveTo>
                  <a:pt x="1058" y="21600"/>
                </a:moveTo>
                <a:lnTo>
                  <a:pt x="20542" y="21600"/>
                </a:lnTo>
                <a:cubicBezTo>
                  <a:pt x="21126" y="21600"/>
                  <a:pt x="21600" y="21193"/>
                  <a:pt x="21600" y="20691"/>
                </a:cubicBezTo>
                <a:lnTo>
                  <a:pt x="21600" y="4912"/>
                </a:lnTo>
                <a:cubicBezTo>
                  <a:pt x="21600" y="4850"/>
                  <a:pt x="21593" y="4789"/>
                  <a:pt x="21579" y="4728"/>
                </a:cubicBezTo>
                <a:cubicBezTo>
                  <a:pt x="21574" y="4708"/>
                  <a:pt x="21564" y="4690"/>
                  <a:pt x="21558" y="4670"/>
                </a:cubicBezTo>
                <a:cubicBezTo>
                  <a:pt x="21546" y="4633"/>
                  <a:pt x="21536" y="4595"/>
                  <a:pt x="21518" y="4558"/>
                </a:cubicBezTo>
                <a:cubicBezTo>
                  <a:pt x="21491" y="4503"/>
                  <a:pt x="21458" y="4450"/>
                  <a:pt x="21419" y="4401"/>
                </a:cubicBezTo>
                <a:cubicBezTo>
                  <a:pt x="21419" y="4401"/>
                  <a:pt x="21419" y="4401"/>
                  <a:pt x="21419" y="4400"/>
                </a:cubicBezTo>
                <a:lnTo>
                  <a:pt x="18272" y="400"/>
                </a:lnTo>
                <a:cubicBezTo>
                  <a:pt x="18075" y="150"/>
                  <a:pt x="17747" y="0"/>
                  <a:pt x="17396" y="0"/>
                </a:cubicBezTo>
                <a:lnTo>
                  <a:pt x="10800" y="0"/>
                </a:lnTo>
                <a:lnTo>
                  <a:pt x="10800" y="0"/>
                </a:lnTo>
                <a:lnTo>
                  <a:pt x="4205" y="0"/>
                </a:lnTo>
                <a:cubicBezTo>
                  <a:pt x="3853" y="0"/>
                  <a:pt x="3525" y="150"/>
                  <a:pt x="3328" y="400"/>
                </a:cubicBezTo>
                <a:lnTo>
                  <a:pt x="182" y="4400"/>
                </a:lnTo>
                <a:cubicBezTo>
                  <a:pt x="182" y="4400"/>
                  <a:pt x="181" y="4400"/>
                  <a:pt x="181" y="4400"/>
                </a:cubicBezTo>
                <a:cubicBezTo>
                  <a:pt x="142" y="4450"/>
                  <a:pt x="109" y="4503"/>
                  <a:pt x="82" y="4559"/>
                </a:cubicBezTo>
                <a:cubicBezTo>
                  <a:pt x="67" y="4590"/>
                  <a:pt x="59" y="4622"/>
                  <a:pt x="48" y="4653"/>
                </a:cubicBezTo>
                <a:cubicBezTo>
                  <a:pt x="39" y="4678"/>
                  <a:pt x="28" y="4703"/>
                  <a:pt x="21" y="4729"/>
                </a:cubicBezTo>
                <a:cubicBezTo>
                  <a:pt x="7" y="4789"/>
                  <a:pt x="0" y="4850"/>
                  <a:pt x="0" y="4910"/>
                </a:cubicBezTo>
                <a:lnTo>
                  <a:pt x="0" y="20691"/>
                </a:lnTo>
                <a:cubicBezTo>
                  <a:pt x="0" y="21193"/>
                  <a:pt x="474" y="21600"/>
                  <a:pt x="1058" y="21600"/>
                </a:cubicBezTo>
                <a:close/>
              </a:path>
            </a:pathLst>
          </a:custGeom>
          <a:solidFill>
            <a:srgbClr val="E7B955"/>
          </a:solidFill>
        </p:spPr>
        <p:txBody>
          <a:bodyPr lIns="38100" tIns="38100" rIns="38100" bIns="38100" numCol="1" spcCol="38100" anchor="ctr"/>
          <a:lstStyle/>
          <a:p>
            <a:r>
              <a:rPr lang="en-US"/>
              <a:t> </a:t>
            </a:r>
            <a:endParaRPr/>
          </a:p>
        </p:txBody>
      </p:sp>
      <p:sp>
        <p:nvSpPr>
          <p:cNvPr id="159" name="Shape 15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11">
    <p:spTree>
      <p:nvGrpSpPr>
        <p:cNvPr id="1" name=""/>
        <p:cNvGrpSpPr/>
        <p:nvPr/>
      </p:nvGrpSpPr>
      <p:grpSpPr>
        <a:xfrm>
          <a:off x="0" y="0"/>
          <a:ext cx="0" cy="0"/>
          <a:chOff x="0" y="0"/>
          <a:chExt cx="0" cy="0"/>
        </a:xfrm>
      </p:grpSpPr>
      <p:sp>
        <p:nvSpPr>
          <p:cNvPr id="166" name="Shape 166"/>
          <p:cNvSpPr>
            <a:spLocks noGrp="1"/>
          </p:cNvSpPr>
          <p:nvPr>
            <p:ph type="body" sz="quarter" idx="13"/>
          </p:nvPr>
        </p:nvSpPr>
        <p:spPr>
          <a:xfrm>
            <a:off x="1523925" y="2993118"/>
            <a:ext cx="2870300" cy="502997"/>
          </a:xfrm>
          <a:prstGeom prst="rect">
            <a:avLst/>
          </a:prstGeom>
        </p:spPr>
        <p:txBody>
          <a:bodyPr numCol="1" spcCol="38100" anchor="ctr"/>
          <a:lstStyle>
            <a:lvl1pPr>
              <a:lnSpc>
                <a:spcPct val="80000"/>
              </a:lnSpc>
              <a:defRPr sz="2000" b="1"/>
            </a:lvl1pPr>
          </a:lstStyle>
          <a:p>
            <a:r>
              <a:t>Categorie </a:t>
            </a:r>
          </a:p>
        </p:txBody>
      </p:sp>
      <p:sp>
        <p:nvSpPr>
          <p:cNvPr id="167" name="Shape 167"/>
          <p:cNvSpPr>
            <a:spLocks noGrp="1"/>
          </p:cNvSpPr>
          <p:nvPr>
            <p:ph type="body" sz="quarter" idx="14"/>
          </p:nvPr>
        </p:nvSpPr>
        <p:spPr>
          <a:xfrm>
            <a:off x="1523925" y="3556771"/>
            <a:ext cx="2870300" cy="1006129"/>
          </a:xfrm>
          <a:prstGeom prst="rect">
            <a:avLst/>
          </a:prstGeom>
        </p:spPr>
        <p:txBody>
          <a:bodyPr numCol="1" spcCol="38100" anchor="ctr"/>
          <a:lstStyle/>
          <a:p>
            <a:r>
              <a:t>Eodem modo typi, qui nunc nobis videntur parum clari, fiant sollemnes in futurum.</a:t>
            </a:r>
          </a:p>
        </p:txBody>
      </p:sp>
      <p:sp>
        <p:nvSpPr>
          <p:cNvPr id="168" name="Shape 168"/>
          <p:cNvSpPr>
            <a:spLocks noGrp="1"/>
          </p:cNvSpPr>
          <p:nvPr>
            <p:ph type="body" sz="quarter" idx="15"/>
          </p:nvPr>
        </p:nvSpPr>
        <p:spPr>
          <a:xfrm>
            <a:off x="5067250" y="2993118"/>
            <a:ext cx="2870300" cy="502997"/>
          </a:xfrm>
          <a:prstGeom prst="rect">
            <a:avLst/>
          </a:prstGeom>
        </p:spPr>
        <p:txBody>
          <a:bodyPr numCol="1" spcCol="38100" anchor="ctr"/>
          <a:lstStyle>
            <a:lvl1pPr>
              <a:lnSpc>
                <a:spcPct val="80000"/>
              </a:lnSpc>
              <a:defRPr sz="2000" b="1"/>
            </a:lvl1pPr>
          </a:lstStyle>
          <a:p>
            <a:r>
              <a:t>Categorie </a:t>
            </a:r>
          </a:p>
        </p:txBody>
      </p:sp>
      <p:sp>
        <p:nvSpPr>
          <p:cNvPr id="169" name="Shape 169"/>
          <p:cNvSpPr>
            <a:spLocks noGrp="1"/>
          </p:cNvSpPr>
          <p:nvPr>
            <p:ph type="body" sz="quarter" idx="16"/>
          </p:nvPr>
        </p:nvSpPr>
        <p:spPr>
          <a:xfrm>
            <a:off x="5067250" y="3556771"/>
            <a:ext cx="2870300" cy="1006129"/>
          </a:xfrm>
          <a:prstGeom prst="rect">
            <a:avLst/>
          </a:prstGeom>
        </p:spPr>
        <p:txBody>
          <a:bodyPr numCol="1" spcCol="38100" anchor="ctr"/>
          <a:lstStyle/>
          <a:p>
            <a:r>
              <a:t>Eodem modo typi, qui nunc nobis videntur parum clari, fiant sollemnes in futurum.</a:t>
            </a:r>
          </a:p>
        </p:txBody>
      </p:sp>
      <p:sp>
        <p:nvSpPr>
          <p:cNvPr id="170" name="Shape 170"/>
          <p:cNvSpPr>
            <a:spLocks noGrp="1"/>
          </p:cNvSpPr>
          <p:nvPr>
            <p:ph type="body" sz="quarter" idx="17"/>
          </p:nvPr>
        </p:nvSpPr>
        <p:spPr>
          <a:xfrm>
            <a:off x="8610575" y="2993118"/>
            <a:ext cx="2870300" cy="502997"/>
          </a:xfrm>
          <a:prstGeom prst="rect">
            <a:avLst/>
          </a:prstGeom>
        </p:spPr>
        <p:txBody>
          <a:bodyPr numCol="1" spcCol="38100" anchor="ctr"/>
          <a:lstStyle>
            <a:lvl1pPr>
              <a:lnSpc>
                <a:spcPct val="80000"/>
              </a:lnSpc>
              <a:defRPr sz="2000" b="1"/>
            </a:lvl1pPr>
          </a:lstStyle>
          <a:p>
            <a:r>
              <a:t>Categorie </a:t>
            </a:r>
          </a:p>
        </p:txBody>
      </p:sp>
      <p:sp>
        <p:nvSpPr>
          <p:cNvPr id="171" name="Shape 171"/>
          <p:cNvSpPr>
            <a:spLocks noGrp="1"/>
          </p:cNvSpPr>
          <p:nvPr>
            <p:ph type="body" sz="quarter" idx="18"/>
          </p:nvPr>
        </p:nvSpPr>
        <p:spPr>
          <a:xfrm>
            <a:off x="8610575" y="3556771"/>
            <a:ext cx="2870300" cy="1006129"/>
          </a:xfrm>
          <a:prstGeom prst="rect">
            <a:avLst/>
          </a:prstGeom>
        </p:spPr>
        <p:txBody>
          <a:bodyPr numCol="1" spcCol="38100" anchor="ctr"/>
          <a:lstStyle/>
          <a:p>
            <a:r>
              <a:t>Eodem modo typi, qui nunc nobis videntur parum clari, fiant sollemnes in futurum.</a:t>
            </a:r>
          </a:p>
        </p:txBody>
      </p:sp>
      <p:sp>
        <p:nvSpPr>
          <p:cNvPr id="172" name="Shape 172"/>
          <p:cNvSpPr>
            <a:spLocks noGrp="1"/>
          </p:cNvSpPr>
          <p:nvPr>
            <p:ph type="body" sz="quarter" idx="19"/>
          </p:nvPr>
        </p:nvSpPr>
        <p:spPr>
          <a:xfrm>
            <a:off x="1523925" y="5938440"/>
            <a:ext cx="2870300" cy="502997"/>
          </a:xfrm>
          <a:prstGeom prst="rect">
            <a:avLst/>
          </a:prstGeom>
        </p:spPr>
        <p:txBody>
          <a:bodyPr numCol="1" spcCol="38100" anchor="ctr"/>
          <a:lstStyle>
            <a:lvl1pPr>
              <a:lnSpc>
                <a:spcPct val="80000"/>
              </a:lnSpc>
              <a:defRPr sz="2000" b="1"/>
            </a:lvl1pPr>
          </a:lstStyle>
          <a:p>
            <a:r>
              <a:t>Categorie </a:t>
            </a:r>
          </a:p>
        </p:txBody>
      </p:sp>
      <p:sp>
        <p:nvSpPr>
          <p:cNvPr id="173" name="Shape 173"/>
          <p:cNvSpPr>
            <a:spLocks noGrp="1"/>
          </p:cNvSpPr>
          <p:nvPr>
            <p:ph type="body" sz="quarter" idx="20"/>
          </p:nvPr>
        </p:nvSpPr>
        <p:spPr>
          <a:xfrm>
            <a:off x="1523925" y="6502092"/>
            <a:ext cx="2870300" cy="1006129"/>
          </a:xfrm>
          <a:prstGeom prst="rect">
            <a:avLst/>
          </a:prstGeom>
        </p:spPr>
        <p:txBody>
          <a:bodyPr numCol="1" spcCol="38100" anchor="ctr"/>
          <a:lstStyle/>
          <a:p>
            <a:r>
              <a:t>Eodem modo typi, qui nunc nobis videntur parum clari, fiant sollemnes in futurum.</a:t>
            </a:r>
          </a:p>
        </p:txBody>
      </p:sp>
      <p:sp>
        <p:nvSpPr>
          <p:cNvPr id="174" name="Shape 174"/>
          <p:cNvSpPr>
            <a:spLocks noGrp="1"/>
          </p:cNvSpPr>
          <p:nvPr>
            <p:ph type="body" sz="quarter" idx="21"/>
          </p:nvPr>
        </p:nvSpPr>
        <p:spPr>
          <a:xfrm>
            <a:off x="5067250" y="5938440"/>
            <a:ext cx="2870300" cy="502997"/>
          </a:xfrm>
          <a:prstGeom prst="rect">
            <a:avLst/>
          </a:prstGeom>
        </p:spPr>
        <p:txBody>
          <a:bodyPr numCol="1" spcCol="38100" anchor="ctr"/>
          <a:lstStyle>
            <a:lvl1pPr>
              <a:lnSpc>
                <a:spcPct val="80000"/>
              </a:lnSpc>
              <a:defRPr sz="2000" b="1"/>
            </a:lvl1pPr>
          </a:lstStyle>
          <a:p>
            <a:r>
              <a:t>Categorie </a:t>
            </a:r>
          </a:p>
        </p:txBody>
      </p:sp>
      <p:sp>
        <p:nvSpPr>
          <p:cNvPr id="175" name="Shape 175"/>
          <p:cNvSpPr>
            <a:spLocks noGrp="1"/>
          </p:cNvSpPr>
          <p:nvPr>
            <p:ph type="body" sz="quarter" idx="22"/>
          </p:nvPr>
        </p:nvSpPr>
        <p:spPr>
          <a:xfrm>
            <a:off x="5067250" y="6502092"/>
            <a:ext cx="2870300" cy="1006129"/>
          </a:xfrm>
          <a:prstGeom prst="rect">
            <a:avLst/>
          </a:prstGeom>
        </p:spPr>
        <p:txBody>
          <a:bodyPr numCol="1" spcCol="38100" anchor="ctr"/>
          <a:lstStyle/>
          <a:p>
            <a:r>
              <a:t>Eodem modo typi, qui nunc nobis videntur parum clari, fiant sollemnes in futurum.</a:t>
            </a:r>
          </a:p>
        </p:txBody>
      </p:sp>
      <p:sp>
        <p:nvSpPr>
          <p:cNvPr id="176" name="Shape 176"/>
          <p:cNvSpPr>
            <a:spLocks noGrp="1"/>
          </p:cNvSpPr>
          <p:nvPr>
            <p:ph type="body" sz="quarter" idx="23"/>
          </p:nvPr>
        </p:nvSpPr>
        <p:spPr>
          <a:xfrm>
            <a:off x="8610575" y="5938440"/>
            <a:ext cx="2870300" cy="502997"/>
          </a:xfrm>
          <a:prstGeom prst="rect">
            <a:avLst/>
          </a:prstGeom>
        </p:spPr>
        <p:txBody>
          <a:bodyPr numCol="1" spcCol="38100" anchor="ctr"/>
          <a:lstStyle>
            <a:lvl1pPr>
              <a:lnSpc>
                <a:spcPct val="80000"/>
              </a:lnSpc>
              <a:defRPr sz="2000" b="1"/>
            </a:lvl1pPr>
          </a:lstStyle>
          <a:p>
            <a:r>
              <a:t>Categorie </a:t>
            </a:r>
          </a:p>
        </p:txBody>
      </p:sp>
      <p:sp>
        <p:nvSpPr>
          <p:cNvPr id="177" name="Shape 177"/>
          <p:cNvSpPr>
            <a:spLocks noGrp="1"/>
          </p:cNvSpPr>
          <p:nvPr>
            <p:ph type="body" sz="quarter" idx="24"/>
          </p:nvPr>
        </p:nvSpPr>
        <p:spPr>
          <a:xfrm>
            <a:off x="8610575" y="6502092"/>
            <a:ext cx="2870300" cy="1006129"/>
          </a:xfrm>
          <a:prstGeom prst="rect">
            <a:avLst/>
          </a:prstGeom>
        </p:spPr>
        <p:txBody>
          <a:bodyPr numCol="1" spcCol="38100" anchor="ctr"/>
          <a:lstStyle/>
          <a:p>
            <a:r>
              <a:t>Eodem modo typi, qui nunc nobis videntur parum clari, fiant sollemnes in futurum.</a:t>
            </a:r>
          </a:p>
        </p:txBody>
      </p:sp>
      <p:sp>
        <p:nvSpPr>
          <p:cNvPr id="178" name="Shape 178"/>
          <p:cNvSpPr>
            <a:spLocks noGrp="1"/>
          </p:cNvSpPr>
          <p:nvPr>
            <p:ph type="body" sz="quarter" idx="25" hasCustomPrompt="1"/>
          </p:nvPr>
        </p:nvSpPr>
        <p:spPr>
          <a:xfrm>
            <a:off x="9802420" y="5180915"/>
            <a:ext cx="486610" cy="566377"/>
          </a:xfrm>
          <a:custGeom>
            <a:avLst/>
            <a:gdLst/>
            <a:ahLst/>
            <a:cxnLst>
              <a:cxn ang="0">
                <a:pos x="wd2" y="hd2"/>
              </a:cxn>
              <a:cxn ang="5400000">
                <a:pos x="wd2" y="hd2"/>
              </a:cxn>
              <a:cxn ang="10800000">
                <a:pos x="wd2" y="hd2"/>
              </a:cxn>
              <a:cxn ang="16200000">
                <a:pos x="wd2" y="hd2"/>
              </a:cxn>
            </a:cxnLst>
            <a:rect l="0" t="0" r="r" b="b"/>
            <a:pathLst>
              <a:path w="21600" h="21600" extrusionOk="0">
                <a:moveTo>
                  <a:pt x="9164" y="17679"/>
                </a:moveTo>
                <a:cubicBezTo>
                  <a:pt x="9164" y="18181"/>
                  <a:pt x="8690" y="18588"/>
                  <a:pt x="8106" y="18588"/>
                </a:cubicBezTo>
                <a:lnTo>
                  <a:pt x="4006" y="18588"/>
                </a:lnTo>
                <a:cubicBezTo>
                  <a:pt x="3422" y="18588"/>
                  <a:pt x="2948" y="18181"/>
                  <a:pt x="2948" y="17679"/>
                </a:cubicBezTo>
                <a:cubicBezTo>
                  <a:pt x="2948" y="17177"/>
                  <a:pt x="3422" y="16770"/>
                  <a:pt x="4006" y="16770"/>
                </a:cubicBezTo>
                <a:lnTo>
                  <a:pt x="8106" y="16770"/>
                </a:lnTo>
                <a:cubicBezTo>
                  <a:pt x="8690" y="16770"/>
                  <a:pt x="9164" y="17177"/>
                  <a:pt x="9164" y="17679"/>
                </a:cubicBezTo>
                <a:close/>
                <a:moveTo>
                  <a:pt x="4767" y="1818"/>
                </a:moveTo>
                <a:lnTo>
                  <a:pt x="7866" y="1818"/>
                </a:lnTo>
                <a:lnTo>
                  <a:pt x="7268" y="4000"/>
                </a:lnTo>
                <a:lnTo>
                  <a:pt x="3051" y="4000"/>
                </a:lnTo>
                <a:cubicBezTo>
                  <a:pt x="3051" y="4000"/>
                  <a:pt x="4767" y="1818"/>
                  <a:pt x="4767" y="1818"/>
                </a:cubicBezTo>
                <a:close/>
                <a:moveTo>
                  <a:pt x="10800" y="1818"/>
                </a:moveTo>
                <a:lnTo>
                  <a:pt x="11701" y="1818"/>
                </a:lnTo>
                <a:lnTo>
                  <a:pt x="12308" y="4000"/>
                </a:lnTo>
                <a:lnTo>
                  <a:pt x="9442" y="4000"/>
                </a:lnTo>
                <a:lnTo>
                  <a:pt x="10040" y="1818"/>
                </a:lnTo>
                <a:lnTo>
                  <a:pt x="10800" y="1818"/>
                </a:lnTo>
                <a:cubicBezTo>
                  <a:pt x="10800" y="1818"/>
                  <a:pt x="10800" y="1818"/>
                  <a:pt x="10800" y="1818"/>
                </a:cubicBezTo>
                <a:close/>
                <a:moveTo>
                  <a:pt x="18549" y="4000"/>
                </a:moveTo>
                <a:lnTo>
                  <a:pt x="14484" y="4000"/>
                </a:lnTo>
                <a:lnTo>
                  <a:pt x="13877" y="1818"/>
                </a:lnTo>
                <a:lnTo>
                  <a:pt x="16833" y="1818"/>
                </a:lnTo>
                <a:cubicBezTo>
                  <a:pt x="16833" y="1818"/>
                  <a:pt x="18549" y="4000"/>
                  <a:pt x="18549" y="4000"/>
                </a:cubicBezTo>
                <a:close/>
                <a:moveTo>
                  <a:pt x="9164" y="5819"/>
                </a:moveTo>
                <a:lnTo>
                  <a:pt x="12436" y="5819"/>
                </a:lnTo>
                <a:lnTo>
                  <a:pt x="12436" y="9693"/>
                </a:lnTo>
                <a:lnTo>
                  <a:pt x="9164" y="9693"/>
                </a:lnTo>
                <a:cubicBezTo>
                  <a:pt x="9164" y="9693"/>
                  <a:pt x="9164" y="5819"/>
                  <a:pt x="9164" y="5819"/>
                </a:cubicBezTo>
                <a:close/>
                <a:moveTo>
                  <a:pt x="19483" y="19782"/>
                </a:moveTo>
                <a:lnTo>
                  <a:pt x="2117" y="19782"/>
                </a:lnTo>
                <a:lnTo>
                  <a:pt x="2117" y="5819"/>
                </a:lnTo>
                <a:lnTo>
                  <a:pt x="7048" y="5819"/>
                </a:lnTo>
                <a:lnTo>
                  <a:pt x="7048" y="10602"/>
                </a:lnTo>
                <a:cubicBezTo>
                  <a:pt x="7048" y="11104"/>
                  <a:pt x="7522" y="11511"/>
                  <a:pt x="8106" y="11511"/>
                </a:cubicBezTo>
                <a:lnTo>
                  <a:pt x="13494" y="11511"/>
                </a:lnTo>
                <a:cubicBezTo>
                  <a:pt x="14079" y="11511"/>
                  <a:pt x="14552" y="11104"/>
                  <a:pt x="14552" y="10602"/>
                </a:cubicBezTo>
                <a:lnTo>
                  <a:pt x="14552" y="5819"/>
                </a:lnTo>
                <a:lnTo>
                  <a:pt x="19483" y="5819"/>
                </a:lnTo>
                <a:cubicBezTo>
                  <a:pt x="19483" y="5819"/>
                  <a:pt x="19483" y="19782"/>
                  <a:pt x="19483" y="19782"/>
                </a:cubicBezTo>
                <a:close/>
                <a:moveTo>
                  <a:pt x="1058" y="21600"/>
                </a:moveTo>
                <a:lnTo>
                  <a:pt x="20542" y="21600"/>
                </a:lnTo>
                <a:cubicBezTo>
                  <a:pt x="21126" y="21600"/>
                  <a:pt x="21600" y="21193"/>
                  <a:pt x="21600" y="20691"/>
                </a:cubicBezTo>
                <a:lnTo>
                  <a:pt x="21600" y="4912"/>
                </a:lnTo>
                <a:cubicBezTo>
                  <a:pt x="21600" y="4850"/>
                  <a:pt x="21593" y="4789"/>
                  <a:pt x="21579" y="4728"/>
                </a:cubicBezTo>
                <a:cubicBezTo>
                  <a:pt x="21574" y="4708"/>
                  <a:pt x="21564" y="4690"/>
                  <a:pt x="21558" y="4670"/>
                </a:cubicBezTo>
                <a:cubicBezTo>
                  <a:pt x="21546" y="4633"/>
                  <a:pt x="21536" y="4595"/>
                  <a:pt x="21518" y="4558"/>
                </a:cubicBezTo>
                <a:cubicBezTo>
                  <a:pt x="21491" y="4503"/>
                  <a:pt x="21458" y="4450"/>
                  <a:pt x="21419" y="4401"/>
                </a:cubicBezTo>
                <a:cubicBezTo>
                  <a:pt x="21419" y="4401"/>
                  <a:pt x="21419" y="4401"/>
                  <a:pt x="21419" y="4400"/>
                </a:cubicBezTo>
                <a:lnTo>
                  <a:pt x="18272" y="400"/>
                </a:lnTo>
                <a:cubicBezTo>
                  <a:pt x="18075" y="150"/>
                  <a:pt x="17747" y="0"/>
                  <a:pt x="17396" y="0"/>
                </a:cubicBezTo>
                <a:lnTo>
                  <a:pt x="10800" y="0"/>
                </a:lnTo>
                <a:lnTo>
                  <a:pt x="10800" y="0"/>
                </a:lnTo>
                <a:lnTo>
                  <a:pt x="4205" y="0"/>
                </a:lnTo>
                <a:cubicBezTo>
                  <a:pt x="3853" y="0"/>
                  <a:pt x="3525" y="150"/>
                  <a:pt x="3328" y="400"/>
                </a:cubicBezTo>
                <a:lnTo>
                  <a:pt x="182" y="4400"/>
                </a:lnTo>
                <a:cubicBezTo>
                  <a:pt x="182" y="4400"/>
                  <a:pt x="181" y="4400"/>
                  <a:pt x="181" y="4400"/>
                </a:cubicBezTo>
                <a:cubicBezTo>
                  <a:pt x="142" y="4450"/>
                  <a:pt x="109" y="4503"/>
                  <a:pt x="82" y="4559"/>
                </a:cubicBezTo>
                <a:cubicBezTo>
                  <a:pt x="67" y="4590"/>
                  <a:pt x="59" y="4622"/>
                  <a:pt x="48" y="4653"/>
                </a:cubicBezTo>
                <a:cubicBezTo>
                  <a:pt x="39" y="4678"/>
                  <a:pt x="28" y="4703"/>
                  <a:pt x="21" y="4729"/>
                </a:cubicBezTo>
                <a:cubicBezTo>
                  <a:pt x="7" y="4789"/>
                  <a:pt x="0" y="4850"/>
                  <a:pt x="0" y="4910"/>
                </a:cubicBezTo>
                <a:lnTo>
                  <a:pt x="0" y="20691"/>
                </a:lnTo>
                <a:cubicBezTo>
                  <a:pt x="0" y="21193"/>
                  <a:pt x="474" y="21600"/>
                  <a:pt x="1058" y="21600"/>
                </a:cubicBezTo>
                <a:close/>
              </a:path>
            </a:pathLst>
          </a:custGeom>
          <a:solidFill>
            <a:srgbClr val="E7B955"/>
          </a:solidFill>
        </p:spPr>
        <p:txBody>
          <a:bodyPr lIns="38100" tIns="38100" rIns="38100" bIns="38100" numCol="1" spcCol="38100" anchor="ctr"/>
          <a:lstStyle/>
          <a:p>
            <a:r>
              <a:rPr lang="en-US"/>
              <a:t> </a:t>
            </a:r>
            <a:endParaRPr/>
          </a:p>
        </p:txBody>
      </p:sp>
      <p:sp>
        <p:nvSpPr>
          <p:cNvPr id="179" name="Shape 179"/>
          <p:cNvSpPr>
            <a:spLocks noGrp="1"/>
          </p:cNvSpPr>
          <p:nvPr>
            <p:ph type="body" sz="quarter" idx="26" hasCustomPrompt="1"/>
          </p:nvPr>
        </p:nvSpPr>
        <p:spPr>
          <a:xfrm>
            <a:off x="6219211" y="5212605"/>
            <a:ext cx="566378" cy="502997"/>
          </a:xfrm>
          <a:custGeom>
            <a:avLst/>
            <a:gdLst/>
            <a:ahLst/>
            <a:cxnLst>
              <a:cxn ang="0">
                <a:pos x="wd2" y="hd2"/>
              </a:cxn>
              <a:cxn ang="5400000">
                <a:pos x="wd2" y="hd2"/>
              </a:cxn>
              <a:cxn ang="10800000">
                <a:pos x="wd2" y="hd2"/>
              </a:cxn>
              <a:cxn ang="16200000">
                <a:pos x="wd2" y="hd2"/>
              </a:cxn>
            </a:cxnLst>
            <a:rect l="0" t="0" r="r" b="b"/>
            <a:pathLst>
              <a:path w="21600" h="21600" extrusionOk="0">
                <a:moveTo>
                  <a:pt x="7603" y="930"/>
                </a:moveTo>
                <a:lnTo>
                  <a:pt x="7603" y="8677"/>
                </a:lnTo>
                <a:lnTo>
                  <a:pt x="9057" y="7040"/>
                </a:lnTo>
                <a:cubicBezTo>
                  <a:pt x="9379" y="6677"/>
                  <a:pt x="9902" y="6677"/>
                  <a:pt x="10224" y="7040"/>
                </a:cubicBezTo>
                <a:cubicBezTo>
                  <a:pt x="10547" y="7404"/>
                  <a:pt x="10547" y="7992"/>
                  <a:pt x="10224" y="8355"/>
                </a:cubicBezTo>
                <a:lnTo>
                  <a:pt x="7361" y="11579"/>
                </a:lnTo>
                <a:cubicBezTo>
                  <a:pt x="7200" y="11761"/>
                  <a:pt x="6989" y="11851"/>
                  <a:pt x="6778" y="11851"/>
                </a:cubicBezTo>
                <a:cubicBezTo>
                  <a:pt x="6566" y="11851"/>
                  <a:pt x="6355" y="11761"/>
                  <a:pt x="6194" y="11579"/>
                </a:cubicBezTo>
                <a:lnTo>
                  <a:pt x="3331" y="8356"/>
                </a:lnTo>
                <a:cubicBezTo>
                  <a:pt x="3008" y="7993"/>
                  <a:pt x="3008" y="7404"/>
                  <a:pt x="3331" y="7041"/>
                </a:cubicBezTo>
                <a:cubicBezTo>
                  <a:pt x="3653" y="6678"/>
                  <a:pt x="4176" y="6678"/>
                  <a:pt x="4499" y="7041"/>
                </a:cubicBezTo>
                <a:lnTo>
                  <a:pt x="5952" y="8677"/>
                </a:lnTo>
                <a:lnTo>
                  <a:pt x="5952" y="930"/>
                </a:lnTo>
                <a:cubicBezTo>
                  <a:pt x="5952" y="416"/>
                  <a:pt x="6321" y="0"/>
                  <a:pt x="6778" y="0"/>
                </a:cubicBezTo>
                <a:cubicBezTo>
                  <a:pt x="7234" y="0"/>
                  <a:pt x="7603" y="416"/>
                  <a:pt x="7603" y="930"/>
                </a:cubicBezTo>
                <a:close/>
                <a:moveTo>
                  <a:pt x="21600" y="2747"/>
                </a:moveTo>
                <a:cubicBezTo>
                  <a:pt x="21600" y="3260"/>
                  <a:pt x="21230" y="3677"/>
                  <a:pt x="20774" y="3677"/>
                </a:cubicBezTo>
                <a:lnTo>
                  <a:pt x="18034" y="3677"/>
                </a:lnTo>
                <a:lnTo>
                  <a:pt x="13600" y="14511"/>
                </a:lnTo>
                <a:cubicBezTo>
                  <a:pt x="13465" y="14841"/>
                  <a:pt x="13173" y="15052"/>
                  <a:pt x="12850" y="15052"/>
                </a:cubicBezTo>
                <a:lnTo>
                  <a:pt x="826" y="15052"/>
                </a:lnTo>
                <a:cubicBezTo>
                  <a:pt x="370" y="15052"/>
                  <a:pt x="0" y="14635"/>
                  <a:pt x="0" y="14122"/>
                </a:cubicBezTo>
                <a:cubicBezTo>
                  <a:pt x="0" y="13608"/>
                  <a:pt x="370" y="13192"/>
                  <a:pt x="826" y="13192"/>
                </a:cubicBezTo>
                <a:lnTo>
                  <a:pt x="12322" y="13192"/>
                </a:lnTo>
                <a:lnTo>
                  <a:pt x="16755" y="2358"/>
                </a:lnTo>
                <a:cubicBezTo>
                  <a:pt x="16890" y="2028"/>
                  <a:pt x="17183" y="1817"/>
                  <a:pt x="17505" y="1817"/>
                </a:cubicBezTo>
                <a:lnTo>
                  <a:pt x="20774" y="1817"/>
                </a:lnTo>
                <a:cubicBezTo>
                  <a:pt x="21230" y="1817"/>
                  <a:pt x="21600" y="2233"/>
                  <a:pt x="21600" y="2747"/>
                </a:cubicBezTo>
                <a:close/>
                <a:moveTo>
                  <a:pt x="10017" y="19590"/>
                </a:moveTo>
                <a:cubicBezTo>
                  <a:pt x="10017" y="19507"/>
                  <a:pt x="10077" y="19439"/>
                  <a:pt x="10151" y="19439"/>
                </a:cubicBezTo>
                <a:cubicBezTo>
                  <a:pt x="10225" y="19439"/>
                  <a:pt x="10285" y="19507"/>
                  <a:pt x="10285" y="19590"/>
                </a:cubicBezTo>
                <a:cubicBezTo>
                  <a:pt x="10285" y="19673"/>
                  <a:pt x="10225" y="19740"/>
                  <a:pt x="10151" y="19740"/>
                </a:cubicBezTo>
                <a:cubicBezTo>
                  <a:pt x="10077" y="19740"/>
                  <a:pt x="10017" y="19673"/>
                  <a:pt x="10017" y="19590"/>
                </a:cubicBezTo>
                <a:close/>
                <a:moveTo>
                  <a:pt x="11936" y="19590"/>
                </a:moveTo>
                <a:cubicBezTo>
                  <a:pt x="11936" y="18482"/>
                  <a:pt x="11136" y="17580"/>
                  <a:pt x="10151" y="17580"/>
                </a:cubicBezTo>
                <a:cubicBezTo>
                  <a:pt x="9167" y="17580"/>
                  <a:pt x="8366" y="18482"/>
                  <a:pt x="8366" y="19590"/>
                </a:cubicBezTo>
                <a:cubicBezTo>
                  <a:pt x="8366" y="20698"/>
                  <a:pt x="9167" y="21600"/>
                  <a:pt x="10151" y="21600"/>
                </a:cubicBezTo>
                <a:cubicBezTo>
                  <a:pt x="11136" y="21600"/>
                  <a:pt x="11936" y="20698"/>
                  <a:pt x="11936" y="19590"/>
                </a:cubicBezTo>
                <a:close/>
                <a:moveTo>
                  <a:pt x="3097" y="19439"/>
                </a:moveTo>
                <a:cubicBezTo>
                  <a:pt x="3171" y="19439"/>
                  <a:pt x="3231" y="19507"/>
                  <a:pt x="3231" y="19590"/>
                </a:cubicBezTo>
                <a:cubicBezTo>
                  <a:pt x="3231" y="19673"/>
                  <a:pt x="3171" y="19740"/>
                  <a:pt x="3097" y="19740"/>
                </a:cubicBezTo>
                <a:cubicBezTo>
                  <a:pt x="3023" y="19740"/>
                  <a:pt x="2963" y="19673"/>
                  <a:pt x="2963" y="19590"/>
                </a:cubicBezTo>
                <a:cubicBezTo>
                  <a:pt x="2963" y="19507"/>
                  <a:pt x="3023" y="19439"/>
                  <a:pt x="3097" y="19439"/>
                </a:cubicBezTo>
                <a:close/>
                <a:moveTo>
                  <a:pt x="3097" y="21600"/>
                </a:moveTo>
                <a:cubicBezTo>
                  <a:pt x="4081" y="21600"/>
                  <a:pt x="4882" y="20698"/>
                  <a:pt x="4882" y="19590"/>
                </a:cubicBezTo>
                <a:cubicBezTo>
                  <a:pt x="4882" y="18482"/>
                  <a:pt x="4081" y="17580"/>
                  <a:pt x="3097" y="17580"/>
                </a:cubicBezTo>
                <a:cubicBezTo>
                  <a:pt x="2113" y="17580"/>
                  <a:pt x="1312" y="18482"/>
                  <a:pt x="1312" y="19590"/>
                </a:cubicBezTo>
                <a:cubicBezTo>
                  <a:pt x="1312" y="20698"/>
                  <a:pt x="2113" y="21600"/>
                  <a:pt x="3097" y="21600"/>
                </a:cubicBezTo>
                <a:close/>
              </a:path>
            </a:pathLst>
          </a:custGeom>
          <a:solidFill>
            <a:srgbClr val="E7B955"/>
          </a:solidFill>
        </p:spPr>
        <p:txBody>
          <a:bodyPr lIns="38100" tIns="38100" rIns="38100" bIns="38100" numCol="1" spcCol="38100" anchor="ctr"/>
          <a:lstStyle/>
          <a:p>
            <a:r>
              <a:rPr lang="en-US"/>
              <a:t> </a:t>
            </a:r>
            <a:endParaRPr/>
          </a:p>
        </p:txBody>
      </p:sp>
      <p:sp>
        <p:nvSpPr>
          <p:cNvPr id="180" name="Shape 180"/>
          <p:cNvSpPr>
            <a:spLocks noGrp="1"/>
          </p:cNvSpPr>
          <p:nvPr>
            <p:ph type="body" sz="quarter" idx="27" hasCustomPrompt="1"/>
          </p:nvPr>
        </p:nvSpPr>
        <p:spPr>
          <a:xfrm>
            <a:off x="9762536" y="2245379"/>
            <a:ext cx="566378" cy="566376"/>
          </a:xfrm>
          <a:custGeom>
            <a:avLst/>
            <a:gdLst/>
            <a:ahLst/>
            <a:cxnLst>
              <a:cxn ang="0">
                <a:pos x="wd2" y="hd2"/>
              </a:cxn>
              <a:cxn ang="5400000">
                <a:pos x="wd2" y="hd2"/>
              </a:cxn>
              <a:cxn ang="10800000">
                <a:pos x="wd2" y="hd2"/>
              </a:cxn>
              <a:cxn ang="16200000">
                <a:pos x="wd2" y="hd2"/>
              </a:cxn>
            </a:cxnLst>
            <a:rect l="0" t="0" r="r" b="b"/>
            <a:pathLst>
              <a:path w="21506" h="21592" extrusionOk="0">
                <a:moveTo>
                  <a:pt x="9754" y="19496"/>
                </a:moveTo>
                <a:lnTo>
                  <a:pt x="2087" y="11799"/>
                </a:lnTo>
                <a:lnTo>
                  <a:pt x="12095" y="1752"/>
                </a:lnTo>
                <a:lnTo>
                  <a:pt x="19443" y="2072"/>
                </a:lnTo>
                <a:lnTo>
                  <a:pt x="19762" y="9449"/>
                </a:lnTo>
                <a:cubicBezTo>
                  <a:pt x="19762" y="9449"/>
                  <a:pt x="9754" y="19496"/>
                  <a:pt x="9754" y="19496"/>
                </a:cubicBezTo>
                <a:close/>
                <a:moveTo>
                  <a:pt x="20310" y="372"/>
                </a:moveTo>
                <a:lnTo>
                  <a:pt x="11790" y="1"/>
                </a:lnTo>
                <a:cubicBezTo>
                  <a:pt x="11547" y="-8"/>
                  <a:pt x="11313" y="82"/>
                  <a:pt x="11141" y="254"/>
                </a:cubicBezTo>
                <a:lnTo>
                  <a:pt x="254" y="11185"/>
                </a:lnTo>
                <a:cubicBezTo>
                  <a:pt x="-84" y="11524"/>
                  <a:pt x="-84" y="12074"/>
                  <a:pt x="254" y="12413"/>
                </a:cubicBezTo>
                <a:lnTo>
                  <a:pt x="9143" y="21338"/>
                </a:lnTo>
                <a:cubicBezTo>
                  <a:pt x="9305" y="21500"/>
                  <a:pt x="9525" y="21592"/>
                  <a:pt x="9754" y="21592"/>
                </a:cubicBezTo>
                <a:cubicBezTo>
                  <a:pt x="9984" y="21592"/>
                  <a:pt x="10203" y="21500"/>
                  <a:pt x="10366" y="21338"/>
                </a:cubicBezTo>
                <a:lnTo>
                  <a:pt x="21253" y="10406"/>
                </a:lnTo>
                <a:cubicBezTo>
                  <a:pt x="21425" y="10234"/>
                  <a:pt x="21516" y="9998"/>
                  <a:pt x="21506" y="9755"/>
                </a:cubicBezTo>
                <a:lnTo>
                  <a:pt x="21136" y="1201"/>
                </a:lnTo>
                <a:cubicBezTo>
                  <a:pt x="21117" y="752"/>
                  <a:pt x="20758" y="391"/>
                  <a:pt x="20310" y="372"/>
                </a:cubicBezTo>
                <a:close/>
                <a:moveTo>
                  <a:pt x="16759" y="4940"/>
                </a:moveTo>
                <a:cubicBezTo>
                  <a:pt x="16714" y="4985"/>
                  <a:pt x="16631" y="4984"/>
                  <a:pt x="16587" y="4940"/>
                </a:cubicBezTo>
                <a:cubicBezTo>
                  <a:pt x="16539" y="4892"/>
                  <a:pt x="16538" y="4814"/>
                  <a:pt x="16586" y="4766"/>
                </a:cubicBezTo>
                <a:cubicBezTo>
                  <a:pt x="16608" y="4744"/>
                  <a:pt x="16641" y="4731"/>
                  <a:pt x="16672" y="4731"/>
                </a:cubicBezTo>
                <a:cubicBezTo>
                  <a:pt x="16704" y="4731"/>
                  <a:pt x="16737" y="4744"/>
                  <a:pt x="16759" y="4767"/>
                </a:cubicBezTo>
                <a:cubicBezTo>
                  <a:pt x="16807" y="4814"/>
                  <a:pt x="16807" y="4892"/>
                  <a:pt x="16759" y="4940"/>
                </a:cubicBezTo>
                <a:close/>
                <a:moveTo>
                  <a:pt x="16673" y="3240"/>
                </a:moveTo>
                <a:cubicBezTo>
                  <a:pt x="16244" y="3240"/>
                  <a:pt x="15840" y="3408"/>
                  <a:pt x="15537" y="3713"/>
                </a:cubicBezTo>
                <a:cubicBezTo>
                  <a:pt x="14910" y="4342"/>
                  <a:pt x="14910" y="5365"/>
                  <a:pt x="15537" y="5994"/>
                </a:cubicBezTo>
                <a:cubicBezTo>
                  <a:pt x="15840" y="6299"/>
                  <a:pt x="16244" y="6466"/>
                  <a:pt x="16672" y="6466"/>
                </a:cubicBezTo>
                <a:cubicBezTo>
                  <a:pt x="17102" y="6466"/>
                  <a:pt x="17505" y="6299"/>
                  <a:pt x="17808" y="5994"/>
                </a:cubicBezTo>
                <a:cubicBezTo>
                  <a:pt x="18435" y="5365"/>
                  <a:pt x="18435" y="4341"/>
                  <a:pt x="17809" y="3713"/>
                </a:cubicBezTo>
                <a:cubicBezTo>
                  <a:pt x="17505" y="3408"/>
                  <a:pt x="17102" y="3240"/>
                  <a:pt x="16673" y="3240"/>
                </a:cubicBezTo>
                <a:close/>
              </a:path>
            </a:pathLst>
          </a:custGeom>
          <a:solidFill>
            <a:srgbClr val="E7B955"/>
          </a:solidFill>
        </p:spPr>
        <p:txBody>
          <a:bodyPr lIns="38100" tIns="38100" rIns="38100" bIns="38100" numCol="1" spcCol="38100" anchor="ctr"/>
          <a:lstStyle/>
          <a:p>
            <a:r>
              <a:rPr lang="en-US"/>
              <a:t> </a:t>
            </a:r>
            <a:endParaRPr/>
          </a:p>
        </p:txBody>
      </p:sp>
      <p:sp>
        <p:nvSpPr>
          <p:cNvPr id="181" name="Shape 181"/>
          <p:cNvSpPr>
            <a:spLocks noGrp="1"/>
          </p:cNvSpPr>
          <p:nvPr>
            <p:ph type="body" sz="quarter" idx="28" hasCustomPrompt="1"/>
          </p:nvPr>
        </p:nvSpPr>
        <p:spPr>
          <a:xfrm>
            <a:off x="6219212" y="2245379"/>
            <a:ext cx="566376" cy="566376"/>
          </a:xfrm>
          <a:custGeom>
            <a:avLst/>
            <a:gdLst/>
            <a:ahLst/>
            <a:cxnLst>
              <a:cxn ang="0">
                <a:pos x="wd2" y="hd2"/>
              </a:cxn>
              <a:cxn ang="5400000">
                <a:pos x="wd2" y="hd2"/>
              </a:cxn>
              <a:cxn ang="10800000">
                <a:pos x="wd2" y="hd2"/>
              </a:cxn>
              <a:cxn ang="16200000">
                <a:pos x="wd2" y="hd2"/>
              </a:cxn>
            </a:cxnLst>
            <a:rect l="0" t="0" r="r" b="b"/>
            <a:pathLst>
              <a:path w="21600" h="21600" extrusionOk="0">
                <a:moveTo>
                  <a:pt x="12228" y="14181"/>
                </a:moveTo>
                <a:cubicBezTo>
                  <a:pt x="12114" y="14304"/>
                  <a:pt x="11953" y="14402"/>
                  <a:pt x="11760" y="14470"/>
                </a:cubicBezTo>
                <a:lnTo>
                  <a:pt x="11760" y="12070"/>
                </a:lnTo>
                <a:cubicBezTo>
                  <a:pt x="12171" y="12276"/>
                  <a:pt x="12465" y="12560"/>
                  <a:pt x="12587" y="12900"/>
                </a:cubicBezTo>
                <a:cubicBezTo>
                  <a:pt x="12737" y="13315"/>
                  <a:pt x="12610" y="13770"/>
                  <a:pt x="12228" y="14181"/>
                </a:cubicBezTo>
                <a:close/>
                <a:moveTo>
                  <a:pt x="9313" y="9032"/>
                </a:moveTo>
                <a:cubicBezTo>
                  <a:pt x="9200" y="8824"/>
                  <a:pt x="9201" y="8608"/>
                  <a:pt x="9315" y="8373"/>
                </a:cubicBezTo>
                <a:cubicBezTo>
                  <a:pt x="9484" y="8025"/>
                  <a:pt x="9675" y="7862"/>
                  <a:pt x="9840" y="7778"/>
                </a:cubicBezTo>
                <a:lnTo>
                  <a:pt x="9840" y="9517"/>
                </a:lnTo>
                <a:cubicBezTo>
                  <a:pt x="9598" y="9383"/>
                  <a:pt x="9413" y="9219"/>
                  <a:pt x="9313" y="9032"/>
                </a:cubicBezTo>
                <a:close/>
                <a:moveTo>
                  <a:pt x="11760" y="10021"/>
                </a:moveTo>
                <a:lnTo>
                  <a:pt x="11760" y="8046"/>
                </a:lnTo>
                <a:cubicBezTo>
                  <a:pt x="12089" y="8200"/>
                  <a:pt x="12362" y="8366"/>
                  <a:pt x="12507" y="8468"/>
                </a:cubicBezTo>
                <a:cubicBezTo>
                  <a:pt x="12938" y="8773"/>
                  <a:pt x="13537" y="8672"/>
                  <a:pt x="13843" y="8241"/>
                </a:cubicBezTo>
                <a:cubicBezTo>
                  <a:pt x="14151" y="7809"/>
                  <a:pt x="14050" y="7209"/>
                  <a:pt x="13618" y="6902"/>
                </a:cubicBezTo>
                <a:cubicBezTo>
                  <a:pt x="13487" y="6808"/>
                  <a:pt x="12733" y="6293"/>
                  <a:pt x="11760" y="5983"/>
                </a:cubicBezTo>
                <a:lnTo>
                  <a:pt x="11760" y="5315"/>
                </a:lnTo>
                <a:cubicBezTo>
                  <a:pt x="11760" y="4785"/>
                  <a:pt x="11330" y="4355"/>
                  <a:pt x="10800" y="4355"/>
                </a:cubicBezTo>
                <a:cubicBezTo>
                  <a:pt x="10270" y="4355"/>
                  <a:pt x="9840" y="4785"/>
                  <a:pt x="9840" y="5315"/>
                </a:cubicBezTo>
                <a:lnTo>
                  <a:pt x="9840" y="5790"/>
                </a:lnTo>
                <a:cubicBezTo>
                  <a:pt x="9746" y="5805"/>
                  <a:pt x="9651" y="5821"/>
                  <a:pt x="9558" y="5845"/>
                </a:cubicBezTo>
                <a:cubicBezTo>
                  <a:pt x="8698" y="6065"/>
                  <a:pt x="8017" y="6650"/>
                  <a:pt x="7588" y="7536"/>
                </a:cubicBezTo>
                <a:cubicBezTo>
                  <a:pt x="7207" y="8320"/>
                  <a:pt x="7220" y="9197"/>
                  <a:pt x="7623" y="9943"/>
                </a:cubicBezTo>
                <a:cubicBezTo>
                  <a:pt x="8035" y="10708"/>
                  <a:pt x="8824" y="11276"/>
                  <a:pt x="9840" y="11573"/>
                </a:cubicBezTo>
                <a:lnTo>
                  <a:pt x="9840" y="14355"/>
                </a:lnTo>
                <a:cubicBezTo>
                  <a:pt x="9270" y="14137"/>
                  <a:pt x="8723" y="13776"/>
                  <a:pt x="8270" y="13296"/>
                </a:cubicBezTo>
                <a:cubicBezTo>
                  <a:pt x="7906" y="12911"/>
                  <a:pt x="7299" y="12893"/>
                  <a:pt x="6913" y="13256"/>
                </a:cubicBezTo>
                <a:cubicBezTo>
                  <a:pt x="6527" y="13620"/>
                  <a:pt x="6509" y="14228"/>
                  <a:pt x="6873" y="14613"/>
                </a:cubicBezTo>
                <a:cubicBezTo>
                  <a:pt x="7709" y="15500"/>
                  <a:pt x="8750" y="16105"/>
                  <a:pt x="9840" y="16364"/>
                </a:cubicBezTo>
                <a:lnTo>
                  <a:pt x="9840" y="16515"/>
                </a:lnTo>
                <a:cubicBezTo>
                  <a:pt x="9840" y="17045"/>
                  <a:pt x="10270" y="17475"/>
                  <a:pt x="10800" y="17475"/>
                </a:cubicBezTo>
                <a:cubicBezTo>
                  <a:pt x="11330" y="17475"/>
                  <a:pt x="11760" y="17045"/>
                  <a:pt x="11760" y="16515"/>
                </a:cubicBezTo>
                <a:lnTo>
                  <a:pt x="11760" y="16445"/>
                </a:lnTo>
                <a:cubicBezTo>
                  <a:pt x="12519" y="16316"/>
                  <a:pt x="13170" y="15989"/>
                  <a:pt x="13635" y="15488"/>
                </a:cubicBezTo>
                <a:cubicBezTo>
                  <a:pt x="14504" y="14552"/>
                  <a:pt x="14787" y="13341"/>
                  <a:pt x="14394" y="12248"/>
                </a:cubicBezTo>
                <a:cubicBezTo>
                  <a:pt x="14011" y="11187"/>
                  <a:pt x="13052" y="10391"/>
                  <a:pt x="11760" y="10021"/>
                </a:cubicBezTo>
                <a:close/>
                <a:moveTo>
                  <a:pt x="10800" y="19680"/>
                </a:moveTo>
                <a:cubicBezTo>
                  <a:pt x="5904" y="19680"/>
                  <a:pt x="1920" y="15696"/>
                  <a:pt x="1920" y="10800"/>
                </a:cubicBezTo>
                <a:cubicBezTo>
                  <a:pt x="1920" y="5904"/>
                  <a:pt x="5904" y="1920"/>
                  <a:pt x="10800" y="1920"/>
                </a:cubicBezTo>
                <a:cubicBezTo>
                  <a:pt x="15696" y="1920"/>
                  <a:pt x="19680" y="5904"/>
                  <a:pt x="19680" y="10800"/>
                </a:cubicBezTo>
                <a:cubicBezTo>
                  <a:pt x="19680" y="15696"/>
                  <a:pt x="15696" y="19680"/>
                  <a:pt x="10800" y="19680"/>
                </a:cubicBezTo>
                <a:close/>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path>
            </a:pathLst>
          </a:custGeom>
          <a:solidFill>
            <a:srgbClr val="E7B955"/>
          </a:solidFill>
        </p:spPr>
        <p:txBody>
          <a:bodyPr lIns="38100" tIns="38100" rIns="38100" bIns="38100" numCol="1" spcCol="38100" anchor="ctr"/>
          <a:lstStyle/>
          <a:p>
            <a:r>
              <a:rPr lang="en-US"/>
              <a:t> </a:t>
            </a:r>
            <a:endParaRPr/>
          </a:p>
        </p:txBody>
      </p:sp>
      <p:sp>
        <p:nvSpPr>
          <p:cNvPr id="182" name="Shape 182"/>
          <p:cNvSpPr>
            <a:spLocks noGrp="1"/>
          </p:cNvSpPr>
          <p:nvPr>
            <p:ph type="body" sz="quarter" idx="29" hasCustomPrompt="1"/>
          </p:nvPr>
        </p:nvSpPr>
        <p:spPr>
          <a:xfrm>
            <a:off x="2700642" y="2245379"/>
            <a:ext cx="516866" cy="566376"/>
          </a:xfrm>
          <a:custGeom>
            <a:avLst/>
            <a:gdLst/>
            <a:ahLst/>
            <a:cxnLst>
              <a:cxn ang="0">
                <a:pos x="wd2" y="hd2"/>
              </a:cxn>
              <a:cxn ang="5400000">
                <a:pos x="wd2" y="hd2"/>
              </a:cxn>
              <a:cxn ang="10800000">
                <a:pos x="wd2" y="hd2"/>
              </a:cxn>
              <a:cxn ang="16200000">
                <a:pos x="wd2" y="hd2"/>
              </a:cxn>
            </a:cxnLst>
            <a:rect l="0" t="0" r="r" b="b"/>
            <a:pathLst>
              <a:path w="21600" h="21600" extrusionOk="0">
                <a:moveTo>
                  <a:pt x="6724" y="11443"/>
                </a:moveTo>
                <a:cubicBezTo>
                  <a:pt x="6335" y="11088"/>
                  <a:pt x="6335" y="10512"/>
                  <a:pt x="6724" y="10157"/>
                </a:cubicBezTo>
                <a:cubicBezTo>
                  <a:pt x="7113" y="9802"/>
                  <a:pt x="7743" y="9802"/>
                  <a:pt x="8132" y="10157"/>
                </a:cubicBezTo>
                <a:lnTo>
                  <a:pt x="10678" y="12481"/>
                </a:lnTo>
                <a:lnTo>
                  <a:pt x="14843" y="7775"/>
                </a:lnTo>
                <a:cubicBezTo>
                  <a:pt x="15188" y="7384"/>
                  <a:pt x="15815" y="7324"/>
                  <a:pt x="16243" y="7639"/>
                </a:cubicBezTo>
                <a:cubicBezTo>
                  <a:pt x="16671" y="7955"/>
                  <a:pt x="16738" y="8527"/>
                  <a:pt x="16392" y="8917"/>
                </a:cubicBezTo>
                <a:lnTo>
                  <a:pt x="11532" y="14409"/>
                </a:lnTo>
                <a:cubicBezTo>
                  <a:pt x="11355" y="14610"/>
                  <a:pt x="11092" y="14732"/>
                  <a:pt x="10810" y="14746"/>
                </a:cubicBezTo>
                <a:cubicBezTo>
                  <a:pt x="10793" y="14747"/>
                  <a:pt x="10775" y="14747"/>
                  <a:pt x="10758" y="14747"/>
                </a:cubicBezTo>
                <a:cubicBezTo>
                  <a:pt x="10494" y="14747"/>
                  <a:pt x="10240" y="14652"/>
                  <a:pt x="10053" y="14481"/>
                </a:cubicBezTo>
                <a:cubicBezTo>
                  <a:pt x="10053" y="14481"/>
                  <a:pt x="6724" y="11443"/>
                  <a:pt x="6724" y="11443"/>
                </a:cubicBezTo>
                <a:close/>
                <a:moveTo>
                  <a:pt x="10625" y="1969"/>
                </a:moveTo>
                <a:cubicBezTo>
                  <a:pt x="10647" y="1943"/>
                  <a:pt x="10668" y="1917"/>
                  <a:pt x="10687" y="1889"/>
                </a:cubicBezTo>
                <a:cubicBezTo>
                  <a:pt x="10687" y="1888"/>
                  <a:pt x="10768" y="1818"/>
                  <a:pt x="10800" y="1818"/>
                </a:cubicBezTo>
                <a:cubicBezTo>
                  <a:pt x="10826" y="1818"/>
                  <a:pt x="10894" y="1867"/>
                  <a:pt x="10914" y="1889"/>
                </a:cubicBezTo>
                <a:cubicBezTo>
                  <a:pt x="10941" y="1934"/>
                  <a:pt x="10941" y="1929"/>
                  <a:pt x="10976" y="1969"/>
                </a:cubicBezTo>
                <a:cubicBezTo>
                  <a:pt x="12307" y="3498"/>
                  <a:pt x="14867" y="5301"/>
                  <a:pt x="19600" y="5526"/>
                </a:cubicBezTo>
                <a:cubicBezTo>
                  <a:pt x="19450" y="13138"/>
                  <a:pt x="17291" y="16580"/>
                  <a:pt x="10801" y="19669"/>
                </a:cubicBezTo>
                <a:cubicBezTo>
                  <a:pt x="4717" y="16740"/>
                  <a:pt x="2191" y="12694"/>
                  <a:pt x="2003" y="5526"/>
                </a:cubicBezTo>
                <a:cubicBezTo>
                  <a:pt x="6734" y="5300"/>
                  <a:pt x="9293" y="3497"/>
                  <a:pt x="10625" y="1969"/>
                </a:cubicBezTo>
                <a:close/>
                <a:moveTo>
                  <a:pt x="10352" y="21503"/>
                </a:moveTo>
                <a:cubicBezTo>
                  <a:pt x="10493" y="21568"/>
                  <a:pt x="10646" y="21600"/>
                  <a:pt x="10800" y="21600"/>
                </a:cubicBezTo>
                <a:cubicBezTo>
                  <a:pt x="10954" y="21600"/>
                  <a:pt x="11107" y="21568"/>
                  <a:pt x="11248" y="21503"/>
                </a:cubicBezTo>
                <a:cubicBezTo>
                  <a:pt x="18988" y="17944"/>
                  <a:pt x="21600" y="13689"/>
                  <a:pt x="21600" y="4641"/>
                </a:cubicBezTo>
                <a:cubicBezTo>
                  <a:pt x="21600" y="4139"/>
                  <a:pt x="21154" y="3732"/>
                  <a:pt x="20604" y="3732"/>
                </a:cubicBezTo>
                <a:cubicBezTo>
                  <a:pt x="16044" y="3732"/>
                  <a:pt x="13711" y="2176"/>
                  <a:pt x="12555" y="860"/>
                </a:cubicBezTo>
                <a:cubicBezTo>
                  <a:pt x="12389" y="648"/>
                  <a:pt x="11801" y="0"/>
                  <a:pt x="10800" y="0"/>
                </a:cubicBezTo>
                <a:cubicBezTo>
                  <a:pt x="9799" y="0"/>
                  <a:pt x="9211" y="648"/>
                  <a:pt x="9046" y="860"/>
                </a:cubicBezTo>
                <a:cubicBezTo>
                  <a:pt x="7889" y="2176"/>
                  <a:pt x="5556" y="3732"/>
                  <a:pt x="996" y="3732"/>
                </a:cubicBezTo>
                <a:cubicBezTo>
                  <a:pt x="446" y="3732"/>
                  <a:pt x="0" y="4139"/>
                  <a:pt x="0" y="4641"/>
                </a:cubicBezTo>
                <a:cubicBezTo>
                  <a:pt x="0" y="13237"/>
                  <a:pt x="2999" y="18122"/>
                  <a:pt x="10352" y="21503"/>
                </a:cubicBezTo>
                <a:close/>
              </a:path>
            </a:pathLst>
          </a:custGeom>
          <a:solidFill>
            <a:srgbClr val="E7B955"/>
          </a:solidFill>
        </p:spPr>
        <p:txBody>
          <a:bodyPr lIns="38100" tIns="38100" rIns="38100" bIns="38100" numCol="1" spcCol="38100" anchor="ctr"/>
          <a:lstStyle/>
          <a:p>
            <a:r>
              <a:rPr lang="en-US"/>
              <a:t> </a:t>
            </a:r>
            <a:endParaRPr/>
          </a:p>
        </p:txBody>
      </p:sp>
      <p:sp>
        <p:nvSpPr>
          <p:cNvPr id="183" name="Shape 183"/>
          <p:cNvSpPr>
            <a:spLocks noGrp="1"/>
          </p:cNvSpPr>
          <p:nvPr>
            <p:ph type="body" sz="quarter" idx="30" hasCustomPrompt="1"/>
          </p:nvPr>
        </p:nvSpPr>
        <p:spPr>
          <a:xfrm>
            <a:off x="2728389" y="5212605"/>
            <a:ext cx="461372" cy="502997"/>
          </a:xfrm>
          <a:custGeom>
            <a:avLst/>
            <a:gdLst/>
            <a:ahLst/>
            <a:cxnLst>
              <a:cxn ang="0">
                <a:pos x="wd2" y="hd2"/>
              </a:cxn>
              <a:cxn ang="5400000">
                <a:pos x="wd2" y="hd2"/>
              </a:cxn>
              <a:cxn ang="10800000">
                <a:pos x="wd2" y="hd2"/>
              </a:cxn>
              <a:cxn ang="16200000">
                <a:pos x="wd2" y="hd2"/>
              </a:cxn>
            </a:cxnLst>
            <a:rect l="0" t="0" r="r" b="b"/>
            <a:pathLst>
              <a:path w="21600" h="21600" extrusionOk="0">
                <a:moveTo>
                  <a:pt x="19484" y="19659"/>
                </a:moveTo>
                <a:lnTo>
                  <a:pt x="2116" y="19659"/>
                </a:lnTo>
                <a:lnTo>
                  <a:pt x="2116" y="7413"/>
                </a:lnTo>
                <a:cubicBezTo>
                  <a:pt x="2771" y="7775"/>
                  <a:pt x="3535" y="7987"/>
                  <a:pt x="4354" y="7987"/>
                </a:cubicBezTo>
                <a:cubicBezTo>
                  <a:pt x="4405" y="7987"/>
                  <a:pt x="4453" y="7980"/>
                  <a:pt x="4503" y="7974"/>
                </a:cubicBezTo>
                <a:cubicBezTo>
                  <a:pt x="4552" y="7980"/>
                  <a:pt x="4600" y="7987"/>
                  <a:pt x="4651" y="7987"/>
                </a:cubicBezTo>
                <a:lnTo>
                  <a:pt x="19484" y="7987"/>
                </a:lnTo>
                <a:cubicBezTo>
                  <a:pt x="19484" y="7987"/>
                  <a:pt x="19484" y="19659"/>
                  <a:pt x="19484" y="19659"/>
                </a:cubicBezTo>
                <a:close/>
                <a:moveTo>
                  <a:pt x="4354" y="1941"/>
                </a:moveTo>
                <a:lnTo>
                  <a:pt x="16188" y="1941"/>
                </a:lnTo>
                <a:lnTo>
                  <a:pt x="16188" y="6046"/>
                </a:lnTo>
                <a:lnTo>
                  <a:pt x="4651" y="6046"/>
                </a:lnTo>
                <a:cubicBezTo>
                  <a:pt x="4600" y="6046"/>
                  <a:pt x="4552" y="6053"/>
                  <a:pt x="4503" y="6059"/>
                </a:cubicBezTo>
                <a:cubicBezTo>
                  <a:pt x="4453" y="6053"/>
                  <a:pt x="4405" y="6046"/>
                  <a:pt x="4354" y="6046"/>
                </a:cubicBezTo>
                <a:cubicBezTo>
                  <a:pt x="3120" y="6046"/>
                  <a:pt x="2116" y="5125"/>
                  <a:pt x="2116" y="3994"/>
                </a:cubicBezTo>
                <a:cubicBezTo>
                  <a:pt x="2116" y="2862"/>
                  <a:pt x="3120" y="1941"/>
                  <a:pt x="4354" y="1941"/>
                </a:cubicBezTo>
                <a:close/>
                <a:moveTo>
                  <a:pt x="18304" y="0"/>
                </a:moveTo>
                <a:lnTo>
                  <a:pt x="4354" y="0"/>
                </a:lnTo>
                <a:cubicBezTo>
                  <a:pt x="1953" y="0"/>
                  <a:pt x="0" y="1792"/>
                  <a:pt x="0" y="3994"/>
                </a:cubicBezTo>
                <a:cubicBezTo>
                  <a:pt x="0" y="4067"/>
                  <a:pt x="8" y="4138"/>
                  <a:pt x="12" y="4210"/>
                </a:cubicBezTo>
                <a:cubicBezTo>
                  <a:pt x="8" y="4246"/>
                  <a:pt x="0" y="4282"/>
                  <a:pt x="0" y="4319"/>
                </a:cubicBezTo>
                <a:lnTo>
                  <a:pt x="0" y="21600"/>
                </a:lnTo>
                <a:lnTo>
                  <a:pt x="21600" y="21600"/>
                </a:lnTo>
                <a:lnTo>
                  <a:pt x="21600" y="6046"/>
                </a:lnTo>
                <a:lnTo>
                  <a:pt x="18304" y="6046"/>
                </a:lnTo>
                <a:cubicBezTo>
                  <a:pt x="18304" y="6046"/>
                  <a:pt x="18304" y="0"/>
                  <a:pt x="18304" y="0"/>
                </a:cubicBezTo>
                <a:close/>
                <a:moveTo>
                  <a:pt x="15974" y="13405"/>
                </a:moveTo>
                <a:cubicBezTo>
                  <a:pt x="15919" y="13455"/>
                  <a:pt x="15817" y="13455"/>
                  <a:pt x="15762" y="13405"/>
                </a:cubicBezTo>
                <a:cubicBezTo>
                  <a:pt x="15704" y="13351"/>
                  <a:pt x="15704" y="13264"/>
                  <a:pt x="15762" y="13211"/>
                </a:cubicBezTo>
                <a:cubicBezTo>
                  <a:pt x="15789" y="13186"/>
                  <a:pt x="15829" y="13171"/>
                  <a:pt x="15867" y="13171"/>
                </a:cubicBezTo>
                <a:cubicBezTo>
                  <a:pt x="15906" y="13171"/>
                  <a:pt x="15946" y="13186"/>
                  <a:pt x="15974" y="13211"/>
                </a:cubicBezTo>
                <a:cubicBezTo>
                  <a:pt x="16032" y="13265"/>
                  <a:pt x="16032" y="13352"/>
                  <a:pt x="15974" y="13405"/>
                </a:cubicBezTo>
                <a:close/>
                <a:moveTo>
                  <a:pt x="14477" y="12033"/>
                </a:moveTo>
                <a:cubicBezTo>
                  <a:pt x="13710" y="12736"/>
                  <a:pt x="13710" y="13880"/>
                  <a:pt x="14478" y="14584"/>
                </a:cubicBezTo>
                <a:cubicBezTo>
                  <a:pt x="14849" y="14924"/>
                  <a:pt x="15343" y="15112"/>
                  <a:pt x="15867" y="15112"/>
                </a:cubicBezTo>
                <a:cubicBezTo>
                  <a:pt x="16393" y="15112"/>
                  <a:pt x="16887" y="14924"/>
                  <a:pt x="17258" y="14583"/>
                </a:cubicBezTo>
                <a:cubicBezTo>
                  <a:pt x="18025" y="13880"/>
                  <a:pt x="18026" y="12736"/>
                  <a:pt x="17259" y="12033"/>
                </a:cubicBezTo>
                <a:cubicBezTo>
                  <a:pt x="16887" y="11692"/>
                  <a:pt x="16393" y="11504"/>
                  <a:pt x="15868" y="11504"/>
                </a:cubicBezTo>
                <a:cubicBezTo>
                  <a:pt x="15343" y="11504"/>
                  <a:pt x="14849" y="11692"/>
                  <a:pt x="14477" y="12033"/>
                </a:cubicBezTo>
                <a:close/>
              </a:path>
            </a:pathLst>
          </a:custGeom>
          <a:solidFill>
            <a:srgbClr val="E7B955"/>
          </a:solidFill>
        </p:spPr>
        <p:txBody>
          <a:bodyPr lIns="38100" tIns="38100" rIns="38100" bIns="38100" numCol="1" spcCol="38100" anchor="ctr"/>
          <a:lstStyle/>
          <a:p>
            <a:r>
              <a:rPr lang="en-US"/>
              <a:t> </a:t>
            </a:r>
            <a:endParaRPr/>
          </a:p>
        </p:txBody>
      </p:sp>
      <p:sp>
        <p:nvSpPr>
          <p:cNvPr id="184" name="Shape 18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2">
    <p:spTree>
      <p:nvGrpSpPr>
        <p:cNvPr id="1" name=""/>
        <p:cNvGrpSpPr/>
        <p:nvPr/>
      </p:nvGrpSpPr>
      <p:grpSpPr>
        <a:xfrm>
          <a:off x="0" y="0"/>
          <a:ext cx="0" cy="0"/>
          <a:chOff x="0" y="0"/>
          <a:chExt cx="0" cy="0"/>
        </a:xfrm>
      </p:grpSpPr>
      <p:sp>
        <p:nvSpPr>
          <p:cNvPr id="191" name="Shape 191"/>
          <p:cNvSpPr>
            <a:spLocks noGrp="1"/>
          </p:cNvSpPr>
          <p:nvPr>
            <p:ph type="pic" sz="half" idx="13"/>
          </p:nvPr>
        </p:nvSpPr>
        <p:spPr>
          <a:xfrm>
            <a:off x="1459258" y="1370350"/>
            <a:ext cx="5740651" cy="8380631"/>
          </a:xfrm>
          <a:prstGeom prst="rect">
            <a:avLst/>
          </a:prstGeom>
        </p:spPr>
        <p:txBody>
          <a:bodyPr lIns="91439" tIns="45719" rIns="91439" bIns="45719" numCol="1" spcCol="38100"/>
          <a:lstStyle/>
          <a:p>
            <a:endParaRPr/>
          </a:p>
        </p:txBody>
      </p:sp>
      <p:sp>
        <p:nvSpPr>
          <p:cNvPr id="192" name="Shape 192"/>
          <p:cNvSpPr>
            <a:spLocks noGrp="1"/>
          </p:cNvSpPr>
          <p:nvPr>
            <p:ph type="body" sz="quarter" idx="14" hasCustomPrompt="1"/>
          </p:nvPr>
        </p:nvSpPr>
        <p:spPr>
          <a:xfrm>
            <a:off x="2223949" y="2053478"/>
            <a:ext cx="2337200" cy="4189295"/>
          </a:xfrm>
          <a:custGeom>
            <a:avLst/>
            <a:gdLst/>
            <a:ahLst/>
            <a:cxnLst>
              <a:cxn ang="0">
                <a:pos x="wd2" y="hd2"/>
              </a:cxn>
              <a:cxn ang="5400000">
                <a:pos x="wd2" y="hd2"/>
              </a:cxn>
              <a:cxn ang="10800000">
                <a:pos x="wd2" y="hd2"/>
              </a:cxn>
              <a:cxn ang="16200000">
                <a:pos x="wd2" y="hd2"/>
              </a:cxn>
            </a:cxnLst>
            <a:rect l="0" t="0" r="r" b="b"/>
            <a:pathLst>
              <a:path w="21600" h="21600" extrusionOk="0">
                <a:moveTo>
                  <a:pt x="50" y="0"/>
                </a:moveTo>
                <a:lnTo>
                  <a:pt x="21600" y="0"/>
                </a:lnTo>
                <a:lnTo>
                  <a:pt x="21600" y="21600"/>
                </a:lnTo>
                <a:lnTo>
                  <a:pt x="10825" y="21600"/>
                </a:lnTo>
                <a:lnTo>
                  <a:pt x="5438" y="21600"/>
                </a:lnTo>
                <a:lnTo>
                  <a:pt x="2744" y="21600"/>
                </a:lnTo>
                <a:lnTo>
                  <a:pt x="1397" y="21600"/>
                </a:lnTo>
                <a:lnTo>
                  <a:pt x="470" y="21600"/>
                </a:lnTo>
                <a:lnTo>
                  <a:pt x="1191" y="21174"/>
                </a:lnTo>
                <a:cubicBezTo>
                  <a:pt x="1358" y="21041"/>
                  <a:pt x="1459" y="20885"/>
                  <a:pt x="1479" y="20720"/>
                </a:cubicBezTo>
                <a:cubicBezTo>
                  <a:pt x="1495" y="20582"/>
                  <a:pt x="1455" y="20445"/>
                  <a:pt x="1360" y="20318"/>
                </a:cubicBezTo>
                <a:cubicBezTo>
                  <a:pt x="1317" y="20192"/>
                  <a:pt x="1266" y="20067"/>
                  <a:pt x="1204" y="19943"/>
                </a:cubicBezTo>
                <a:cubicBezTo>
                  <a:pt x="952" y="19433"/>
                  <a:pt x="545" y="18951"/>
                  <a:pt x="0" y="18518"/>
                </a:cubicBezTo>
                <a:lnTo>
                  <a:pt x="50" y="18225"/>
                </a:lnTo>
                <a:lnTo>
                  <a:pt x="50" y="17550"/>
                </a:lnTo>
                <a:lnTo>
                  <a:pt x="50" y="16200"/>
                </a:lnTo>
                <a:lnTo>
                  <a:pt x="42" y="15347"/>
                </a:lnTo>
                <a:cubicBezTo>
                  <a:pt x="167" y="15244"/>
                  <a:pt x="274" y="15135"/>
                  <a:pt x="362" y="15020"/>
                </a:cubicBezTo>
                <a:cubicBezTo>
                  <a:pt x="477" y="14871"/>
                  <a:pt x="559" y="14714"/>
                  <a:pt x="599" y="14552"/>
                </a:cubicBezTo>
                <a:cubicBezTo>
                  <a:pt x="712" y="14107"/>
                  <a:pt x="516" y="13655"/>
                  <a:pt x="50" y="13288"/>
                </a:cubicBezTo>
                <a:lnTo>
                  <a:pt x="50" y="10800"/>
                </a:lnTo>
                <a:lnTo>
                  <a:pt x="50" y="0"/>
                </a:lnTo>
                <a:close/>
              </a:path>
            </a:pathLst>
          </a:custGeom>
          <a:solidFill>
            <a:srgbClr val="E7B955"/>
          </a:solidFill>
        </p:spPr>
        <p:txBody>
          <a:bodyPr numCol="1" spcCol="38100" anchor="ctr"/>
          <a:lstStyle/>
          <a:p>
            <a:pPr>
              <a:defRPr>
                <a:solidFill>
                  <a:srgbClr val="E2EDEF"/>
                </a:solidFill>
              </a:defRPr>
            </a:pPr>
            <a:r>
              <a:rPr lang="en-US"/>
              <a:t> </a:t>
            </a:r>
            <a:endParaRPr/>
          </a:p>
        </p:txBody>
      </p:sp>
      <p:sp>
        <p:nvSpPr>
          <p:cNvPr id="193" name="Shape 193"/>
          <p:cNvSpPr>
            <a:spLocks noGrp="1"/>
          </p:cNvSpPr>
          <p:nvPr>
            <p:ph type="title"/>
          </p:nvPr>
        </p:nvSpPr>
        <p:spPr>
          <a:xfrm>
            <a:off x="6657179" y="2316448"/>
            <a:ext cx="4827888" cy="2353867"/>
          </a:xfrm>
          <a:prstGeom prst="rect">
            <a:avLst/>
          </a:prstGeom>
        </p:spPr>
        <p:txBody>
          <a:bodyPr/>
          <a:lstStyle/>
          <a:p>
            <a:r>
              <a:t>Title Text</a:t>
            </a:r>
          </a:p>
        </p:txBody>
      </p:sp>
      <p:sp>
        <p:nvSpPr>
          <p:cNvPr id="194" name="Shape 194"/>
          <p:cNvSpPr>
            <a:spLocks noGrp="1"/>
          </p:cNvSpPr>
          <p:nvPr>
            <p:ph type="body" sz="quarter" idx="1"/>
          </p:nvPr>
        </p:nvSpPr>
        <p:spPr>
          <a:xfrm>
            <a:off x="6669878" y="4875448"/>
            <a:ext cx="4827889" cy="1104356"/>
          </a:xfrm>
          <a:prstGeom prst="rect">
            <a:avLst/>
          </a:prstGeom>
        </p:spPr>
        <p:txBody>
          <a:bodyPr numCol="1" spcCol="38100"/>
          <a:lstStyle>
            <a:lvl1pPr algn="l">
              <a:defRPr sz="2000"/>
            </a:lvl1pPr>
            <a:lvl2pPr algn="l">
              <a:defRPr sz="2000"/>
            </a:lvl2pPr>
            <a:lvl3pPr algn="l">
              <a:defRPr sz="2000"/>
            </a:lvl3pPr>
            <a:lvl4pPr algn="l">
              <a:defRPr sz="2000"/>
            </a:lvl4pPr>
            <a:lvl5pPr algn="l">
              <a:defRPr sz="2000"/>
            </a:lvl5pPr>
          </a:lstStyle>
          <a:p>
            <a:r>
              <a:t>Body Level One</a:t>
            </a:r>
          </a:p>
          <a:p>
            <a:pPr lvl="1"/>
            <a:r>
              <a:t>Body Level Two</a:t>
            </a:r>
          </a:p>
          <a:p>
            <a:pPr lvl="2"/>
            <a:r>
              <a:t>Body Level Three</a:t>
            </a:r>
          </a:p>
          <a:p>
            <a:pPr lvl="3"/>
            <a:r>
              <a:t>Body Level Four</a:t>
            </a:r>
          </a:p>
          <a:p>
            <a:pPr lvl="4"/>
            <a:r>
              <a:t>Body Level Five</a:t>
            </a:r>
          </a:p>
        </p:txBody>
      </p:sp>
      <p:sp>
        <p:nvSpPr>
          <p:cNvPr id="195" name="Shape 195"/>
          <p:cNvSpPr>
            <a:spLocks noGrp="1"/>
          </p:cNvSpPr>
          <p:nvPr>
            <p:ph type="body" sz="quarter" idx="15"/>
          </p:nvPr>
        </p:nvSpPr>
        <p:spPr>
          <a:xfrm>
            <a:off x="2489386" y="2713803"/>
            <a:ext cx="1806326" cy="2868646"/>
          </a:xfrm>
          <a:prstGeom prst="rect">
            <a:avLst/>
          </a:prstGeom>
        </p:spPr>
        <p:txBody>
          <a:bodyPr numCol="1" spcCol="38100" anchor="ctr"/>
          <a:lstStyle>
            <a:lvl1pPr>
              <a:lnSpc>
                <a:spcPct val="80000"/>
              </a:lnSpc>
              <a:defRPr sz="11500" b="1" cap="all">
                <a:solidFill>
                  <a:srgbClr val="FFFFFF"/>
                </a:solidFill>
              </a:defRPr>
            </a:lvl1pPr>
          </a:lstStyle>
          <a:p>
            <a:r>
              <a:t>%</a:t>
            </a:r>
          </a:p>
        </p:txBody>
      </p:sp>
      <p:sp>
        <p:nvSpPr>
          <p:cNvPr id="196" name="Shape 19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13">
    <p:spTree>
      <p:nvGrpSpPr>
        <p:cNvPr id="1" name=""/>
        <p:cNvGrpSpPr/>
        <p:nvPr/>
      </p:nvGrpSpPr>
      <p:grpSpPr>
        <a:xfrm>
          <a:off x="0" y="0"/>
          <a:ext cx="0" cy="0"/>
          <a:chOff x="0" y="0"/>
          <a:chExt cx="0" cy="0"/>
        </a:xfrm>
      </p:grpSpPr>
      <p:sp>
        <p:nvSpPr>
          <p:cNvPr id="203" name="Shape 203"/>
          <p:cNvSpPr>
            <a:spLocks noGrp="1"/>
          </p:cNvSpPr>
          <p:nvPr>
            <p:ph type="title"/>
          </p:nvPr>
        </p:nvSpPr>
        <p:spPr>
          <a:xfrm>
            <a:off x="1583233" y="1379434"/>
            <a:ext cx="5173614" cy="2065090"/>
          </a:xfrm>
          <a:prstGeom prst="rect">
            <a:avLst/>
          </a:prstGeom>
        </p:spPr>
        <p:txBody>
          <a:bodyPr/>
          <a:lstStyle/>
          <a:p>
            <a:r>
              <a:t>Title Text</a:t>
            </a:r>
          </a:p>
        </p:txBody>
      </p:sp>
      <p:sp>
        <p:nvSpPr>
          <p:cNvPr id="204" name="Shape 204"/>
          <p:cNvSpPr>
            <a:spLocks noGrp="1"/>
          </p:cNvSpPr>
          <p:nvPr>
            <p:ph type="body" sz="quarter" idx="13" hasCustomPrompt="1"/>
          </p:nvPr>
        </p:nvSpPr>
        <p:spPr>
          <a:xfrm>
            <a:off x="1674370" y="6311333"/>
            <a:ext cx="486610" cy="566377"/>
          </a:xfrm>
          <a:custGeom>
            <a:avLst/>
            <a:gdLst/>
            <a:ahLst/>
            <a:cxnLst>
              <a:cxn ang="0">
                <a:pos x="wd2" y="hd2"/>
              </a:cxn>
              <a:cxn ang="5400000">
                <a:pos x="wd2" y="hd2"/>
              </a:cxn>
              <a:cxn ang="10800000">
                <a:pos x="wd2" y="hd2"/>
              </a:cxn>
              <a:cxn ang="16200000">
                <a:pos x="wd2" y="hd2"/>
              </a:cxn>
            </a:cxnLst>
            <a:rect l="0" t="0" r="r" b="b"/>
            <a:pathLst>
              <a:path w="21600" h="21600" extrusionOk="0">
                <a:moveTo>
                  <a:pt x="9164" y="17679"/>
                </a:moveTo>
                <a:cubicBezTo>
                  <a:pt x="9164" y="18181"/>
                  <a:pt x="8690" y="18588"/>
                  <a:pt x="8106" y="18588"/>
                </a:cubicBezTo>
                <a:lnTo>
                  <a:pt x="4006" y="18588"/>
                </a:lnTo>
                <a:cubicBezTo>
                  <a:pt x="3422" y="18588"/>
                  <a:pt x="2948" y="18181"/>
                  <a:pt x="2948" y="17679"/>
                </a:cubicBezTo>
                <a:cubicBezTo>
                  <a:pt x="2948" y="17177"/>
                  <a:pt x="3422" y="16770"/>
                  <a:pt x="4006" y="16770"/>
                </a:cubicBezTo>
                <a:lnTo>
                  <a:pt x="8106" y="16770"/>
                </a:lnTo>
                <a:cubicBezTo>
                  <a:pt x="8690" y="16770"/>
                  <a:pt x="9164" y="17177"/>
                  <a:pt x="9164" y="17679"/>
                </a:cubicBezTo>
                <a:close/>
                <a:moveTo>
                  <a:pt x="4767" y="1818"/>
                </a:moveTo>
                <a:lnTo>
                  <a:pt x="7866" y="1818"/>
                </a:lnTo>
                <a:lnTo>
                  <a:pt x="7268" y="4000"/>
                </a:lnTo>
                <a:lnTo>
                  <a:pt x="3051" y="4000"/>
                </a:lnTo>
                <a:cubicBezTo>
                  <a:pt x="3051" y="4000"/>
                  <a:pt x="4767" y="1818"/>
                  <a:pt x="4767" y="1818"/>
                </a:cubicBezTo>
                <a:close/>
                <a:moveTo>
                  <a:pt x="10800" y="1818"/>
                </a:moveTo>
                <a:lnTo>
                  <a:pt x="11701" y="1818"/>
                </a:lnTo>
                <a:lnTo>
                  <a:pt x="12308" y="4000"/>
                </a:lnTo>
                <a:lnTo>
                  <a:pt x="9442" y="4000"/>
                </a:lnTo>
                <a:lnTo>
                  <a:pt x="10040" y="1818"/>
                </a:lnTo>
                <a:lnTo>
                  <a:pt x="10800" y="1818"/>
                </a:lnTo>
                <a:cubicBezTo>
                  <a:pt x="10800" y="1818"/>
                  <a:pt x="10800" y="1818"/>
                  <a:pt x="10800" y="1818"/>
                </a:cubicBezTo>
                <a:close/>
                <a:moveTo>
                  <a:pt x="18549" y="4000"/>
                </a:moveTo>
                <a:lnTo>
                  <a:pt x="14484" y="4000"/>
                </a:lnTo>
                <a:lnTo>
                  <a:pt x="13877" y="1818"/>
                </a:lnTo>
                <a:lnTo>
                  <a:pt x="16833" y="1818"/>
                </a:lnTo>
                <a:cubicBezTo>
                  <a:pt x="16833" y="1818"/>
                  <a:pt x="18549" y="4000"/>
                  <a:pt x="18549" y="4000"/>
                </a:cubicBezTo>
                <a:close/>
                <a:moveTo>
                  <a:pt x="9164" y="5819"/>
                </a:moveTo>
                <a:lnTo>
                  <a:pt x="12436" y="5819"/>
                </a:lnTo>
                <a:lnTo>
                  <a:pt x="12436" y="9693"/>
                </a:lnTo>
                <a:lnTo>
                  <a:pt x="9164" y="9693"/>
                </a:lnTo>
                <a:cubicBezTo>
                  <a:pt x="9164" y="9693"/>
                  <a:pt x="9164" y="5819"/>
                  <a:pt x="9164" y="5819"/>
                </a:cubicBezTo>
                <a:close/>
                <a:moveTo>
                  <a:pt x="19483" y="19782"/>
                </a:moveTo>
                <a:lnTo>
                  <a:pt x="2117" y="19782"/>
                </a:lnTo>
                <a:lnTo>
                  <a:pt x="2117" y="5819"/>
                </a:lnTo>
                <a:lnTo>
                  <a:pt x="7048" y="5819"/>
                </a:lnTo>
                <a:lnTo>
                  <a:pt x="7048" y="10602"/>
                </a:lnTo>
                <a:cubicBezTo>
                  <a:pt x="7048" y="11104"/>
                  <a:pt x="7522" y="11511"/>
                  <a:pt x="8106" y="11511"/>
                </a:cubicBezTo>
                <a:lnTo>
                  <a:pt x="13494" y="11511"/>
                </a:lnTo>
                <a:cubicBezTo>
                  <a:pt x="14079" y="11511"/>
                  <a:pt x="14552" y="11104"/>
                  <a:pt x="14552" y="10602"/>
                </a:cubicBezTo>
                <a:lnTo>
                  <a:pt x="14552" y="5819"/>
                </a:lnTo>
                <a:lnTo>
                  <a:pt x="19483" y="5819"/>
                </a:lnTo>
                <a:cubicBezTo>
                  <a:pt x="19483" y="5819"/>
                  <a:pt x="19483" y="19782"/>
                  <a:pt x="19483" y="19782"/>
                </a:cubicBezTo>
                <a:close/>
                <a:moveTo>
                  <a:pt x="1058" y="21600"/>
                </a:moveTo>
                <a:lnTo>
                  <a:pt x="20542" y="21600"/>
                </a:lnTo>
                <a:cubicBezTo>
                  <a:pt x="21126" y="21600"/>
                  <a:pt x="21600" y="21193"/>
                  <a:pt x="21600" y="20691"/>
                </a:cubicBezTo>
                <a:lnTo>
                  <a:pt x="21600" y="4912"/>
                </a:lnTo>
                <a:cubicBezTo>
                  <a:pt x="21600" y="4850"/>
                  <a:pt x="21593" y="4789"/>
                  <a:pt x="21579" y="4728"/>
                </a:cubicBezTo>
                <a:cubicBezTo>
                  <a:pt x="21574" y="4708"/>
                  <a:pt x="21564" y="4690"/>
                  <a:pt x="21558" y="4670"/>
                </a:cubicBezTo>
                <a:cubicBezTo>
                  <a:pt x="21546" y="4633"/>
                  <a:pt x="21536" y="4595"/>
                  <a:pt x="21518" y="4558"/>
                </a:cubicBezTo>
                <a:cubicBezTo>
                  <a:pt x="21491" y="4503"/>
                  <a:pt x="21458" y="4450"/>
                  <a:pt x="21419" y="4401"/>
                </a:cubicBezTo>
                <a:cubicBezTo>
                  <a:pt x="21419" y="4401"/>
                  <a:pt x="21419" y="4401"/>
                  <a:pt x="21419" y="4400"/>
                </a:cubicBezTo>
                <a:lnTo>
                  <a:pt x="18272" y="400"/>
                </a:lnTo>
                <a:cubicBezTo>
                  <a:pt x="18075" y="150"/>
                  <a:pt x="17747" y="0"/>
                  <a:pt x="17396" y="0"/>
                </a:cubicBezTo>
                <a:lnTo>
                  <a:pt x="10800" y="0"/>
                </a:lnTo>
                <a:lnTo>
                  <a:pt x="10800" y="0"/>
                </a:lnTo>
                <a:lnTo>
                  <a:pt x="4205" y="0"/>
                </a:lnTo>
                <a:cubicBezTo>
                  <a:pt x="3853" y="0"/>
                  <a:pt x="3525" y="150"/>
                  <a:pt x="3328" y="400"/>
                </a:cubicBezTo>
                <a:lnTo>
                  <a:pt x="182" y="4400"/>
                </a:lnTo>
                <a:cubicBezTo>
                  <a:pt x="182" y="4400"/>
                  <a:pt x="181" y="4400"/>
                  <a:pt x="181" y="4400"/>
                </a:cubicBezTo>
                <a:cubicBezTo>
                  <a:pt x="142" y="4450"/>
                  <a:pt x="109" y="4503"/>
                  <a:pt x="82" y="4559"/>
                </a:cubicBezTo>
                <a:cubicBezTo>
                  <a:pt x="67" y="4590"/>
                  <a:pt x="59" y="4622"/>
                  <a:pt x="48" y="4653"/>
                </a:cubicBezTo>
                <a:cubicBezTo>
                  <a:pt x="39" y="4678"/>
                  <a:pt x="28" y="4703"/>
                  <a:pt x="21" y="4729"/>
                </a:cubicBezTo>
                <a:cubicBezTo>
                  <a:pt x="7" y="4789"/>
                  <a:pt x="0" y="4850"/>
                  <a:pt x="0" y="4910"/>
                </a:cubicBezTo>
                <a:lnTo>
                  <a:pt x="0" y="20691"/>
                </a:lnTo>
                <a:cubicBezTo>
                  <a:pt x="0" y="21193"/>
                  <a:pt x="474" y="21600"/>
                  <a:pt x="1058" y="21600"/>
                </a:cubicBezTo>
                <a:close/>
              </a:path>
            </a:pathLst>
          </a:custGeom>
          <a:solidFill>
            <a:srgbClr val="E7B955"/>
          </a:solidFill>
        </p:spPr>
        <p:txBody>
          <a:bodyPr lIns="38100" tIns="38100" rIns="38100" bIns="38100" numCol="1" spcCol="38100" anchor="ctr"/>
          <a:lstStyle/>
          <a:p>
            <a:r>
              <a:rPr lang="en-US"/>
              <a:t> </a:t>
            </a:r>
            <a:endParaRPr/>
          </a:p>
        </p:txBody>
      </p:sp>
      <p:sp>
        <p:nvSpPr>
          <p:cNvPr id="205" name="Shape 205"/>
          <p:cNvSpPr>
            <a:spLocks noGrp="1"/>
          </p:cNvSpPr>
          <p:nvPr>
            <p:ph type="body" sz="quarter" idx="14" hasCustomPrompt="1"/>
          </p:nvPr>
        </p:nvSpPr>
        <p:spPr>
          <a:xfrm>
            <a:off x="1659242" y="4442479"/>
            <a:ext cx="516866" cy="566376"/>
          </a:xfrm>
          <a:custGeom>
            <a:avLst/>
            <a:gdLst/>
            <a:ahLst/>
            <a:cxnLst>
              <a:cxn ang="0">
                <a:pos x="wd2" y="hd2"/>
              </a:cxn>
              <a:cxn ang="5400000">
                <a:pos x="wd2" y="hd2"/>
              </a:cxn>
              <a:cxn ang="10800000">
                <a:pos x="wd2" y="hd2"/>
              </a:cxn>
              <a:cxn ang="16200000">
                <a:pos x="wd2" y="hd2"/>
              </a:cxn>
            </a:cxnLst>
            <a:rect l="0" t="0" r="r" b="b"/>
            <a:pathLst>
              <a:path w="21600" h="21600" extrusionOk="0">
                <a:moveTo>
                  <a:pt x="6724" y="11443"/>
                </a:moveTo>
                <a:cubicBezTo>
                  <a:pt x="6335" y="11088"/>
                  <a:pt x="6335" y="10512"/>
                  <a:pt x="6724" y="10157"/>
                </a:cubicBezTo>
                <a:cubicBezTo>
                  <a:pt x="7113" y="9802"/>
                  <a:pt x="7743" y="9802"/>
                  <a:pt x="8132" y="10157"/>
                </a:cubicBezTo>
                <a:lnTo>
                  <a:pt x="10678" y="12481"/>
                </a:lnTo>
                <a:lnTo>
                  <a:pt x="14843" y="7775"/>
                </a:lnTo>
                <a:cubicBezTo>
                  <a:pt x="15188" y="7384"/>
                  <a:pt x="15815" y="7324"/>
                  <a:pt x="16243" y="7639"/>
                </a:cubicBezTo>
                <a:cubicBezTo>
                  <a:pt x="16671" y="7955"/>
                  <a:pt x="16738" y="8527"/>
                  <a:pt x="16392" y="8917"/>
                </a:cubicBezTo>
                <a:lnTo>
                  <a:pt x="11532" y="14409"/>
                </a:lnTo>
                <a:cubicBezTo>
                  <a:pt x="11355" y="14610"/>
                  <a:pt x="11092" y="14732"/>
                  <a:pt x="10810" y="14746"/>
                </a:cubicBezTo>
                <a:cubicBezTo>
                  <a:pt x="10793" y="14747"/>
                  <a:pt x="10775" y="14747"/>
                  <a:pt x="10758" y="14747"/>
                </a:cubicBezTo>
                <a:cubicBezTo>
                  <a:pt x="10494" y="14747"/>
                  <a:pt x="10240" y="14652"/>
                  <a:pt x="10053" y="14481"/>
                </a:cubicBezTo>
                <a:cubicBezTo>
                  <a:pt x="10053" y="14481"/>
                  <a:pt x="6724" y="11443"/>
                  <a:pt x="6724" y="11443"/>
                </a:cubicBezTo>
                <a:close/>
                <a:moveTo>
                  <a:pt x="10625" y="1969"/>
                </a:moveTo>
                <a:cubicBezTo>
                  <a:pt x="10647" y="1943"/>
                  <a:pt x="10668" y="1917"/>
                  <a:pt x="10687" y="1889"/>
                </a:cubicBezTo>
                <a:cubicBezTo>
                  <a:pt x="10687" y="1888"/>
                  <a:pt x="10768" y="1818"/>
                  <a:pt x="10800" y="1818"/>
                </a:cubicBezTo>
                <a:cubicBezTo>
                  <a:pt x="10826" y="1818"/>
                  <a:pt x="10894" y="1867"/>
                  <a:pt x="10914" y="1889"/>
                </a:cubicBezTo>
                <a:cubicBezTo>
                  <a:pt x="10941" y="1934"/>
                  <a:pt x="10941" y="1929"/>
                  <a:pt x="10976" y="1969"/>
                </a:cubicBezTo>
                <a:cubicBezTo>
                  <a:pt x="12307" y="3498"/>
                  <a:pt x="14867" y="5301"/>
                  <a:pt x="19600" y="5526"/>
                </a:cubicBezTo>
                <a:cubicBezTo>
                  <a:pt x="19450" y="13138"/>
                  <a:pt x="17291" y="16580"/>
                  <a:pt x="10801" y="19669"/>
                </a:cubicBezTo>
                <a:cubicBezTo>
                  <a:pt x="4717" y="16740"/>
                  <a:pt x="2191" y="12694"/>
                  <a:pt x="2003" y="5526"/>
                </a:cubicBezTo>
                <a:cubicBezTo>
                  <a:pt x="6734" y="5300"/>
                  <a:pt x="9293" y="3497"/>
                  <a:pt x="10625" y="1969"/>
                </a:cubicBezTo>
                <a:close/>
                <a:moveTo>
                  <a:pt x="10352" y="21503"/>
                </a:moveTo>
                <a:cubicBezTo>
                  <a:pt x="10493" y="21568"/>
                  <a:pt x="10646" y="21600"/>
                  <a:pt x="10800" y="21600"/>
                </a:cubicBezTo>
                <a:cubicBezTo>
                  <a:pt x="10954" y="21600"/>
                  <a:pt x="11107" y="21568"/>
                  <a:pt x="11248" y="21503"/>
                </a:cubicBezTo>
                <a:cubicBezTo>
                  <a:pt x="18988" y="17944"/>
                  <a:pt x="21600" y="13689"/>
                  <a:pt x="21600" y="4641"/>
                </a:cubicBezTo>
                <a:cubicBezTo>
                  <a:pt x="21600" y="4139"/>
                  <a:pt x="21154" y="3732"/>
                  <a:pt x="20604" y="3732"/>
                </a:cubicBezTo>
                <a:cubicBezTo>
                  <a:pt x="16044" y="3732"/>
                  <a:pt x="13711" y="2176"/>
                  <a:pt x="12555" y="860"/>
                </a:cubicBezTo>
                <a:cubicBezTo>
                  <a:pt x="12389" y="648"/>
                  <a:pt x="11801" y="0"/>
                  <a:pt x="10800" y="0"/>
                </a:cubicBezTo>
                <a:cubicBezTo>
                  <a:pt x="9799" y="0"/>
                  <a:pt x="9211" y="648"/>
                  <a:pt x="9046" y="860"/>
                </a:cubicBezTo>
                <a:cubicBezTo>
                  <a:pt x="7889" y="2176"/>
                  <a:pt x="5556" y="3732"/>
                  <a:pt x="996" y="3732"/>
                </a:cubicBezTo>
                <a:cubicBezTo>
                  <a:pt x="446" y="3732"/>
                  <a:pt x="0" y="4139"/>
                  <a:pt x="0" y="4641"/>
                </a:cubicBezTo>
                <a:cubicBezTo>
                  <a:pt x="0" y="13237"/>
                  <a:pt x="2999" y="18122"/>
                  <a:pt x="10352" y="21503"/>
                </a:cubicBezTo>
                <a:close/>
              </a:path>
            </a:pathLst>
          </a:custGeom>
          <a:solidFill>
            <a:srgbClr val="E7B955"/>
          </a:solidFill>
        </p:spPr>
        <p:txBody>
          <a:bodyPr lIns="38100" tIns="38100" rIns="38100" bIns="38100" numCol="1" spcCol="38100" anchor="ctr"/>
          <a:lstStyle/>
          <a:p>
            <a:r>
              <a:rPr lang="en-US"/>
              <a:t> </a:t>
            </a:r>
            <a:endParaRPr/>
          </a:p>
        </p:txBody>
      </p:sp>
      <p:sp>
        <p:nvSpPr>
          <p:cNvPr id="206" name="Shape 206"/>
          <p:cNvSpPr>
            <a:spLocks noGrp="1"/>
          </p:cNvSpPr>
          <p:nvPr>
            <p:ph type="body" sz="quarter" idx="15"/>
          </p:nvPr>
        </p:nvSpPr>
        <p:spPr>
          <a:xfrm>
            <a:off x="2578025" y="4222603"/>
            <a:ext cx="3497958" cy="1006128"/>
          </a:xfrm>
          <a:prstGeom prst="rect">
            <a:avLst/>
          </a:prstGeom>
        </p:spPr>
        <p:txBody>
          <a:bodyPr numCol="1" spcCol="38100" anchor="ctr"/>
          <a:lstStyle>
            <a:lvl1pPr algn="l"/>
          </a:lstStyle>
          <a:p>
            <a:r>
              <a:t>Eodem modo typi, qui nunc nobis videntur parum clari, fiant sollemnes in futurum lorem. </a:t>
            </a:r>
          </a:p>
        </p:txBody>
      </p:sp>
      <p:sp>
        <p:nvSpPr>
          <p:cNvPr id="207" name="Shape 207"/>
          <p:cNvSpPr>
            <a:spLocks noGrp="1"/>
          </p:cNvSpPr>
          <p:nvPr>
            <p:ph type="body" sz="quarter" idx="16"/>
          </p:nvPr>
        </p:nvSpPr>
        <p:spPr>
          <a:xfrm>
            <a:off x="2578025" y="6091457"/>
            <a:ext cx="3636666" cy="1006129"/>
          </a:xfrm>
          <a:prstGeom prst="rect">
            <a:avLst/>
          </a:prstGeom>
        </p:spPr>
        <p:txBody>
          <a:bodyPr numCol="1" spcCol="38100" anchor="ctr"/>
          <a:lstStyle>
            <a:lvl1pPr algn="l"/>
          </a:lstStyle>
          <a:p>
            <a:r>
              <a:t>Donec ullamcorper nulla non metus auctor fringilla. Nulla vitae elit libero, a pharetra augue.</a:t>
            </a:r>
          </a:p>
        </p:txBody>
      </p:sp>
      <p:sp>
        <p:nvSpPr>
          <p:cNvPr id="208" name="Shape 208"/>
          <p:cNvSpPr>
            <a:spLocks noGrp="1"/>
          </p:cNvSpPr>
          <p:nvPr>
            <p:ph type="pic" sz="half" idx="17"/>
          </p:nvPr>
        </p:nvSpPr>
        <p:spPr>
          <a:xfrm>
            <a:off x="5709261" y="1647668"/>
            <a:ext cx="7069404" cy="6458264"/>
          </a:xfrm>
          <a:prstGeom prst="rect">
            <a:avLst/>
          </a:prstGeom>
        </p:spPr>
        <p:txBody>
          <a:bodyPr lIns="91439" tIns="45719" rIns="91439" bIns="45719" numCol="1" spcCol="38100"/>
          <a:lstStyle/>
          <a:p>
            <a:endParaRPr/>
          </a:p>
        </p:txBody>
      </p:sp>
      <p:sp>
        <p:nvSpPr>
          <p:cNvPr id="209" name="Shape 209"/>
          <p:cNvSpPr>
            <a:spLocks noGrp="1"/>
          </p:cNvSpPr>
          <p:nvPr>
            <p:ph type="body" sz="half" idx="18" hasCustomPrompt="1"/>
          </p:nvPr>
        </p:nvSpPr>
        <p:spPr>
          <a:xfrm>
            <a:off x="6211854" y="2037903"/>
            <a:ext cx="6132546" cy="5413543"/>
          </a:xfrm>
          <a:custGeom>
            <a:avLst/>
            <a:gdLst/>
            <a:ahLst/>
            <a:cxnLst>
              <a:cxn ang="0">
                <a:pos x="wd2" y="hd2"/>
              </a:cxn>
              <a:cxn ang="5400000">
                <a:pos x="wd2" y="hd2"/>
              </a:cxn>
              <a:cxn ang="10800000">
                <a:pos x="wd2" y="hd2"/>
              </a:cxn>
              <a:cxn ang="16200000">
                <a:pos x="wd2" y="hd2"/>
              </a:cxn>
            </a:cxnLst>
            <a:rect l="0" t="0" r="r" b="b"/>
            <a:pathLst>
              <a:path w="21600" h="21600" extrusionOk="0">
                <a:moveTo>
                  <a:pt x="10398" y="0"/>
                </a:moveTo>
                <a:lnTo>
                  <a:pt x="21600" y="5360"/>
                </a:lnTo>
                <a:lnTo>
                  <a:pt x="12287" y="21600"/>
                </a:lnTo>
                <a:lnTo>
                  <a:pt x="0" y="13770"/>
                </a:lnTo>
                <a:lnTo>
                  <a:pt x="10398" y="0"/>
                </a:lnTo>
                <a:close/>
              </a:path>
            </a:pathLst>
          </a:custGeom>
          <a:solidFill>
            <a:srgbClr val="E2EDEF"/>
          </a:solidFill>
        </p:spPr>
        <p:txBody>
          <a:bodyPr lIns="50800" tIns="50800" rIns="50800" bIns="50800" numCol="1" spcCol="38100" anchor="ctr"/>
          <a:lstStyle/>
          <a:p>
            <a:r>
              <a:rPr lang="en-US"/>
              <a:t> </a:t>
            </a:r>
            <a:endParaRPr/>
          </a:p>
        </p:txBody>
      </p:sp>
      <p:sp>
        <p:nvSpPr>
          <p:cNvPr id="210" name="Shape 210"/>
          <p:cNvSpPr>
            <a:spLocks noGrp="1"/>
          </p:cNvSpPr>
          <p:nvPr>
            <p:ph type="body" sz="quarter" idx="19" hasCustomPrompt="1"/>
          </p:nvPr>
        </p:nvSpPr>
        <p:spPr>
          <a:xfrm rot="7604442">
            <a:off x="8778757" y="2047965"/>
            <a:ext cx="1160545" cy="110758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349" y="20262"/>
                </a:lnTo>
                <a:lnTo>
                  <a:pt x="21600" y="21600"/>
                </a:lnTo>
                <a:lnTo>
                  <a:pt x="0" y="0"/>
                </a:lnTo>
                <a:close/>
              </a:path>
            </a:pathLst>
          </a:custGeom>
          <a:solidFill>
            <a:srgbClr val="E7B955"/>
          </a:solidFill>
        </p:spPr>
        <p:txBody>
          <a:bodyPr numCol="1" spcCol="38100" anchor="ctr"/>
          <a:lstStyle/>
          <a:p>
            <a:r>
              <a:rPr lang="en-US"/>
              <a:t> </a:t>
            </a:r>
            <a:endParaRPr/>
          </a:p>
        </p:txBody>
      </p:sp>
      <p:sp>
        <p:nvSpPr>
          <p:cNvPr id="211" name="Shape 211"/>
          <p:cNvSpPr>
            <a:spLocks noGrp="1"/>
          </p:cNvSpPr>
          <p:nvPr>
            <p:ph type="body" sz="quarter" idx="20"/>
          </p:nvPr>
        </p:nvSpPr>
        <p:spPr>
          <a:xfrm rot="21104443">
            <a:off x="8890319" y="2237199"/>
            <a:ext cx="769691" cy="349560"/>
          </a:xfrm>
          <a:prstGeom prst="rect">
            <a:avLst/>
          </a:prstGeom>
        </p:spPr>
        <p:txBody>
          <a:bodyPr numCol="1" spcCol="38100" anchor="ctr"/>
          <a:lstStyle>
            <a:lvl1pPr>
              <a:lnSpc>
                <a:spcPct val="80000"/>
              </a:lnSpc>
              <a:defRPr sz="2000" b="1" cap="all">
                <a:solidFill>
                  <a:srgbClr val="FFFFFF"/>
                </a:solidFill>
              </a:defRPr>
            </a:lvl1pPr>
          </a:lstStyle>
          <a:p>
            <a:r>
              <a:t>NEW!</a:t>
            </a:r>
          </a:p>
        </p:txBody>
      </p:sp>
      <p:sp>
        <p:nvSpPr>
          <p:cNvPr id="212" name="Shape 21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14">
    <p:spTree>
      <p:nvGrpSpPr>
        <p:cNvPr id="1" name=""/>
        <p:cNvGrpSpPr/>
        <p:nvPr/>
      </p:nvGrpSpPr>
      <p:grpSpPr>
        <a:xfrm>
          <a:off x="0" y="0"/>
          <a:ext cx="0" cy="0"/>
          <a:chOff x="0" y="0"/>
          <a:chExt cx="0" cy="0"/>
        </a:xfrm>
      </p:grpSpPr>
      <p:sp>
        <p:nvSpPr>
          <p:cNvPr id="219" name="Shape 219"/>
          <p:cNvSpPr>
            <a:spLocks noGrp="1"/>
          </p:cNvSpPr>
          <p:nvPr>
            <p:ph type="pic" sz="half" idx="13"/>
          </p:nvPr>
        </p:nvSpPr>
        <p:spPr>
          <a:xfrm>
            <a:off x="6745246" y="387710"/>
            <a:ext cx="4949908" cy="8978180"/>
          </a:xfrm>
          <a:prstGeom prst="rect">
            <a:avLst/>
          </a:prstGeom>
        </p:spPr>
        <p:txBody>
          <a:bodyPr lIns="91439" tIns="45719" rIns="91439" bIns="45719" numCol="1" spcCol="38100"/>
          <a:lstStyle/>
          <a:p>
            <a:endParaRPr/>
          </a:p>
        </p:txBody>
      </p:sp>
      <p:sp>
        <p:nvSpPr>
          <p:cNvPr id="220" name="Shape 220"/>
          <p:cNvSpPr>
            <a:spLocks noGrp="1"/>
          </p:cNvSpPr>
          <p:nvPr>
            <p:ph type="pic" sz="quarter" idx="14"/>
          </p:nvPr>
        </p:nvSpPr>
        <p:spPr>
          <a:xfrm>
            <a:off x="7368976" y="2892028"/>
            <a:ext cx="3448448" cy="3969544"/>
          </a:xfrm>
          <a:prstGeom prst="rect">
            <a:avLst/>
          </a:prstGeom>
        </p:spPr>
        <p:txBody>
          <a:bodyPr lIns="91439" tIns="45719" rIns="91439" bIns="45719" numCol="1" spcCol="38100"/>
          <a:lstStyle/>
          <a:p>
            <a:endParaRPr/>
          </a:p>
        </p:txBody>
      </p:sp>
      <p:sp>
        <p:nvSpPr>
          <p:cNvPr id="221" name="Shape 221"/>
          <p:cNvSpPr>
            <a:spLocks noGrp="1"/>
          </p:cNvSpPr>
          <p:nvPr>
            <p:ph type="body" sz="quarter" idx="15" hasCustomPrompt="1"/>
          </p:nvPr>
        </p:nvSpPr>
        <p:spPr>
          <a:xfrm rot="10800000">
            <a:off x="9798095" y="2900153"/>
            <a:ext cx="1023209" cy="102320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7B955"/>
          </a:solidFill>
        </p:spPr>
        <p:txBody>
          <a:bodyPr numCol="1" spcCol="38100" anchor="ctr"/>
          <a:lstStyle/>
          <a:p>
            <a:r>
              <a:rPr lang="en-US"/>
              <a:t> </a:t>
            </a:r>
            <a:endParaRPr/>
          </a:p>
        </p:txBody>
      </p:sp>
      <p:sp>
        <p:nvSpPr>
          <p:cNvPr id="222" name="Shape 222"/>
          <p:cNvSpPr>
            <a:spLocks noGrp="1"/>
          </p:cNvSpPr>
          <p:nvPr>
            <p:ph type="body" sz="quarter" idx="16"/>
          </p:nvPr>
        </p:nvSpPr>
        <p:spPr>
          <a:xfrm rot="2700000">
            <a:off x="10091835" y="3074494"/>
            <a:ext cx="769691" cy="349561"/>
          </a:xfrm>
          <a:prstGeom prst="rect">
            <a:avLst/>
          </a:prstGeom>
        </p:spPr>
        <p:txBody>
          <a:bodyPr numCol="1" spcCol="38100" anchor="ctr"/>
          <a:lstStyle>
            <a:lvl1pPr>
              <a:lnSpc>
                <a:spcPct val="80000"/>
              </a:lnSpc>
              <a:defRPr b="1" cap="all">
                <a:solidFill>
                  <a:srgbClr val="FFFFFF"/>
                </a:solidFill>
              </a:defRPr>
            </a:lvl1pPr>
          </a:lstStyle>
          <a:p>
            <a:r>
              <a:t>NEW!</a:t>
            </a:r>
          </a:p>
        </p:txBody>
      </p:sp>
      <p:sp>
        <p:nvSpPr>
          <p:cNvPr id="223" name="Shape 223"/>
          <p:cNvSpPr>
            <a:spLocks noGrp="1"/>
          </p:cNvSpPr>
          <p:nvPr>
            <p:ph type="body" sz="quarter" idx="17"/>
          </p:nvPr>
        </p:nvSpPr>
        <p:spPr>
          <a:xfrm>
            <a:off x="3422081" y="5395274"/>
            <a:ext cx="2425601" cy="449115"/>
          </a:xfrm>
          <a:prstGeom prst="rect">
            <a:avLst/>
          </a:prstGeom>
        </p:spPr>
        <p:txBody>
          <a:bodyPr numCol="1" spcCol="38100" anchor="b"/>
          <a:lstStyle>
            <a:lvl1pPr algn="r">
              <a:lnSpc>
                <a:spcPct val="80000"/>
              </a:lnSpc>
              <a:defRPr sz="3200" b="1" strike="sngStrike" cap="all"/>
            </a:lvl1pPr>
          </a:lstStyle>
          <a:p>
            <a:r>
              <a:t>$250</a:t>
            </a:r>
          </a:p>
        </p:txBody>
      </p:sp>
      <p:sp>
        <p:nvSpPr>
          <p:cNvPr id="224" name="Shape 224"/>
          <p:cNvSpPr>
            <a:spLocks noGrp="1"/>
          </p:cNvSpPr>
          <p:nvPr>
            <p:ph type="body" sz="quarter" idx="18"/>
          </p:nvPr>
        </p:nvSpPr>
        <p:spPr>
          <a:xfrm>
            <a:off x="3422081" y="6005742"/>
            <a:ext cx="2425601" cy="1069232"/>
          </a:xfrm>
          <a:prstGeom prst="rect">
            <a:avLst/>
          </a:prstGeom>
        </p:spPr>
        <p:txBody>
          <a:bodyPr numCol="1" spcCol="38100" anchor="ctr"/>
          <a:lstStyle>
            <a:lvl1pPr algn="r">
              <a:lnSpc>
                <a:spcPct val="80000"/>
              </a:lnSpc>
              <a:defRPr sz="7300" b="1" cap="all">
                <a:solidFill>
                  <a:srgbClr val="E7B955"/>
                </a:solidFill>
              </a:defRPr>
            </a:lvl1pPr>
          </a:lstStyle>
          <a:p>
            <a:r>
              <a:t>$175</a:t>
            </a:r>
          </a:p>
        </p:txBody>
      </p:sp>
      <p:sp>
        <p:nvSpPr>
          <p:cNvPr id="225" name="Shape 225"/>
          <p:cNvSpPr>
            <a:spLocks noGrp="1"/>
          </p:cNvSpPr>
          <p:nvPr>
            <p:ph type="body" sz="quarter" idx="19" hasCustomPrompt="1"/>
          </p:nvPr>
        </p:nvSpPr>
        <p:spPr>
          <a:xfrm>
            <a:off x="1729684" y="5165697"/>
            <a:ext cx="4117998" cy="1"/>
          </a:xfrm>
          <a:prstGeom prst="line">
            <a:avLst/>
          </a:prstGeom>
          <a:ln w="9525">
            <a:solidFill>
              <a:srgbClr val="DCDEE0"/>
            </a:solidFill>
          </a:ln>
        </p:spPr>
        <p:txBody>
          <a:bodyPr lIns="50800" tIns="50800" rIns="50800" bIns="50800" numCol="1" spcCol="38100" anchor="ctr"/>
          <a:lstStyle/>
          <a:p>
            <a:pPr>
              <a:lnSpc>
                <a:spcPct val="80000"/>
              </a:lnSpc>
              <a:defRPr sz="2400" b="1" cap="all">
                <a:solidFill>
                  <a:srgbClr val="FFFFFF"/>
                </a:solidFill>
              </a:defRPr>
            </a:pPr>
            <a:r>
              <a:rPr lang="en-US"/>
              <a:t> </a:t>
            </a:r>
            <a:endParaRPr/>
          </a:p>
        </p:txBody>
      </p:sp>
      <p:sp>
        <p:nvSpPr>
          <p:cNvPr id="226" name="Shape 226"/>
          <p:cNvSpPr>
            <a:spLocks noGrp="1"/>
          </p:cNvSpPr>
          <p:nvPr>
            <p:ph type="title"/>
          </p:nvPr>
        </p:nvSpPr>
        <p:spPr>
          <a:xfrm>
            <a:off x="1630653" y="2678626"/>
            <a:ext cx="4217029" cy="1023208"/>
          </a:xfrm>
          <a:prstGeom prst="rect">
            <a:avLst/>
          </a:prstGeom>
        </p:spPr>
        <p:txBody>
          <a:bodyPr/>
          <a:lstStyle>
            <a:lvl1pPr algn="r">
              <a:defRPr sz="3200"/>
            </a:lvl1pPr>
          </a:lstStyle>
          <a:p>
            <a:r>
              <a:t>Title Text</a:t>
            </a:r>
          </a:p>
        </p:txBody>
      </p:sp>
      <p:sp>
        <p:nvSpPr>
          <p:cNvPr id="227" name="Shape 227"/>
          <p:cNvSpPr>
            <a:spLocks noGrp="1"/>
          </p:cNvSpPr>
          <p:nvPr>
            <p:ph type="body" sz="quarter" idx="1"/>
          </p:nvPr>
        </p:nvSpPr>
        <p:spPr>
          <a:xfrm>
            <a:off x="1630653" y="3681989"/>
            <a:ext cx="4217029" cy="1271341"/>
          </a:xfrm>
          <a:prstGeom prst="rect">
            <a:avLst/>
          </a:prstGeom>
        </p:spPr>
        <p:txBody>
          <a:bodyPr numCol="1" spcCol="38100" anchor="ctr"/>
          <a:lstStyle>
            <a:lvl1pPr algn="r"/>
            <a:lvl2pPr algn="r"/>
            <a:lvl3pPr algn="r"/>
            <a:lvl4pPr algn="r"/>
            <a:lvl5pPr algn="r"/>
          </a:lstStyle>
          <a:p>
            <a:r>
              <a:t>Body Level One</a:t>
            </a:r>
          </a:p>
          <a:p>
            <a:pPr lvl="1"/>
            <a:r>
              <a:t>Body Level Two</a:t>
            </a:r>
          </a:p>
          <a:p>
            <a:pPr lvl="2"/>
            <a:r>
              <a:t>Body Level Three</a:t>
            </a:r>
          </a:p>
          <a:p>
            <a:pPr lvl="3"/>
            <a:r>
              <a:t>Body Level Four</a:t>
            </a:r>
          </a:p>
          <a:p>
            <a:pPr lvl="4"/>
            <a:r>
              <a:t>Body Level Five</a:t>
            </a:r>
          </a:p>
        </p:txBody>
      </p:sp>
      <p:sp>
        <p:nvSpPr>
          <p:cNvPr id="228" name="Shape 22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5">
    <p:spTree>
      <p:nvGrpSpPr>
        <p:cNvPr id="1" name=""/>
        <p:cNvGrpSpPr/>
        <p:nvPr/>
      </p:nvGrpSpPr>
      <p:grpSpPr>
        <a:xfrm>
          <a:off x="0" y="0"/>
          <a:ext cx="0" cy="0"/>
          <a:chOff x="0" y="0"/>
          <a:chExt cx="0" cy="0"/>
        </a:xfrm>
      </p:grpSpPr>
      <p:sp>
        <p:nvSpPr>
          <p:cNvPr id="235" name="Shape 235"/>
          <p:cNvSpPr/>
          <p:nvPr/>
        </p:nvSpPr>
        <p:spPr>
          <a:xfrm>
            <a:off x="634578" y="2220704"/>
            <a:ext cx="11735644" cy="5312192"/>
          </a:xfrm>
          <a:prstGeom prst="rect">
            <a:avLst/>
          </a:prstGeom>
          <a:solidFill>
            <a:srgbClr val="FFFFFF"/>
          </a:solidFill>
          <a:ln w="12700">
            <a:miter lim="400000"/>
          </a:ln>
          <a:effectLst>
            <a:outerShdw blurRad="190500" dist="8455" dir="5400000" rotWithShape="0">
              <a:srgbClr val="000000">
                <a:alpha val="33251"/>
              </a:srgbClr>
            </a:outerShdw>
          </a:effectLst>
        </p:spPr>
        <p:txBody>
          <a:bodyPr lIns="50800" tIns="50800" rIns="50800" bIns="50800" anchor="ctr"/>
          <a:lstStyle/>
          <a:p>
            <a:pPr defTabSz="457200">
              <a:defRPr sz="1200">
                <a:solidFill>
                  <a:srgbClr val="404040"/>
                </a:solidFill>
              </a:defRPr>
            </a:pPr>
            <a:endParaRPr/>
          </a:p>
        </p:txBody>
      </p:sp>
      <p:sp>
        <p:nvSpPr>
          <p:cNvPr id="236" name="Shape 236"/>
          <p:cNvSpPr>
            <a:spLocks noGrp="1"/>
          </p:cNvSpPr>
          <p:nvPr>
            <p:ph type="pic" sz="quarter" idx="13"/>
          </p:nvPr>
        </p:nvSpPr>
        <p:spPr>
          <a:xfrm>
            <a:off x="1731659" y="1401581"/>
            <a:ext cx="3384562" cy="6950438"/>
          </a:xfrm>
          <a:prstGeom prst="rect">
            <a:avLst/>
          </a:prstGeom>
        </p:spPr>
        <p:txBody>
          <a:bodyPr lIns="91439" tIns="45719" rIns="91439" bIns="45719" numCol="1" spcCol="38100"/>
          <a:lstStyle/>
          <a:p>
            <a:endParaRPr/>
          </a:p>
        </p:txBody>
      </p:sp>
      <p:sp>
        <p:nvSpPr>
          <p:cNvPr id="237" name="Shape 237"/>
          <p:cNvSpPr>
            <a:spLocks noGrp="1"/>
          </p:cNvSpPr>
          <p:nvPr>
            <p:ph type="title"/>
          </p:nvPr>
        </p:nvSpPr>
        <p:spPr>
          <a:xfrm>
            <a:off x="5653159" y="2783904"/>
            <a:ext cx="5982495" cy="1892797"/>
          </a:xfrm>
          <a:prstGeom prst="rect">
            <a:avLst/>
          </a:prstGeom>
        </p:spPr>
        <p:txBody>
          <a:bodyPr/>
          <a:lstStyle/>
          <a:p>
            <a:r>
              <a:t>Title Text</a:t>
            </a:r>
          </a:p>
        </p:txBody>
      </p:sp>
      <p:sp>
        <p:nvSpPr>
          <p:cNvPr id="238" name="Shape 238"/>
          <p:cNvSpPr>
            <a:spLocks noGrp="1"/>
          </p:cNvSpPr>
          <p:nvPr>
            <p:ph type="body" sz="quarter" idx="14" hasCustomPrompt="1"/>
          </p:nvPr>
        </p:nvSpPr>
        <p:spPr>
          <a:xfrm>
            <a:off x="1943100" y="2235200"/>
            <a:ext cx="2961680" cy="5245100"/>
          </a:xfrm>
          <a:prstGeom prst="rect">
            <a:avLst/>
          </a:prstGeom>
          <a:solidFill>
            <a:srgbClr val="E2EDEF"/>
          </a:solidFill>
        </p:spPr>
        <p:txBody>
          <a:bodyPr numCol="1" spcCol="38100" anchor="ctr"/>
          <a:lstStyle/>
          <a:p>
            <a:r>
              <a:rPr lang="en-US"/>
              <a:t> </a:t>
            </a:r>
            <a:endParaRPr/>
          </a:p>
        </p:txBody>
      </p:sp>
      <p:sp>
        <p:nvSpPr>
          <p:cNvPr id="239" name="Shape 239"/>
          <p:cNvSpPr>
            <a:spLocks noGrp="1"/>
          </p:cNvSpPr>
          <p:nvPr>
            <p:ph type="body" sz="quarter" idx="15" hasCustomPrompt="1"/>
          </p:nvPr>
        </p:nvSpPr>
        <p:spPr>
          <a:xfrm rot="5400000">
            <a:off x="1936795" y="2239753"/>
            <a:ext cx="1023209" cy="102320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7B955"/>
          </a:solidFill>
        </p:spPr>
        <p:txBody>
          <a:bodyPr numCol="1" spcCol="38100" anchor="ctr"/>
          <a:lstStyle/>
          <a:p>
            <a:r>
              <a:rPr lang="en-US"/>
              <a:t> </a:t>
            </a:r>
            <a:endParaRPr/>
          </a:p>
        </p:txBody>
      </p:sp>
      <p:sp>
        <p:nvSpPr>
          <p:cNvPr id="240" name="Shape 240"/>
          <p:cNvSpPr>
            <a:spLocks noGrp="1"/>
          </p:cNvSpPr>
          <p:nvPr>
            <p:ph type="body" sz="quarter" idx="16"/>
          </p:nvPr>
        </p:nvSpPr>
        <p:spPr>
          <a:xfrm rot="18900000">
            <a:off x="1862235" y="2414094"/>
            <a:ext cx="769691" cy="349561"/>
          </a:xfrm>
          <a:prstGeom prst="rect">
            <a:avLst/>
          </a:prstGeom>
        </p:spPr>
        <p:txBody>
          <a:bodyPr numCol="1" spcCol="38100" anchor="ctr"/>
          <a:lstStyle>
            <a:lvl1pPr>
              <a:lnSpc>
                <a:spcPct val="80000"/>
              </a:lnSpc>
              <a:defRPr b="1" cap="all">
                <a:solidFill>
                  <a:srgbClr val="FFFFFF"/>
                </a:solidFill>
              </a:defRPr>
            </a:lvl1pPr>
          </a:lstStyle>
          <a:p>
            <a:r>
              <a:t>NEW!</a:t>
            </a:r>
          </a:p>
        </p:txBody>
      </p:sp>
      <p:sp>
        <p:nvSpPr>
          <p:cNvPr id="241" name="Shape 241"/>
          <p:cNvSpPr>
            <a:spLocks noGrp="1"/>
          </p:cNvSpPr>
          <p:nvPr>
            <p:ph type="body" sz="quarter" idx="1" hasCustomPrompt="1"/>
          </p:nvPr>
        </p:nvSpPr>
        <p:spPr>
          <a:xfrm>
            <a:off x="5653158" y="4874437"/>
            <a:ext cx="5982496" cy="698362"/>
          </a:xfrm>
          <a:prstGeom prst="rect">
            <a:avLst/>
          </a:prstGeom>
        </p:spPr>
        <p:txBody>
          <a:bodyPr numCol="1" spcCol="38100"/>
          <a:lstStyle>
            <a:lvl1pPr algn="l"/>
            <a:lvl2pPr algn="l"/>
            <a:lvl3pPr algn="l"/>
            <a:lvl4pPr algn="l"/>
            <a:lvl5pPr algn="l"/>
          </a:lstStyle>
          <a:p>
            <a:r>
              <a:t>Body Level One</a:t>
            </a:r>
          </a:p>
          <a:p>
            <a:pPr lvl="1"/>
            <a:r>
              <a:t>Body Level Two</a:t>
            </a:r>
          </a:p>
          <a:p>
            <a:pPr lvl="2"/>
            <a:r>
              <a:t>Body Level Three</a:t>
            </a:r>
          </a:p>
        </p:txBody>
      </p:sp>
      <p:sp>
        <p:nvSpPr>
          <p:cNvPr id="242" name="Shape 242"/>
          <p:cNvSpPr>
            <a:spLocks noGrp="1"/>
          </p:cNvSpPr>
          <p:nvPr>
            <p:ph type="body" sz="quarter" idx="17"/>
          </p:nvPr>
        </p:nvSpPr>
        <p:spPr>
          <a:xfrm>
            <a:off x="9225981" y="6069242"/>
            <a:ext cx="2425601" cy="1069232"/>
          </a:xfrm>
          <a:prstGeom prst="rect">
            <a:avLst/>
          </a:prstGeom>
        </p:spPr>
        <p:txBody>
          <a:bodyPr numCol="1" spcCol="38100" anchor="ctr"/>
          <a:lstStyle>
            <a:lvl1pPr algn="r">
              <a:lnSpc>
                <a:spcPct val="80000"/>
              </a:lnSpc>
              <a:defRPr sz="7300" b="1" cap="all">
                <a:solidFill>
                  <a:srgbClr val="E7B955"/>
                </a:solidFill>
              </a:defRPr>
            </a:lvl1pPr>
          </a:lstStyle>
          <a:p>
            <a:r>
              <a:t>$175</a:t>
            </a:r>
          </a:p>
        </p:txBody>
      </p:sp>
      <p:sp>
        <p:nvSpPr>
          <p:cNvPr id="243" name="Shape 243"/>
          <p:cNvSpPr/>
          <p:nvPr/>
        </p:nvSpPr>
        <p:spPr>
          <a:xfrm>
            <a:off x="5637230" y="5775297"/>
            <a:ext cx="6014352" cy="1"/>
          </a:xfrm>
          <a:prstGeom prst="line">
            <a:avLst/>
          </a:prstGeom>
          <a:ln>
            <a:solidFill>
              <a:srgbClr val="DCDEE0"/>
            </a:solidFill>
            <a:miter lim="400000"/>
          </a:ln>
        </p:spPr>
        <p:txBody>
          <a:bodyPr lIns="50800" tIns="50800" rIns="50800" bIns="50800" anchor="ctr"/>
          <a:lstStyle/>
          <a:p>
            <a:pPr>
              <a:lnSpc>
                <a:spcPct val="80000"/>
              </a:lnSpc>
              <a:defRPr sz="2400" b="1" cap="all">
                <a:solidFill>
                  <a:srgbClr val="FFFFFF"/>
                </a:solidFill>
              </a:defRPr>
            </a:pPr>
            <a:endParaRPr/>
          </a:p>
        </p:txBody>
      </p:sp>
      <p:sp>
        <p:nvSpPr>
          <p:cNvPr id="244" name="Shape 24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16">
    <p:spTree>
      <p:nvGrpSpPr>
        <p:cNvPr id="1" name=""/>
        <p:cNvGrpSpPr/>
        <p:nvPr/>
      </p:nvGrpSpPr>
      <p:grpSpPr>
        <a:xfrm>
          <a:off x="0" y="0"/>
          <a:ext cx="0" cy="0"/>
          <a:chOff x="0" y="0"/>
          <a:chExt cx="0" cy="0"/>
        </a:xfrm>
      </p:grpSpPr>
      <p:sp>
        <p:nvSpPr>
          <p:cNvPr id="251" name="Shape 251"/>
          <p:cNvSpPr>
            <a:spLocks noGrp="1"/>
          </p:cNvSpPr>
          <p:nvPr>
            <p:ph type="title"/>
          </p:nvPr>
        </p:nvSpPr>
        <p:spPr>
          <a:xfrm>
            <a:off x="1595933" y="1272604"/>
            <a:ext cx="9812934" cy="1270497"/>
          </a:xfrm>
          <a:prstGeom prst="rect">
            <a:avLst/>
          </a:prstGeom>
        </p:spPr>
        <p:txBody>
          <a:bodyPr/>
          <a:lstStyle/>
          <a:p>
            <a:r>
              <a:t>Title Text</a:t>
            </a:r>
          </a:p>
        </p:txBody>
      </p:sp>
      <p:sp>
        <p:nvSpPr>
          <p:cNvPr id="252" name="Shape 252"/>
          <p:cNvSpPr>
            <a:spLocks noGrp="1"/>
          </p:cNvSpPr>
          <p:nvPr>
            <p:ph type="pic" sz="quarter" idx="13"/>
          </p:nvPr>
        </p:nvSpPr>
        <p:spPr>
          <a:xfrm>
            <a:off x="1274857" y="3676749"/>
            <a:ext cx="2838988" cy="2464005"/>
          </a:xfrm>
          <a:prstGeom prst="rect">
            <a:avLst/>
          </a:prstGeom>
        </p:spPr>
        <p:txBody>
          <a:bodyPr lIns="91439" tIns="45719" rIns="91439" bIns="45719" numCol="1" spcCol="38100"/>
          <a:lstStyle/>
          <a:p>
            <a:endParaRPr/>
          </a:p>
        </p:txBody>
      </p:sp>
      <p:sp>
        <p:nvSpPr>
          <p:cNvPr id="253" name="Shape 253"/>
          <p:cNvSpPr>
            <a:spLocks noGrp="1"/>
          </p:cNvSpPr>
          <p:nvPr>
            <p:ph type="body" sz="quarter" idx="14" hasCustomPrompt="1"/>
          </p:nvPr>
        </p:nvSpPr>
        <p:spPr>
          <a:xfrm rot="10800000">
            <a:off x="3097118" y="3687553"/>
            <a:ext cx="1023208" cy="102320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7B955"/>
          </a:solidFill>
        </p:spPr>
        <p:txBody>
          <a:bodyPr numCol="1" spcCol="38100" anchor="ctr"/>
          <a:lstStyle/>
          <a:p>
            <a:r>
              <a:rPr lang="en-US"/>
              <a:t> </a:t>
            </a:r>
            <a:endParaRPr/>
          </a:p>
        </p:txBody>
      </p:sp>
      <p:sp>
        <p:nvSpPr>
          <p:cNvPr id="254" name="Shape 254"/>
          <p:cNvSpPr>
            <a:spLocks noGrp="1"/>
          </p:cNvSpPr>
          <p:nvPr>
            <p:ph type="pic" sz="quarter" idx="15"/>
          </p:nvPr>
        </p:nvSpPr>
        <p:spPr>
          <a:xfrm>
            <a:off x="5055632" y="3676749"/>
            <a:ext cx="2838988" cy="2464005"/>
          </a:xfrm>
          <a:prstGeom prst="rect">
            <a:avLst/>
          </a:prstGeom>
        </p:spPr>
        <p:txBody>
          <a:bodyPr lIns="91439" tIns="45719" rIns="91439" bIns="45719" numCol="1" spcCol="38100"/>
          <a:lstStyle/>
          <a:p>
            <a:endParaRPr/>
          </a:p>
        </p:txBody>
      </p:sp>
      <p:sp>
        <p:nvSpPr>
          <p:cNvPr id="255" name="Shape 255"/>
          <p:cNvSpPr>
            <a:spLocks noGrp="1"/>
          </p:cNvSpPr>
          <p:nvPr>
            <p:ph type="body" sz="quarter" idx="16"/>
          </p:nvPr>
        </p:nvSpPr>
        <p:spPr>
          <a:xfrm rot="2700000">
            <a:off x="3390857" y="3861894"/>
            <a:ext cx="769692" cy="349561"/>
          </a:xfrm>
          <a:prstGeom prst="rect">
            <a:avLst/>
          </a:prstGeom>
        </p:spPr>
        <p:txBody>
          <a:bodyPr numCol="1" spcCol="38100" anchor="ctr"/>
          <a:lstStyle>
            <a:lvl1pPr>
              <a:lnSpc>
                <a:spcPct val="80000"/>
              </a:lnSpc>
              <a:defRPr b="1" cap="all">
                <a:solidFill>
                  <a:srgbClr val="FFFFFF"/>
                </a:solidFill>
              </a:defRPr>
            </a:lvl1pPr>
          </a:lstStyle>
          <a:p>
            <a:r>
              <a:t>NEW!</a:t>
            </a:r>
          </a:p>
        </p:txBody>
      </p:sp>
      <p:sp>
        <p:nvSpPr>
          <p:cNvPr id="256" name="Shape 256"/>
          <p:cNvSpPr>
            <a:spLocks noGrp="1"/>
          </p:cNvSpPr>
          <p:nvPr>
            <p:ph type="body" sz="quarter" idx="17"/>
          </p:nvPr>
        </p:nvSpPr>
        <p:spPr>
          <a:xfrm>
            <a:off x="1271830" y="6231618"/>
            <a:ext cx="2870301" cy="502997"/>
          </a:xfrm>
          <a:prstGeom prst="rect">
            <a:avLst/>
          </a:prstGeom>
        </p:spPr>
        <p:txBody>
          <a:bodyPr numCol="1" spcCol="38100" anchor="ctr"/>
          <a:lstStyle>
            <a:lvl1pPr>
              <a:lnSpc>
                <a:spcPct val="80000"/>
              </a:lnSpc>
              <a:defRPr sz="2000" b="1"/>
            </a:lvl1pPr>
          </a:lstStyle>
          <a:p>
            <a:r>
              <a:t>Product Name</a:t>
            </a:r>
          </a:p>
        </p:txBody>
      </p:sp>
      <p:sp>
        <p:nvSpPr>
          <p:cNvPr id="257" name="Shape 257"/>
          <p:cNvSpPr>
            <a:spLocks noGrp="1"/>
          </p:cNvSpPr>
          <p:nvPr>
            <p:ph type="body" sz="quarter" idx="18"/>
          </p:nvPr>
        </p:nvSpPr>
        <p:spPr>
          <a:xfrm>
            <a:off x="1271830" y="6795272"/>
            <a:ext cx="2870301" cy="1006128"/>
          </a:xfrm>
          <a:prstGeom prst="rect">
            <a:avLst/>
          </a:prstGeom>
        </p:spPr>
        <p:txBody>
          <a:bodyPr numCol="1" spcCol="38100" anchor="ctr"/>
          <a:lstStyle/>
          <a:p>
            <a:r>
              <a:t>Eodem modo typi, qui nunc nobis videntur parum clari, fiant sollemnes in futurum.</a:t>
            </a:r>
          </a:p>
        </p:txBody>
      </p:sp>
      <p:sp>
        <p:nvSpPr>
          <p:cNvPr id="258" name="Shape 258"/>
          <p:cNvSpPr>
            <a:spLocks noGrp="1"/>
          </p:cNvSpPr>
          <p:nvPr>
            <p:ph type="body" sz="quarter" idx="19" hasCustomPrompt="1"/>
          </p:nvPr>
        </p:nvSpPr>
        <p:spPr>
          <a:xfrm rot="10800000">
            <a:off x="6877894" y="3687553"/>
            <a:ext cx="1023208" cy="102320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7B955"/>
          </a:solidFill>
        </p:spPr>
        <p:txBody>
          <a:bodyPr numCol="1" spcCol="38100" anchor="ctr"/>
          <a:lstStyle/>
          <a:p>
            <a:r>
              <a:rPr lang="en-US"/>
              <a:t> </a:t>
            </a:r>
            <a:endParaRPr/>
          </a:p>
        </p:txBody>
      </p:sp>
      <p:sp>
        <p:nvSpPr>
          <p:cNvPr id="259" name="Shape 259"/>
          <p:cNvSpPr>
            <a:spLocks noGrp="1"/>
          </p:cNvSpPr>
          <p:nvPr>
            <p:ph type="body" sz="quarter" idx="20"/>
          </p:nvPr>
        </p:nvSpPr>
        <p:spPr>
          <a:xfrm rot="2700000">
            <a:off x="7171633" y="3861894"/>
            <a:ext cx="769692" cy="349561"/>
          </a:xfrm>
          <a:prstGeom prst="rect">
            <a:avLst/>
          </a:prstGeom>
        </p:spPr>
        <p:txBody>
          <a:bodyPr numCol="1" spcCol="38100" anchor="ctr"/>
          <a:lstStyle>
            <a:lvl1pPr>
              <a:lnSpc>
                <a:spcPct val="80000"/>
              </a:lnSpc>
              <a:defRPr b="1" cap="all">
                <a:solidFill>
                  <a:srgbClr val="FFFFFF"/>
                </a:solidFill>
              </a:defRPr>
            </a:lvl1pPr>
          </a:lstStyle>
          <a:p>
            <a:r>
              <a:t>NEW!</a:t>
            </a:r>
          </a:p>
        </p:txBody>
      </p:sp>
      <p:sp>
        <p:nvSpPr>
          <p:cNvPr id="260" name="Shape 260"/>
          <p:cNvSpPr>
            <a:spLocks noGrp="1"/>
          </p:cNvSpPr>
          <p:nvPr>
            <p:ph type="body" sz="quarter" idx="21"/>
          </p:nvPr>
        </p:nvSpPr>
        <p:spPr>
          <a:xfrm>
            <a:off x="5039906" y="6231618"/>
            <a:ext cx="2870300" cy="502997"/>
          </a:xfrm>
          <a:prstGeom prst="rect">
            <a:avLst/>
          </a:prstGeom>
        </p:spPr>
        <p:txBody>
          <a:bodyPr numCol="1" spcCol="38100" anchor="ctr"/>
          <a:lstStyle>
            <a:lvl1pPr>
              <a:lnSpc>
                <a:spcPct val="80000"/>
              </a:lnSpc>
              <a:defRPr sz="2000" b="1"/>
            </a:lvl1pPr>
          </a:lstStyle>
          <a:p>
            <a:r>
              <a:t>Product Name</a:t>
            </a:r>
          </a:p>
        </p:txBody>
      </p:sp>
      <p:sp>
        <p:nvSpPr>
          <p:cNvPr id="261" name="Shape 261"/>
          <p:cNvSpPr>
            <a:spLocks noGrp="1"/>
          </p:cNvSpPr>
          <p:nvPr>
            <p:ph type="body" sz="quarter" idx="22"/>
          </p:nvPr>
        </p:nvSpPr>
        <p:spPr>
          <a:xfrm>
            <a:off x="5039906" y="6795272"/>
            <a:ext cx="2870300" cy="1006128"/>
          </a:xfrm>
          <a:prstGeom prst="rect">
            <a:avLst/>
          </a:prstGeom>
        </p:spPr>
        <p:txBody>
          <a:bodyPr numCol="1" spcCol="38100" anchor="ctr"/>
          <a:lstStyle/>
          <a:p>
            <a:r>
              <a:t>Eodem modo typi, qui nunc nobis videntur parum clari, fiant sollemnes in futurum.</a:t>
            </a:r>
          </a:p>
        </p:txBody>
      </p:sp>
      <p:sp>
        <p:nvSpPr>
          <p:cNvPr id="262" name="Shape 262"/>
          <p:cNvSpPr>
            <a:spLocks noGrp="1"/>
          </p:cNvSpPr>
          <p:nvPr>
            <p:ph type="pic" sz="quarter" idx="23"/>
          </p:nvPr>
        </p:nvSpPr>
        <p:spPr>
          <a:xfrm>
            <a:off x="8833356" y="3676749"/>
            <a:ext cx="2838988" cy="2464005"/>
          </a:xfrm>
          <a:prstGeom prst="rect">
            <a:avLst/>
          </a:prstGeom>
        </p:spPr>
        <p:txBody>
          <a:bodyPr lIns="91439" tIns="45719" rIns="91439" bIns="45719" numCol="1" spcCol="38100"/>
          <a:lstStyle/>
          <a:p>
            <a:endParaRPr/>
          </a:p>
        </p:txBody>
      </p:sp>
      <p:sp>
        <p:nvSpPr>
          <p:cNvPr id="263" name="Shape 263"/>
          <p:cNvSpPr>
            <a:spLocks noGrp="1"/>
          </p:cNvSpPr>
          <p:nvPr>
            <p:ph type="body" sz="quarter" idx="24" hasCustomPrompt="1"/>
          </p:nvPr>
        </p:nvSpPr>
        <p:spPr>
          <a:xfrm rot="10800000">
            <a:off x="10648995" y="3687553"/>
            <a:ext cx="1023209" cy="102320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7B955"/>
          </a:solidFill>
        </p:spPr>
        <p:txBody>
          <a:bodyPr numCol="1" spcCol="38100" anchor="ctr"/>
          <a:lstStyle/>
          <a:p>
            <a:r>
              <a:rPr lang="en-US"/>
              <a:t> </a:t>
            </a:r>
            <a:endParaRPr/>
          </a:p>
        </p:txBody>
      </p:sp>
      <p:sp>
        <p:nvSpPr>
          <p:cNvPr id="264" name="Shape 264"/>
          <p:cNvSpPr>
            <a:spLocks noGrp="1"/>
          </p:cNvSpPr>
          <p:nvPr>
            <p:ph type="body" sz="quarter" idx="25"/>
          </p:nvPr>
        </p:nvSpPr>
        <p:spPr>
          <a:xfrm rot="2700000">
            <a:off x="10942735" y="3861894"/>
            <a:ext cx="769691" cy="349561"/>
          </a:xfrm>
          <a:prstGeom prst="rect">
            <a:avLst/>
          </a:prstGeom>
        </p:spPr>
        <p:txBody>
          <a:bodyPr numCol="1" spcCol="38100" anchor="ctr"/>
          <a:lstStyle>
            <a:lvl1pPr>
              <a:lnSpc>
                <a:spcPct val="80000"/>
              </a:lnSpc>
              <a:defRPr b="1" cap="all">
                <a:solidFill>
                  <a:srgbClr val="FFFFFF"/>
                </a:solidFill>
              </a:defRPr>
            </a:lvl1pPr>
          </a:lstStyle>
          <a:p>
            <a:r>
              <a:t>NEW!</a:t>
            </a:r>
          </a:p>
        </p:txBody>
      </p:sp>
      <p:sp>
        <p:nvSpPr>
          <p:cNvPr id="265" name="Shape 265"/>
          <p:cNvSpPr>
            <a:spLocks noGrp="1"/>
          </p:cNvSpPr>
          <p:nvPr>
            <p:ph type="body" sz="quarter" idx="26"/>
          </p:nvPr>
        </p:nvSpPr>
        <p:spPr>
          <a:xfrm>
            <a:off x="8823708" y="6231618"/>
            <a:ext cx="2870300" cy="502997"/>
          </a:xfrm>
          <a:prstGeom prst="rect">
            <a:avLst/>
          </a:prstGeom>
        </p:spPr>
        <p:txBody>
          <a:bodyPr numCol="1" spcCol="38100" anchor="ctr"/>
          <a:lstStyle>
            <a:lvl1pPr>
              <a:lnSpc>
                <a:spcPct val="80000"/>
              </a:lnSpc>
              <a:defRPr sz="2000" b="1"/>
            </a:lvl1pPr>
          </a:lstStyle>
          <a:p>
            <a:r>
              <a:t>Product Name</a:t>
            </a:r>
          </a:p>
        </p:txBody>
      </p:sp>
      <p:sp>
        <p:nvSpPr>
          <p:cNvPr id="266" name="Shape 266"/>
          <p:cNvSpPr>
            <a:spLocks noGrp="1"/>
          </p:cNvSpPr>
          <p:nvPr>
            <p:ph type="body" sz="quarter" idx="27"/>
          </p:nvPr>
        </p:nvSpPr>
        <p:spPr>
          <a:xfrm>
            <a:off x="8823708" y="6795272"/>
            <a:ext cx="2870300" cy="1006128"/>
          </a:xfrm>
          <a:prstGeom prst="rect">
            <a:avLst/>
          </a:prstGeom>
        </p:spPr>
        <p:txBody>
          <a:bodyPr numCol="1" spcCol="38100" anchor="ctr"/>
          <a:lstStyle/>
          <a:p>
            <a:r>
              <a:t>Eodem modo typi, qui nunc nobis videntur parum clari, fiant sollemnes in futurum.</a:t>
            </a:r>
          </a:p>
        </p:txBody>
      </p:sp>
      <p:sp>
        <p:nvSpPr>
          <p:cNvPr id="267" name="Shape 26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17">
    <p:spTree>
      <p:nvGrpSpPr>
        <p:cNvPr id="1" name=""/>
        <p:cNvGrpSpPr/>
        <p:nvPr/>
      </p:nvGrpSpPr>
      <p:grpSpPr>
        <a:xfrm>
          <a:off x="0" y="0"/>
          <a:ext cx="0" cy="0"/>
          <a:chOff x="0" y="0"/>
          <a:chExt cx="0" cy="0"/>
        </a:xfrm>
      </p:grpSpPr>
      <p:sp>
        <p:nvSpPr>
          <p:cNvPr id="274" name="Shape 274"/>
          <p:cNvSpPr>
            <a:spLocks noGrp="1"/>
          </p:cNvSpPr>
          <p:nvPr>
            <p:ph type="pic" sz="quarter" idx="13"/>
          </p:nvPr>
        </p:nvSpPr>
        <p:spPr>
          <a:xfrm>
            <a:off x="1783844" y="3677833"/>
            <a:ext cx="2269909" cy="2271081"/>
          </a:xfrm>
          <a:prstGeom prst="rect">
            <a:avLst/>
          </a:prstGeom>
        </p:spPr>
        <p:txBody>
          <a:bodyPr lIns="91439" tIns="45719" rIns="91439" bIns="45719" numCol="1" spcCol="38100"/>
          <a:lstStyle/>
          <a:p>
            <a:endParaRPr/>
          </a:p>
        </p:txBody>
      </p:sp>
      <p:sp>
        <p:nvSpPr>
          <p:cNvPr id="275" name="Shape 275"/>
          <p:cNvSpPr>
            <a:spLocks noGrp="1"/>
          </p:cNvSpPr>
          <p:nvPr>
            <p:ph type="body" sz="quarter" idx="14"/>
          </p:nvPr>
        </p:nvSpPr>
        <p:spPr>
          <a:xfrm>
            <a:off x="1360374" y="3876560"/>
            <a:ext cx="1165954" cy="527670"/>
          </a:xfrm>
          <a:prstGeom prst="rect">
            <a:avLst/>
          </a:prstGeom>
        </p:spPr>
        <p:txBody>
          <a:bodyPr numCol="1" spcCol="38100" anchor="ctr"/>
          <a:lstStyle>
            <a:lvl1pPr>
              <a:lnSpc>
                <a:spcPct val="80000"/>
              </a:lnSpc>
              <a:defRPr sz="2600" b="1" cap="all">
                <a:solidFill>
                  <a:srgbClr val="E7B955"/>
                </a:solidFill>
              </a:defRPr>
            </a:lvl1pPr>
          </a:lstStyle>
          <a:p>
            <a:r>
              <a:t>-15%</a:t>
            </a:r>
          </a:p>
        </p:txBody>
      </p:sp>
      <p:sp>
        <p:nvSpPr>
          <p:cNvPr id="276" name="Shape 276"/>
          <p:cNvSpPr>
            <a:spLocks noGrp="1"/>
          </p:cNvSpPr>
          <p:nvPr>
            <p:ph type="body" sz="quarter" idx="15"/>
          </p:nvPr>
        </p:nvSpPr>
        <p:spPr>
          <a:xfrm>
            <a:off x="5128450" y="3876560"/>
            <a:ext cx="1165954" cy="527670"/>
          </a:xfrm>
          <a:prstGeom prst="rect">
            <a:avLst/>
          </a:prstGeom>
        </p:spPr>
        <p:txBody>
          <a:bodyPr numCol="1" spcCol="38100" anchor="ctr"/>
          <a:lstStyle>
            <a:lvl1pPr>
              <a:lnSpc>
                <a:spcPct val="80000"/>
              </a:lnSpc>
              <a:defRPr sz="2600" b="1" cap="all">
                <a:solidFill>
                  <a:srgbClr val="E7B955"/>
                </a:solidFill>
              </a:defRPr>
            </a:lvl1pPr>
          </a:lstStyle>
          <a:p>
            <a:r>
              <a:t>-25%</a:t>
            </a:r>
          </a:p>
        </p:txBody>
      </p:sp>
      <p:sp>
        <p:nvSpPr>
          <p:cNvPr id="277" name="Shape 277"/>
          <p:cNvSpPr>
            <a:spLocks noGrp="1"/>
          </p:cNvSpPr>
          <p:nvPr>
            <p:ph type="body" sz="quarter" idx="16"/>
          </p:nvPr>
        </p:nvSpPr>
        <p:spPr>
          <a:xfrm>
            <a:off x="8730778" y="3876560"/>
            <a:ext cx="1165954" cy="527670"/>
          </a:xfrm>
          <a:prstGeom prst="rect">
            <a:avLst/>
          </a:prstGeom>
        </p:spPr>
        <p:txBody>
          <a:bodyPr numCol="1" spcCol="38100" anchor="ctr"/>
          <a:lstStyle>
            <a:lvl1pPr>
              <a:lnSpc>
                <a:spcPct val="80000"/>
              </a:lnSpc>
              <a:defRPr sz="2600" b="1" cap="all">
                <a:solidFill>
                  <a:srgbClr val="E7B955"/>
                </a:solidFill>
              </a:defRPr>
            </a:lvl1pPr>
          </a:lstStyle>
          <a:p>
            <a:r>
              <a:t>-20%</a:t>
            </a:r>
          </a:p>
        </p:txBody>
      </p:sp>
      <p:sp>
        <p:nvSpPr>
          <p:cNvPr id="278" name="Shape 278"/>
          <p:cNvSpPr>
            <a:spLocks noGrp="1"/>
          </p:cNvSpPr>
          <p:nvPr>
            <p:ph type="title"/>
          </p:nvPr>
        </p:nvSpPr>
        <p:spPr>
          <a:xfrm>
            <a:off x="1595933" y="1273525"/>
            <a:ext cx="9812934" cy="1270497"/>
          </a:xfrm>
          <a:prstGeom prst="rect">
            <a:avLst/>
          </a:prstGeom>
        </p:spPr>
        <p:txBody>
          <a:bodyPr/>
          <a:lstStyle/>
          <a:p>
            <a:r>
              <a:t>Title Text</a:t>
            </a:r>
          </a:p>
        </p:txBody>
      </p:sp>
      <p:sp>
        <p:nvSpPr>
          <p:cNvPr id="279" name="Shape 279"/>
          <p:cNvSpPr>
            <a:spLocks noGrp="1"/>
          </p:cNvSpPr>
          <p:nvPr>
            <p:ph type="pic" sz="quarter" idx="17"/>
          </p:nvPr>
        </p:nvSpPr>
        <p:spPr>
          <a:xfrm>
            <a:off x="5551920" y="3677833"/>
            <a:ext cx="2269909" cy="2271081"/>
          </a:xfrm>
          <a:prstGeom prst="rect">
            <a:avLst/>
          </a:prstGeom>
        </p:spPr>
        <p:txBody>
          <a:bodyPr lIns="91439" tIns="45719" rIns="91439" bIns="45719" numCol="1" spcCol="38100"/>
          <a:lstStyle/>
          <a:p>
            <a:endParaRPr/>
          </a:p>
        </p:txBody>
      </p:sp>
      <p:sp>
        <p:nvSpPr>
          <p:cNvPr id="280" name="Shape 280"/>
          <p:cNvSpPr>
            <a:spLocks noGrp="1"/>
          </p:cNvSpPr>
          <p:nvPr>
            <p:ph type="pic" sz="quarter" idx="18"/>
          </p:nvPr>
        </p:nvSpPr>
        <p:spPr>
          <a:xfrm>
            <a:off x="9126425" y="3677833"/>
            <a:ext cx="2269908" cy="2271081"/>
          </a:xfrm>
          <a:prstGeom prst="rect">
            <a:avLst/>
          </a:prstGeom>
        </p:spPr>
        <p:txBody>
          <a:bodyPr lIns="91439" tIns="45719" rIns="91439" bIns="45719" numCol="1" spcCol="38100"/>
          <a:lstStyle/>
          <a:p>
            <a:endParaRPr/>
          </a:p>
        </p:txBody>
      </p:sp>
      <p:sp>
        <p:nvSpPr>
          <p:cNvPr id="281" name="Shape 281"/>
          <p:cNvSpPr>
            <a:spLocks noGrp="1"/>
          </p:cNvSpPr>
          <p:nvPr>
            <p:ph type="body" sz="quarter" idx="19"/>
          </p:nvPr>
        </p:nvSpPr>
        <p:spPr>
          <a:xfrm>
            <a:off x="1271830" y="6231618"/>
            <a:ext cx="2870301" cy="502997"/>
          </a:xfrm>
          <a:prstGeom prst="rect">
            <a:avLst/>
          </a:prstGeom>
        </p:spPr>
        <p:txBody>
          <a:bodyPr numCol="1" spcCol="38100" anchor="ctr"/>
          <a:lstStyle>
            <a:lvl1pPr>
              <a:lnSpc>
                <a:spcPct val="80000"/>
              </a:lnSpc>
              <a:defRPr sz="2000" b="1"/>
            </a:lvl1pPr>
          </a:lstStyle>
          <a:p>
            <a:r>
              <a:t>Product Name</a:t>
            </a:r>
          </a:p>
        </p:txBody>
      </p:sp>
      <p:sp>
        <p:nvSpPr>
          <p:cNvPr id="282" name="Shape 282"/>
          <p:cNvSpPr>
            <a:spLocks noGrp="1"/>
          </p:cNvSpPr>
          <p:nvPr>
            <p:ph type="body" sz="quarter" idx="20"/>
          </p:nvPr>
        </p:nvSpPr>
        <p:spPr>
          <a:xfrm>
            <a:off x="1271830" y="6795272"/>
            <a:ext cx="2870301" cy="1006128"/>
          </a:xfrm>
          <a:prstGeom prst="rect">
            <a:avLst/>
          </a:prstGeom>
        </p:spPr>
        <p:txBody>
          <a:bodyPr numCol="1" spcCol="38100" anchor="ctr"/>
          <a:lstStyle/>
          <a:p>
            <a:r>
              <a:t>Eodem modo typi, qui nunc nobis videntur parum clari, fiant sollemnes in futurum.</a:t>
            </a:r>
          </a:p>
        </p:txBody>
      </p:sp>
      <p:sp>
        <p:nvSpPr>
          <p:cNvPr id="283" name="Shape 283"/>
          <p:cNvSpPr>
            <a:spLocks noGrp="1"/>
          </p:cNvSpPr>
          <p:nvPr>
            <p:ph type="body" sz="quarter" idx="21"/>
          </p:nvPr>
        </p:nvSpPr>
        <p:spPr>
          <a:xfrm>
            <a:off x="5039906" y="6231618"/>
            <a:ext cx="2870300" cy="502997"/>
          </a:xfrm>
          <a:prstGeom prst="rect">
            <a:avLst/>
          </a:prstGeom>
        </p:spPr>
        <p:txBody>
          <a:bodyPr numCol="1" spcCol="38100" anchor="ctr"/>
          <a:lstStyle>
            <a:lvl1pPr>
              <a:lnSpc>
                <a:spcPct val="80000"/>
              </a:lnSpc>
              <a:defRPr sz="2000" b="1"/>
            </a:lvl1pPr>
          </a:lstStyle>
          <a:p>
            <a:r>
              <a:t>Product Name</a:t>
            </a:r>
          </a:p>
        </p:txBody>
      </p:sp>
      <p:sp>
        <p:nvSpPr>
          <p:cNvPr id="284" name="Shape 284"/>
          <p:cNvSpPr>
            <a:spLocks noGrp="1"/>
          </p:cNvSpPr>
          <p:nvPr>
            <p:ph type="body" sz="quarter" idx="22"/>
          </p:nvPr>
        </p:nvSpPr>
        <p:spPr>
          <a:xfrm>
            <a:off x="5039906" y="6795272"/>
            <a:ext cx="2870300" cy="1006128"/>
          </a:xfrm>
          <a:prstGeom prst="rect">
            <a:avLst/>
          </a:prstGeom>
        </p:spPr>
        <p:txBody>
          <a:bodyPr numCol="1" spcCol="38100" anchor="ctr"/>
          <a:lstStyle/>
          <a:p>
            <a:r>
              <a:t>Eodem modo typi, qui nunc nobis videntur parum clari, fiant sollemnes in futurum.</a:t>
            </a:r>
          </a:p>
        </p:txBody>
      </p:sp>
      <p:sp>
        <p:nvSpPr>
          <p:cNvPr id="285" name="Shape 285"/>
          <p:cNvSpPr>
            <a:spLocks noGrp="1"/>
          </p:cNvSpPr>
          <p:nvPr>
            <p:ph type="body" sz="quarter" idx="23"/>
          </p:nvPr>
        </p:nvSpPr>
        <p:spPr>
          <a:xfrm>
            <a:off x="8823708" y="6231618"/>
            <a:ext cx="2870300" cy="502997"/>
          </a:xfrm>
          <a:prstGeom prst="rect">
            <a:avLst/>
          </a:prstGeom>
        </p:spPr>
        <p:txBody>
          <a:bodyPr numCol="1" spcCol="38100" anchor="ctr"/>
          <a:lstStyle>
            <a:lvl1pPr>
              <a:lnSpc>
                <a:spcPct val="80000"/>
              </a:lnSpc>
              <a:defRPr sz="2000" b="1"/>
            </a:lvl1pPr>
          </a:lstStyle>
          <a:p>
            <a:r>
              <a:t>Product Name</a:t>
            </a:r>
          </a:p>
        </p:txBody>
      </p:sp>
      <p:sp>
        <p:nvSpPr>
          <p:cNvPr id="286" name="Shape 286"/>
          <p:cNvSpPr>
            <a:spLocks noGrp="1"/>
          </p:cNvSpPr>
          <p:nvPr>
            <p:ph type="body" sz="quarter" idx="24"/>
          </p:nvPr>
        </p:nvSpPr>
        <p:spPr>
          <a:xfrm>
            <a:off x="8823708" y="6795272"/>
            <a:ext cx="2870300" cy="1006128"/>
          </a:xfrm>
          <a:prstGeom prst="rect">
            <a:avLst/>
          </a:prstGeom>
        </p:spPr>
        <p:txBody>
          <a:bodyPr numCol="1" spcCol="38100" anchor="ctr"/>
          <a:lstStyle/>
          <a:p>
            <a:r>
              <a:t>Eodem modo typi, qui nunc nobis videntur parum clari, fiant sollemnes in futurum.</a:t>
            </a:r>
          </a:p>
        </p:txBody>
      </p:sp>
      <p:sp>
        <p:nvSpPr>
          <p:cNvPr id="287" name="Shape 28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18">
    <p:spTree>
      <p:nvGrpSpPr>
        <p:cNvPr id="1" name=""/>
        <p:cNvGrpSpPr/>
        <p:nvPr/>
      </p:nvGrpSpPr>
      <p:grpSpPr>
        <a:xfrm>
          <a:off x="0" y="0"/>
          <a:ext cx="0" cy="0"/>
          <a:chOff x="0" y="0"/>
          <a:chExt cx="0" cy="0"/>
        </a:xfrm>
      </p:grpSpPr>
      <p:sp>
        <p:nvSpPr>
          <p:cNvPr id="294" name="Shape 294"/>
          <p:cNvSpPr>
            <a:spLocks noGrp="1"/>
          </p:cNvSpPr>
          <p:nvPr>
            <p:ph type="pic" sz="half" idx="13"/>
          </p:nvPr>
        </p:nvSpPr>
        <p:spPr>
          <a:xfrm>
            <a:off x="639856" y="913953"/>
            <a:ext cx="3910254" cy="7925694"/>
          </a:xfrm>
          <a:prstGeom prst="rect">
            <a:avLst/>
          </a:prstGeom>
        </p:spPr>
        <p:txBody>
          <a:bodyPr lIns="91439" tIns="45719" rIns="91439" bIns="45719" numCol="1" spcCol="38100"/>
          <a:lstStyle/>
          <a:p>
            <a:endParaRPr/>
          </a:p>
        </p:txBody>
      </p:sp>
      <p:sp>
        <p:nvSpPr>
          <p:cNvPr id="295" name="Shape 295"/>
          <p:cNvSpPr>
            <a:spLocks noGrp="1"/>
          </p:cNvSpPr>
          <p:nvPr>
            <p:ph type="body" sz="quarter" idx="14" hasCustomPrompt="1"/>
          </p:nvPr>
        </p:nvSpPr>
        <p:spPr>
          <a:xfrm rot="5400000">
            <a:off x="635650" y="908502"/>
            <a:ext cx="1023208" cy="102320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7B955"/>
          </a:solidFill>
        </p:spPr>
        <p:txBody>
          <a:bodyPr numCol="1" spcCol="38100" anchor="ctr"/>
          <a:lstStyle/>
          <a:p>
            <a:r>
              <a:rPr lang="en-US"/>
              <a:t> </a:t>
            </a:r>
            <a:endParaRPr/>
          </a:p>
        </p:txBody>
      </p:sp>
      <p:sp>
        <p:nvSpPr>
          <p:cNvPr id="296" name="Shape 296"/>
          <p:cNvSpPr>
            <a:spLocks noGrp="1"/>
          </p:cNvSpPr>
          <p:nvPr>
            <p:ph type="body" sz="quarter" idx="15"/>
          </p:nvPr>
        </p:nvSpPr>
        <p:spPr>
          <a:xfrm rot="18900000">
            <a:off x="599925" y="1078345"/>
            <a:ext cx="769692" cy="349560"/>
          </a:xfrm>
          <a:prstGeom prst="rect">
            <a:avLst/>
          </a:prstGeom>
        </p:spPr>
        <p:txBody>
          <a:bodyPr numCol="1" spcCol="38100" anchor="ctr"/>
          <a:lstStyle>
            <a:lvl1pPr>
              <a:lnSpc>
                <a:spcPct val="80000"/>
              </a:lnSpc>
              <a:defRPr b="1" cap="all">
                <a:solidFill>
                  <a:srgbClr val="FFFFFF"/>
                </a:solidFill>
              </a:defRPr>
            </a:lvl1pPr>
          </a:lstStyle>
          <a:p>
            <a:r>
              <a:t>NEW!</a:t>
            </a:r>
          </a:p>
        </p:txBody>
      </p:sp>
      <p:sp>
        <p:nvSpPr>
          <p:cNvPr id="297" name="Shape 297"/>
          <p:cNvSpPr>
            <a:spLocks noGrp="1"/>
          </p:cNvSpPr>
          <p:nvPr>
            <p:ph type="body" idx="16" hasCustomPrompt="1"/>
          </p:nvPr>
        </p:nvSpPr>
        <p:spPr>
          <a:xfrm>
            <a:off x="4545434" y="686485"/>
            <a:ext cx="7824788" cy="8380630"/>
          </a:xfrm>
          <a:prstGeom prst="rect">
            <a:avLst/>
          </a:prstGeom>
          <a:solidFill>
            <a:srgbClr val="FFFFFF"/>
          </a:solidFill>
          <a:effectLst>
            <a:outerShdw blurRad="190500" dist="8455" dir="5400000" rotWithShape="0">
              <a:srgbClr val="000000">
                <a:alpha val="33251"/>
              </a:srgbClr>
            </a:outerShdw>
          </a:effectLst>
        </p:spPr>
        <p:txBody>
          <a:bodyPr lIns="50800" tIns="50800" rIns="50800" bIns="50800" numCol="1" spcCol="38100" anchor="ctr"/>
          <a:lstStyle/>
          <a:p>
            <a:pPr defTabSz="457200">
              <a:defRPr sz="1200">
                <a:solidFill>
                  <a:srgbClr val="404040"/>
                </a:solidFill>
              </a:defRPr>
            </a:pPr>
            <a:r>
              <a:rPr lang="en-US"/>
              <a:t> </a:t>
            </a:r>
            <a:endParaRPr/>
          </a:p>
        </p:txBody>
      </p:sp>
      <p:sp>
        <p:nvSpPr>
          <p:cNvPr id="298" name="Shape 298"/>
          <p:cNvSpPr>
            <a:spLocks noGrp="1"/>
          </p:cNvSpPr>
          <p:nvPr>
            <p:ph type="title"/>
          </p:nvPr>
        </p:nvSpPr>
        <p:spPr>
          <a:xfrm>
            <a:off x="5492650" y="1679004"/>
            <a:ext cx="5968456" cy="1989784"/>
          </a:xfrm>
          <a:prstGeom prst="rect">
            <a:avLst/>
          </a:prstGeom>
        </p:spPr>
        <p:txBody>
          <a:bodyPr/>
          <a:lstStyle/>
          <a:p>
            <a:r>
              <a:t>Title Text</a:t>
            </a:r>
          </a:p>
        </p:txBody>
      </p:sp>
      <p:sp>
        <p:nvSpPr>
          <p:cNvPr id="299" name="Shape 299"/>
          <p:cNvSpPr>
            <a:spLocks noGrp="1"/>
          </p:cNvSpPr>
          <p:nvPr>
            <p:ph type="body" sz="quarter" idx="1"/>
          </p:nvPr>
        </p:nvSpPr>
        <p:spPr>
          <a:xfrm>
            <a:off x="5536874" y="4086018"/>
            <a:ext cx="5880009" cy="1813727"/>
          </a:xfrm>
          <a:prstGeom prst="rect">
            <a:avLst/>
          </a:prstGeom>
        </p:spPr>
        <p:txBody>
          <a:bodyPr numCol="1" spcCol="38100"/>
          <a:lstStyle>
            <a:lvl1pPr algn="l"/>
            <a:lvl2pPr algn="l"/>
            <a:lvl3pPr algn="l"/>
            <a:lvl4pPr algn="l"/>
            <a:lvl5pPr algn="l"/>
          </a:lstStyle>
          <a:p>
            <a:r>
              <a:t>Body Level One</a:t>
            </a:r>
          </a:p>
          <a:p>
            <a:pPr lvl="1"/>
            <a:r>
              <a:t>Body Level Two</a:t>
            </a:r>
          </a:p>
          <a:p>
            <a:pPr lvl="2"/>
            <a:r>
              <a:t>Body Level Three</a:t>
            </a:r>
          </a:p>
          <a:p>
            <a:pPr lvl="3"/>
            <a:r>
              <a:t>Body Level Four</a:t>
            </a:r>
          </a:p>
          <a:p>
            <a:pPr lvl="4"/>
            <a:r>
              <a:t>Body Level Five</a:t>
            </a:r>
          </a:p>
        </p:txBody>
      </p:sp>
      <p:sp>
        <p:nvSpPr>
          <p:cNvPr id="300" name="Shape 300"/>
          <p:cNvSpPr>
            <a:spLocks noGrp="1"/>
          </p:cNvSpPr>
          <p:nvPr>
            <p:ph type="body" sz="quarter" idx="17"/>
          </p:nvPr>
        </p:nvSpPr>
        <p:spPr>
          <a:xfrm>
            <a:off x="9056589" y="6627514"/>
            <a:ext cx="2425601" cy="449115"/>
          </a:xfrm>
          <a:prstGeom prst="rect">
            <a:avLst/>
          </a:prstGeom>
        </p:spPr>
        <p:txBody>
          <a:bodyPr numCol="1" spcCol="38100" anchor="b"/>
          <a:lstStyle>
            <a:lvl1pPr algn="r">
              <a:lnSpc>
                <a:spcPct val="80000"/>
              </a:lnSpc>
              <a:defRPr sz="3200" b="1" strike="sngStrike" cap="all"/>
            </a:lvl1pPr>
          </a:lstStyle>
          <a:p>
            <a:r>
              <a:t>$250</a:t>
            </a:r>
          </a:p>
        </p:txBody>
      </p:sp>
      <p:sp>
        <p:nvSpPr>
          <p:cNvPr id="301" name="Shape 301"/>
          <p:cNvSpPr>
            <a:spLocks noGrp="1"/>
          </p:cNvSpPr>
          <p:nvPr>
            <p:ph type="body" sz="quarter" idx="18"/>
          </p:nvPr>
        </p:nvSpPr>
        <p:spPr>
          <a:xfrm>
            <a:off x="9056589" y="7237983"/>
            <a:ext cx="2425601" cy="1069231"/>
          </a:xfrm>
          <a:prstGeom prst="rect">
            <a:avLst/>
          </a:prstGeom>
        </p:spPr>
        <p:txBody>
          <a:bodyPr numCol="1" spcCol="38100" anchor="ctr"/>
          <a:lstStyle>
            <a:lvl1pPr algn="r">
              <a:lnSpc>
                <a:spcPct val="80000"/>
              </a:lnSpc>
              <a:defRPr sz="7300" b="1" cap="all">
                <a:solidFill>
                  <a:srgbClr val="E7B955"/>
                </a:solidFill>
              </a:defRPr>
            </a:lvl1pPr>
          </a:lstStyle>
          <a:p>
            <a:r>
              <a:t>$175</a:t>
            </a:r>
          </a:p>
        </p:txBody>
      </p:sp>
      <p:sp>
        <p:nvSpPr>
          <p:cNvPr id="302" name="Shape 302"/>
          <p:cNvSpPr>
            <a:spLocks noGrp="1"/>
          </p:cNvSpPr>
          <p:nvPr>
            <p:ph type="body" sz="quarter" idx="19" hasCustomPrompt="1"/>
          </p:nvPr>
        </p:nvSpPr>
        <p:spPr>
          <a:xfrm>
            <a:off x="5451248" y="6321738"/>
            <a:ext cx="6051261" cy="1"/>
          </a:xfrm>
          <a:prstGeom prst="line">
            <a:avLst/>
          </a:prstGeom>
          <a:ln w="9525">
            <a:solidFill>
              <a:srgbClr val="DCDEE0"/>
            </a:solidFill>
          </a:ln>
        </p:spPr>
        <p:txBody>
          <a:bodyPr lIns="50800" tIns="50800" rIns="50800" bIns="50800" numCol="1" spcCol="38100" anchor="ctr"/>
          <a:lstStyle/>
          <a:p>
            <a:pPr>
              <a:lnSpc>
                <a:spcPct val="80000"/>
              </a:lnSpc>
              <a:defRPr sz="2400" b="1" cap="all">
                <a:solidFill>
                  <a:srgbClr val="FFFFFF"/>
                </a:solidFill>
              </a:defRPr>
            </a:pPr>
            <a:r>
              <a:rPr lang="en-US"/>
              <a:t> </a:t>
            </a:r>
            <a:endParaRPr/>
          </a:p>
        </p:txBody>
      </p:sp>
      <p:sp>
        <p:nvSpPr>
          <p:cNvPr id="303" name="Shape 30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19">
    <p:spTree>
      <p:nvGrpSpPr>
        <p:cNvPr id="1" name=""/>
        <p:cNvGrpSpPr/>
        <p:nvPr/>
      </p:nvGrpSpPr>
      <p:grpSpPr>
        <a:xfrm>
          <a:off x="0" y="0"/>
          <a:ext cx="0" cy="0"/>
          <a:chOff x="0" y="0"/>
          <a:chExt cx="0" cy="0"/>
        </a:xfrm>
      </p:grpSpPr>
      <p:sp>
        <p:nvSpPr>
          <p:cNvPr id="310" name="Shape 310"/>
          <p:cNvSpPr>
            <a:spLocks noGrp="1"/>
          </p:cNvSpPr>
          <p:nvPr>
            <p:ph type="title"/>
          </p:nvPr>
        </p:nvSpPr>
        <p:spPr>
          <a:xfrm>
            <a:off x="1301725" y="3390246"/>
            <a:ext cx="2380606" cy="1350145"/>
          </a:xfrm>
          <a:prstGeom prst="rect">
            <a:avLst/>
          </a:prstGeom>
        </p:spPr>
        <p:txBody>
          <a:bodyPr>
            <a:normAutofit/>
          </a:bodyPr>
          <a:lstStyle>
            <a:lvl1pPr>
              <a:defRPr sz="3200"/>
            </a:lvl1pPr>
          </a:lstStyle>
          <a:p>
            <a:r>
              <a:t>Title Text</a:t>
            </a:r>
          </a:p>
        </p:txBody>
      </p:sp>
      <p:sp>
        <p:nvSpPr>
          <p:cNvPr id="311" name="Shape 311"/>
          <p:cNvSpPr>
            <a:spLocks noGrp="1"/>
          </p:cNvSpPr>
          <p:nvPr>
            <p:ph type="body" sz="quarter" idx="1"/>
          </p:nvPr>
        </p:nvSpPr>
        <p:spPr>
          <a:xfrm>
            <a:off x="1301725" y="4941904"/>
            <a:ext cx="2380606" cy="1907332"/>
          </a:xfrm>
          <a:prstGeom prst="rect">
            <a:avLst/>
          </a:prstGeom>
        </p:spPr>
        <p:txBody>
          <a:bodyPr numCol="1" spcCol="38100"/>
          <a:lstStyle>
            <a:lvl1pPr algn="l"/>
            <a:lvl2pPr algn="l"/>
            <a:lvl3pPr algn="l"/>
            <a:lvl4pPr algn="l"/>
            <a:lvl5pPr algn="l"/>
          </a:lstStyle>
          <a:p>
            <a:r>
              <a:t>Body Level One</a:t>
            </a:r>
          </a:p>
          <a:p>
            <a:pPr lvl="1"/>
            <a:r>
              <a:t>Body Level Two</a:t>
            </a:r>
          </a:p>
          <a:p>
            <a:pPr lvl="2"/>
            <a:r>
              <a:t>Body Level Three</a:t>
            </a:r>
          </a:p>
          <a:p>
            <a:pPr lvl="3"/>
            <a:r>
              <a:t>Body Level Four</a:t>
            </a:r>
          </a:p>
          <a:p>
            <a:pPr lvl="4"/>
            <a:r>
              <a:t>Body Level Five</a:t>
            </a:r>
          </a:p>
        </p:txBody>
      </p:sp>
      <p:sp>
        <p:nvSpPr>
          <p:cNvPr id="312" name="Shape 312"/>
          <p:cNvSpPr>
            <a:spLocks noGrp="1"/>
          </p:cNvSpPr>
          <p:nvPr>
            <p:ph type="body" sz="quarter" idx="13"/>
          </p:nvPr>
        </p:nvSpPr>
        <p:spPr>
          <a:xfrm>
            <a:off x="7251210" y="1481759"/>
            <a:ext cx="4054362" cy="502997"/>
          </a:xfrm>
          <a:prstGeom prst="rect">
            <a:avLst/>
          </a:prstGeom>
        </p:spPr>
        <p:txBody>
          <a:bodyPr numCol="1" spcCol="38100" anchor="ctr"/>
          <a:lstStyle>
            <a:lvl1pPr algn="l">
              <a:lnSpc>
                <a:spcPct val="80000"/>
              </a:lnSpc>
              <a:defRPr sz="2000" b="1"/>
            </a:lvl1pPr>
          </a:lstStyle>
          <a:p>
            <a:r>
              <a:t>Name Surname</a:t>
            </a:r>
          </a:p>
        </p:txBody>
      </p:sp>
      <p:sp>
        <p:nvSpPr>
          <p:cNvPr id="313" name="Shape 313"/>
          <p:cNvSpPr>
            <a:spLocks noGrp="1"/>
          </p:cNvSpPr>
          <p:nvPr>
            <p:ph type="body" sz="quarter" idx="14"/>
          </p:nvPr>
        </p:nvSpPr>
        <p:spPr>
          <a:xfrm>
            <a:off x="7251210" y="1980471"/>
            <a:ext cx="4054362" cy="804423"/>
          </a:xfrm>
          <a:prstGeom prst="rect">
            <a:avLst/>
          </a:prstGeom>
        </p:spPr>
        <p:txBody>
          <a:bodyPr numCol="1" spcCol="38100"/>
          <a:lstStyle>
            <a:lvl1pPr algn="l"/>
          </a:lstStyle>
          <a:p>
            <a:r>
              <a:t>Mirum est notare quam littera gothica, putamus claram, anteposuerit formas humanitatis decima.</a:t>
            </a:r>
          </a:p>
        </p:txBody>
      </p:sp>
      <p:sp>
        <p:nvSpPr>
          <p:cNvPr id="314" name="Shape 314"/>
          <p:cNvSpPr>
            <a:spLocks noGrp="1"/>
          </p:cNvSpPr>
          <p:nvPr>
            <p:ph type="pic" sz="quarter" idx="15"/>
          </p:nvPr>
        </p:nvSpPr>
        <p:spPr>
          <a:xfrm>
            <a:off x="4581838" y="1481759"/>
            <a:ext cx="1775024" cy="1775024"/>
          </a:xfrm>
          <a:prstGeom prst="rect">
            <a:avLst/>
          </a:prstGeom>
        </p:spPr>
        <p:txBody>
          <a:bodyPr lIns="91439" tIns="45719" rIns="91439" bIns="45719" numCol="1" spcCol="38100"/>
          <a:lstStyle/>
          <a:p>
            <a:endParaRPr/>
          </a:p>
        </p:txBody>
      </p:sp>
      <p:sp>
        <p:nvSpPr>
          <p:cNvPr id="315" name="Shape 315"/>
          <p:cNvSpPr>
            <a:spLocks noGrp="1"/>
          </p:cNvSpPr>
          <p:nvPr>
            <p:ph type="body" sz="quarter" idx="16"/>
          </p:nvPr>
        </p:nvSpPr>
        <p:spPr>
          <a:xfrm>
            <a:off x="7251210" y="3961210"/>
            <a:ext cx="4054362" cy="502997"/>
          </a:xfrm>
          <a:prstGeom prst="rect">
            <a:avLst/>
          </a:prstGeom>
        </p:spPr>
        <p:txBody>
          <a:bodyPr numCol="1" spcCol="38100" anchor="ctr"/>
          <a:lstStyle>
            <a:lvl1pPr algn="l">
              <a:lnSpc>
                <a:spcPct val="80000"/>
              </a:lnSpc>
              <a:defRPr sz="2000" b="1"/>
            </a:lvl1pPr>
          </a:lstStyle>
          <a:p>
            <a:r>
              <a:t>Name Surname</a:t>
            </a:r>
          </a:p>
        </p:txBody>
      </p:sp>
      <p:sp>
        <p:nvSpPr>
          <p:cNvPr id="316" name="Shape 316"/>
          <p:cNvSpPr>
            <a:spLocks noGrp="1"/>
          </p:cNvSpPr>
          <p:nvPr>
            <p:ph type="body" sz="quarter" idx="17"/>
          </p:nvPr>
        </p:nvSpPr>
        <p:spPr>
          <a:xfrm>
            <a:off x="7251210" y="4459922"/>
            <a:ext cx="4054362" cy="804424"/>
          </a:xfrm>
          <a:prstGeom prst="rect">
            <a:avLst/>
          </a:prstGeom>
        </p:spPr>
        <p:txBody>
          <a:bodyPr numCol="1" spcCol="38100"/>
          <a:lstStyle>
            <a:lvl1pPr algn="l"/>
          </a:lstStyle>
          <a:p>
            <a:r>
              <a:t>Mirum est notare quam littera gothica, putamus claram, anteposuerit formas humanitatis decima.</a:t>
            </a:r>
          </a:p>
        </p:txBody>
      </p:sp>
      <p:sp>
        <p:nvSpPr>
          <p:cNvPr id="317" name="Shape 317"/>
          <p:cNvSpPr>
            <a:spLocks noGrp="1"/>
          </p:cNvSpPr>
          <p:nvPr>
            <p:ph type="pic" sz="quarter" idx="18"/>
          </p:nvPr>
        </p:nvSpPr>
        <p:spPr>
          <a:xfrm>
            <a:off x="4581838" y="3961210"/>
            <a:ext cx="1775024" cy="1775025"/>
          </a:xfrm>
          <a:prstGeom prst="rect">
            <a:avLst/>
          </a:prstGeom>
        </p:spPr>
        <p:txBody>
          <a:bodyPr lIns="91439" tIns="45719" rIns="91439" bIns="45719" numCol="1" spcCol="38100"/>
          <a:lstStyle/>
          <a:p>
            <a:endParaRPr/>
          </a:p>
        </p:txBody>
      </p:sp>
      <p:sp>
        <p:nvSpPr>
          <p:cNvPr id="318" name="Shape 318"/>
          <p:cNvSpPr>
            <a:spLocks noGrp="1"/>
          </p:cNvSpPr>
          <p:nvPr>
            <p:ph type="body" sz="quarter" idx="19"/>
          </p:nvPr>
        </p:nvSpPr>
        <p:spPr>
          <a:xfrm>
            <a:off x="7251210" y="6496817"/>
            <a:ext cx="4054362" cy="502997"/>
          </a:xfrm>
          <a:prstGeom prst="rect">
            <a:avLst/>
          </a:prstGeom>
        </p:spPr>
        <p:txBody>
          <a:bodyPr numCol="1" spcCol="38100" anchor="ctr"/>
          <a:lstStyle>
            <a:lvl1pPr algn="l">
              <a:lnSpc>
                <a:spcPct val="80000"/>
              </a:lnSpc>
              <a:defRPr sz="2000" b="1"/>
            </a:lvl1pPr>
          </a:lstStyle>
          <a:p>
            <a:r>
              <a:t>Name Surname</a:t>
            </a:r>
          </a:p>
        </p:txBody>
      </p:sp>
      <p:sp>
        <p:nvSpPr>
          <p:cNvPr id="319" name="Shape 319"/>
          <p:cNvSpPr>
            <a:spLocks noGrp="1"/>
          </p:cNvSpPr>
          <p:nvPr>
            <p:ph type="body" sz="quarter" idx="20"/>
          </p:nvPr>
        </p:nvSpPr>
        <p:spPr>
          <a:xfrm>
            <a:off x="7251210" y="6995529"/>
            <a:ext cx="4054362" cy="804424"/>
          </a:xfrm>
          <a:prstGeom prst="rect">
            <a:avLst/>
          </a:prstGeom>
        </p:spPr>
        <p:txBody>
          <a:bodyPr numCol="1" spcCol="38100"/>
          <a:lstStyle>
            <a:lvl1pPr algn="l"/>
          </a:lstStyle>
          <a:p>
            <a:r>
              <a:t>Mirum est notare quam littera gothica, putamus claram, anteposuerit formas humanitatis decima.</a:t>
            </a:r>
          </a:p>
        </p:txBody>
      </p:sp>
      <p:sp>
        <p:nvSpPr>
          <p:cNvPr id="320" name="Shape 320"/>
          <p:cNvSpPr>
            <a:spLocks noGrp="1"/>
          </p:cNvSpPr>
          <p:nvPr>
            <p:ph type="pic" sz="quarter" idx="21"/>
          </p:nvPr>
        </p:nvSpPr>
        <p:spPr>
          <a:xfrm>
            <a:off x="4581838" y="6496817"/>
            <a:ext cx="1775024" cy="1775024"/>
          </a:xfrm>
          <a:prstGeom prst="rect">
            <a:avLst/>
          </a:prstGeom>
        </p:spPr>
        <p:txBody>
          <a:bodyPr lIns="91439" tIns="45719" rIns="91439" bIns="45719" numCol="1" spcCol="38100"/>
          <a:lstStyle/>
          <a:p>
            <a:endParaRPr/>
          </a:p>
        </p:txBody>
      </p:sp>
      <p:sp>
        <p:nvSpPr>
          <p:cNvPr id="321" name="Shape 321"/>
          <p:cNvSpPr>
            <a:spLocks noGrp="1"/>
          </p:cNvSpPr>
          <p:nvPr>
            <p:ph type="body" sz="quarter" idx="22" hasCustomPrompt="1"/>
          </p:nvPr>
        </p:nvSpPr>
        <p:spPr>
          <a:xfrm>
            <a:off x="7256370" y="2944646"/>
            <a:ext cx="265565" cy="215794"/>
          </a:xfrm>
          <a:custGeom>
            <a:avLst/>
            <a:gdLst/>
            <a:ahLst/>
            <a:cxnLst>
              <a:cxn ang="0">
                <a:pos x="wd2" y="hd2"/>
              </a:cxn>
              <a:cxn ang="5400000">
                <a:pos x="wd2" y="hd2"/>
              </a:cxn>
              <a:cxn ang="10800000">
                <a:pos x="wd2" y="hd2"/>
              </a:cxn>
              <a:cxn ang="16200000">
                <a:pos x="wd2" y="hd2"/>
              </a:cxn>
            </a:cxnLst>
            <a:rect l="0" t="0" r="r" b="b"/>
            <a:pathLst>
              <a:path w="21600" h="21600" extrusionOk="0">
                <a:moveTo>
                  <a:pt x="21600" y="2559"/>
                </a:moveTo>
                <a:cubicBezTo>
                  <a:pt x="20805" y="2994"/>
                  <a:pt x="19949" y="3285"/>
                  <a:pt x="19055" y="3417"/>
                </a:cubicBezTo>
                <a:cubicBezTo>
                  <a:pt x="19968" y="2742"/>
                  <a:pt x="20672" y="1676"/>
                  <a:pt x="21003" y="401"/>
                </a:cubicBezTo>
                <a:cubicBezTo>
                  <a:pt x="20147" y="1026"/>
                  <a:pt x="19198" y="1478"/>
                  <a:pt x="18187" y="1722"/>
                </a:cubicBezTo>
                <a:cubicBezTo>
                  <a:pt x="17379" y="665"/>
                  <a:pt x="16228" y="0"/>
                  <a:pt x="14953" y="0"/>
                </a:cubicBezTo>
                <a:cubicBezTo>
                  <a:pt x="12506" y="0"/>
                  <a:pt x="10524" y="2441"/>
                  <a:pt x="10524" y="5454"/>
                </a:cubicBezTo>
                <a:cubicBezTo>
                  <a:pt x="10524" y="5881"/>
                  <a:pt x="10561" y="6298"/>
                  <a:pt x="10637" y="6694"/>
                </a:cubicBezTo>
                <a:cubicBezTo>
                  <a:pt x="6954" y="6468"/>
                  <a:pt x="3689" y="4296"/>
                  <a:pt x="1504" y="998"/>
                </a:cubicBezTo>
                <a:cubicBezTo>
                  <a:pt x="1122" y="1806"/>
                  <a:pt x="903" y="2742"/>
                  <a:pt x="903" y="3739"/>
                </a:cubicBezTo>
                <a:cubicBezTo>
                  <a:pt x="903" y="5631"/>
                  <a:pt x="1686" y="7302"/>
                  <a:pt x="2875" y="8279"/>
                </a:cubicBezTo>
                <a:cubicBezTo>
                  <a:pt x="2149" y="8248"/>
                  <a:pt x="1466" y="8005"/>
                  <a:pt x="868" y="7599"/>
                </a:cubicBezTo>
                <a:cubicBezTo>
                  <a:pt x="868" y="7618"/>
                  <a:pt x="868" y="7641"/>
                  <a:pt x="868" y="7666"/>
                </a:cubicBezTo>
                <a:cubicBezTo>
                  <a:pt x="868" y="10307"/>
                  <a:pt x="2395" y="12512"/>
                  <a:pt x="4423" y="13011"/>
                </a:cubicBezTo>
                <a:cubicBezTo>
                  <a:pt x="4051" y="13134"/>
                  <a:pt x="3658" y="13201"/>
                  <a:pt x="3255" y="13201"/>
                </a:cubicBezTo>
                <a:cubicBezTo>
                  <a:pt x="2970" y="13201"/>
                  <a:pt x="2691" y="13168"/>
                  <a:pt x="2420" y="13106"/>
                </a:cubicBezTo>
                <a:cubicBezTo>
                  <a:pt x="2983" y="15270"/>
                  <a:pt x="4621" y="16846"/>
                  <a:pt x="6561" y="16890"/>
                </a:cubicBezTo>
                <a:cubicBezTo>
                  <a:pt x="5042" y="18353"/>
                  <a:pt x="3134" y="19225"/>
                  <a:pt x="1056" y="19225"/>
                </a:cubicBezTo>
                <a:cubicBezTo>
                  <a:pt x="700" y="19225"/>
                  <a:pt x="347" y="19197"/>
                  <a:pt x="0" y="19149"/>
                </a:cubicBezTo>
                <a:cubicBezTo>
                  <a:pt x="1963" y="20695"/>
                  <a:pt x="4290" y="21600"/>
                  <a:pt x="6791" y="21600"/>
                </a:cubicBezTo>
                <a:cubicBezTo>
                  <a:pt x="14943" y="21600"/>
                  <a:pt x="19401" y="13291"/>
                  <a:pt x="19401" y="6084"/>
                </a:cubicBezTo>
                <a:cubicBezTo>
                  <a:pt x="19401" y="5851"/>
                  <a:pt x="19396" y="5613"/>
                  <a:pt x="19388" y="5380"/>
                </a:cubicBezTo>
                <a:cubicBezTo>
                  <a:pt x="20253" y="4614"/>
                  <a:pt x="21005" y="3652"/>
                  <a:pt x="21600" y="2559"/>
                </a:cubicBezTo>
                <a:cubicBezTo>
                  <a:pt x="21600" y="2559"/>
                  <a:pt x="21600" y="2559"/>
                  <a:pt x="21600" y="2559"/>
                </a:cubicBezTo>
                <a:close/>
              </a:path>
            </a:pathLst>
          </a:custGeom>
          <a:solidFill>
            <a:srgbClr val="E7B955"/>
          </a:solidFill>
        </p:spPr>
        <p:txBody>
          <a:bodyPr numCol="1" spcCol="38100" anchor="ctr"/>
          <a:lstStyle/>
          <a:p>
            <a:r>
              <a:rPr lang="en-US"/>
              <a:t> </a:t>
            </a:r>
            <a:endParaRPr/>
          </a:p>
        </p:txBody>
      </p:sp>
      <p:sp>
        <p:nvSpPr>
          <p:cNvPr id="322" name="Shape 322"/>
          <p:cNvSpPr>
            <a:spLocks noGrp="1"/>
          </p:cNvSpPr>
          <p:nvPr>
            <p:ph type="body" sz="quarter" idx="23" hasCustomPrompt="1"/>
          </p:nvPr>
        </p:nvSpPr>
        <p:spPr>
          <a:xfrm>
            <a:off x="7718891" y="2918568"/>
            <a:ext cx="125021" cy="267949"/>
          </a:xfrm>
          <a:custGeom>
            <a:avLst/>
            <a:gdLst/>
            <a:ahLst/>
            <a:cxnLst>
              <a:cxn ang="0">
                <a:pos x="wd2" y="hd2"/>
              </a:cxn>
              <a:cxn ang="5400000">
                <a:pos x="wd2" y="hd2"/>
              </a:cxn>
              <a:cxn ang="10800000">
                <a:pos x="wd2" y="hd2"/>
              </a:cxn>
              <a:cxn ang="16200000">
                <a:pos x="wd2" y="hd2"/>
              </a:cxn>
            </a:cxnLst>
            <a:rect l="0" t="0" r="r" b="b"/>
            <a:pathLst>
              <a:path w="21600" h="21600" extrusionOk="0">
                <a:moveTo>
                  <a:pt x="14362" y="21600"/>
                </a:moveTo>
                <a:lnTo>
                  <a:pt x="4786" y="21600"/>
                </a:lnTo>
                <a:lnTo>
                  <a:pt x="4786" y="10800"/>
                </a:lnTo>
                <a:lnTo>
                  <a:pt x="0" y="10800"/>
                </a:lnTo>
                <a:lnTo>
                  <a:pt x="0" y="7077"/>
                </a:lnTo>
                <a:lnTo>
                  <a:pt x="4786" y="7077"/>
                </a:lnTo>
                <a:lnTo>
                  <a:pt x="4786" y="4842"/>
                </a:lnTo>
                <a:cubicBezTo>
                  <a:pt x="4786" y="1806"/>
                  <a:pt x="7489" y="0"/>
                  <a:pt x="15162" y="0"/>
                </a:cubicBezTo>
                <a:lnTo>
                  <a:pt x="21552" y="0"/>
                </a:lnTo>
                <a:lnTo>
                  <a:pt x="21552" y="3723"/>
                </a:lnTo>
                <a:lnTo>
                  <a:pt x="17560" y="3723"/>
                </a:lnTo>
                <a:cubicBezTo>
                  <a:pt x="14572" y="3723"/>
                  <a:pt x="14372" y="4243"/>
                  <a:pt x="14372" y="5214"/>
                </a:cubicBezTo>
                <a:lnTo>
                  <a:pt x="14362" y="7077"/>
                </a:lnTo>
                <a:lnTo>
                  <a:pt x="21600" y="7077"/>
                </a:lnTo>
                <a:lnTo>
                  <a:pt x="20752" y="10800"/>
                </a:lnTo>
                <a:lnTo>
                  <a:pt x="14362" y="10800"/>
                </a:lnTo>
                <a:cubicBezTo>
                  <a:pt x="14362" y="10800"/>
                  <a:pt x="14362" y="21600"/>
                  <a:pt x="14362" y="21600"/>
                </a:cubicBezTo>
                <a:close/>
              </a:path>
            </a:pathLst>
          </a:custGeom>
          <a:solidFill>
            <a:srgbClr val="E7B955"/>
          </a:solidFill>
        </p:spPr>
        <p:txBody>
          <a:bodyPr numCol="1" spcCol="38100" anchor="ctr"/>
          <a:lstStyle/>
          <a:p>
            <a:r>
              <a:rPr lang="en-US"/>
              <a:t> </a:t>
            </a:r>
            <a:endParaRPr/>
          </a:p>
        </p:txBody>
      </p:sp>
      <p:sp>
        <p:nvSpPr>
          <p:cNvPr id="323" name="Shape 323"/>
          <p:cNvSpPr>
            <a:spLocks noGrp="1"/>
          </p:cNvSpPr>
          <p:nvPr>
            <p:ph type="body" sz="quarter" idx="24" hasCustomPrompt="1"/>
          </p:nvPr>
        </p:nvSpPr>
        <p:spPr>
          <a:xfrm>
            <a:off x="8040868" y="2918369"/>
            <a:ext cx="207963" cy="268348"/>
          </a:xfrm>
          <a:custGeom>
            <a:avLst/>
            <a:gdLst/>
            <a:ahLst/>
            <a:cxnLst>
              <a:cxn ang="0">
                <a:pos x="wd2" y="hd2"/>
              </a:cxn>
              <a:cxn ang="5400000">
                <a:pos x="wd2" y="hd2"/>
              </a:cxn>
              <a:cxn ang="10800000">
                <a:pos x="wd2" y="hd2"/>
              </a:cxn>
              <a:cxn ang="16200000">
                <a:pos x="wd2" y="hd2"/>
              </a:cxn>
            </a:cxnLst>
            <a:rect l="0" t="0" r="r" b="b"/>
            <a:pathLst>
              <a:path w="20935" h="21287" extrusionOk="0">
                <a:moveTo>
                  <a:pt x="8719" y="13902"/>
                </a:moveTo>
                <a:cubicBezTo>
                  <a:pt x="8086" y="16090"/>
                  <a:pt x="7465" y="18199"/>
                  <a:pt x="6111" y="19862"/>
                </a:cubicBezTo>
                <a:cubicBezTo>
                  <a:pt x="5699" y="20370"/>
                  <a:pt x="5281" y="21012"/>
                  <a:pt x="4573" y="21287"/>
                </a:cubicBezTo>
                <a:cubicBezTo>
                  <a:pt x="3525" y="17039"/>
                  <a:pt x="5712" y="13464"/>
                  <a:pt x="6579" y="9893"/>
                </a:cubicBezTo>
                <a:cubicBezTo>
                  <a:pt x="5475" y="8121"/>
                  <a:pt x="6162" y="5116"/>
                  <a:pt x="8519" y="4777"/>
                </a:cubicBezTo>
                <a:cubicBezTo>
                  <a:pt x="11938" y="4282"/>
                  <a:pt x="11037" y="7536"/>
                  <a:pt x="10457" y="9049"/>
                </a:cubicBezTo>
                <a:cubicBezTo>
                  <a:pt x="10139" y="9877"/>
                  <a:pt x="9566" y="10671"/>
                  <a:pt x="9654" y="11581"/>
                </a:cubicBezTo>
                <a:cubicBezTo>
                  <a:pt x="9843" y="13499"/>
                  <a:pt x="12902" y="13622"/>
                  <a:pt x="14467" y="12636"/>
                </a:cubicBezTo>
                <a:cubicBezTo>
                  <a:pt x="16713" y="11223"/>
                  <a:pt x="17361" y="8494"/>
                  <a:pt x="17144" y="6253"/>
                </a:cubicBezTo>
                <a:cubicBezTo>
                  <a:pt x="16810" y="2840"/>
                  <a:pt x="11909" y="1143"/>
                  <a:pt x="7583" y="2508"/>
                </a:cubicBezTo>
                <a:cubicBezTo>
                  <a:pt x="5355" y="3211"/>
                  <a:pt x="3329" y="4827"/>
                  <a:pt x="3035" y="7202"/>
                </a:cubicBezTo>
                <a:cubicBezTo>
                  <a:pt x="2881" y="8453"/>
                  <a:pt x="3214" y="9451"/>
                  <a:pt x="3838" y="10156"/>
                </a:cubicBezTo>
                <a:cubicBezTo>
                  <a:pt x="3933" y="10263"/>
                  <a:pt x="4258" y="10453"/>
                  <a:pt x="4305" y="10738"/>
                </a:cubicBezTo>
                <a:cubicBezTo>
                  <a:pt x="4403" y="11316"/>
                  <a:pt x="3968" y="11940"/>
                  <a:pt x="3570" y="12371"/>
                </a:cubicBezTo>
                <a:cubicBezTo>
                  <a:pt x="1354" y="11867"/>
                  <a:pt x="210" y="10298"/>
                  <a:pt x="26" y="8311"/>
                </a:cubicBezTo>
                <a:cubicBezTo>
                  <a:pt x="-390" y="3790"/>
                  <a:pt x="4313" y="350"/>
                  <a:pt x="9854" y="29"/>
                </a:cubicBezTo>
                <a:cubicBezTo>
                  <a:pt x="15764" y="-313"/>
                  <a:pt x="20453" y="2380"/>
                  <a:pt x="20886" y="6306"/>
                </a:cubicBezTo>
                <a:cubicBezTo>
                  <a:pt x="21210" y="9225"/>
                  <a:pt x="19897" y="12163"/>
                  <a:pt x="17812" y="13743"/>
                </a:cubicBezTo>
                <a:cubicBezTo>
                  <a:pt x="16244" y="14931"/>
                  <a:pt x="12913" y="16092"/>
                  <a:pt x="10190" y="14957"/>
                </a:cubicBezTo>
                <a:cubicBezTo>
                  <a:pt x="9585" y="14704"/>
                  <a:pt x="9318" y="14397"/>
                  <a:pt x="8719" y="13902"/>
                </a:cubicBezTo>
                <a:close/>
              </a:path>
            </a:pathLst>
          </a:custGeom>
          <a:solidFill>
            <a:srgbClr val="E7B955"/>
          </a:solidFill>
        </p:spPr>
        <p:txBody>
          <a:bodyPr numCol="1" spcCol="38100" anchor="ctr"/>
          <a:lstStyle/>
          <a:p>
            <a:r>
              <a:rPr lang="en-US"/>
              <a:t> </a:t>
            </a:r>
            <a:endParaRPr/>
          </a:p>
        </p:txBody>
      </p:sp>
      <p:sp>
        <p:nvSpPr>
          <p:cNvPr id="324" name="Shape 324"/>
          <p:cNvSpPr>
            <a:spLocks noGrp="1"/>
          </p:cNvSpPr>
          <p:nvPr>
            <p:ph type="body" sz="quarter" idx="25" hasCustomPrompt="1"/>
          </p:nvPr>
        </p:nvSpPr>
        <p:spPr>
          <a:xfrm>
            <a:off x="7256370" y="5471946"/>
            <a:ext cx="265565" cy="215794"/>
          </a:xfrm>
          <a:custGeom>
            <a:avLst/>
            <a:gdLst/>
            <a:ahLst/>
            <a:cxnLst>
              <a:cxn ang="0">
                <a:pos x="wd2" y="hd2"/>
              </a:cxn>
              <a:cxn ang="5400000">
                <a:pos x="wd2" y="hd2"/>
              </a:cxn>
              <a:cxn ang="10800000">
                <a:pos x="wd2" y="hd2"/>
              </a:cxn>
              <a:cxn ang="16200000">
                <a:pos x="wd2" y="hd2"/>
              </a:cxn>
            </a:cxnLst>
            <a:rect l="0" t="0" r="r" b="b"/>
            <a:pathLst>
              <a:path w="21600" h="21600" extrusionOk="0">
                <a:moveTo>
                  <a:pt x="21600" y="2559"/>
                </a:moveTo>
                <a:cubicBezTo>
                  <a:pt x="20805" y="2994"/>
                  <a:pt x="19949" y="3285"/>
                  <a:pt x="19055" y="3417"/>
                </a:cubicBezTo>
                <a:cubicBezTo>
                  <a:pt x="19968" y="2742"/>
                  <a:pt x="20672" y="1676"/>
                  <a:pt x="21003" y="401"/>
                </a:cubicBezTo>
                <a:cubicBezTo>
                  <a:pt x="20147" y="1026"/>
                  <a:pt x="19198" y="1478"/>
                  <a:pt x="18187" y="1722"/>
                </a:cubicBezTo>
                <a:cubicBezTo>
                  <a:pt x="17379" y="665"/>
                  <a:pt x="16228" y="0"/>
                  <a:pt x="14953" y="0"/>
                </a:cubicBezTo>
                <a:cubicBezTo>
                  <a:pt x="12506" y="0"/>
                  <a:pt x="10524" y="2441"/>
                  <a:pt x="10524" y="5454"/>
                </a:cubicBezTo>
                <a:cubicBezTo>
                  <a:pt x="10524" y="5881"/>
                  <a:pt x="10561" y="6298"/>
                  <a:pt x="10637" y="6694"/>
                </a:cubicBezTo>
                <a:cubicBezTo>
                  <a:pt x="6954" y="6468"/>
                  <a:pt x="3689" y="4296"/>
                  <a:pt x="1504" y="998"/>
                </a:cubicBezTo>
                <a:cubicBezTo>
                  <a:pt x="1122" y="1806"/>
                  <a:pt x="903" y="2742"/>
                  <a:pt x="903" y="3739"/>
                </a:cubicBezTo>
                <a:cubicBezTo>
                  <a:pt x="903" y="5631"/>
                  <a:pt x="1686" y="7302"/>
                  <a:pt x="2875" y="8279"/>
                </a:cubicBezTo>
                <a:cubicBezTo>
                  <a:pt x="2149" y="8248"/>
                  <a:pt x="1466" y="8005"/>
                  <a:pt x="868" y="7599"/>
                </a:cubicBezTo>
                <a:cubicBezTo>
                  <a:pt x="868" y="7618"/>
                  <a:pt x="868" y="7641"/>
                  <a:pt x="868" y="7666"/>
                </a:cubicBezTo>
                <a:cubicBezTo>
                  <a:pt x="868" y="10307"/>
                  <a:pt x="2395" y="12512"/>
                  <a:pt x="4423" y="13011"/>
                </a:cubicBezTo>
                <a:cubicBezTo>
                  <a:pt x="4051" y="13134"/>
                  <a:pt x="3658" y="13201"/>
                  <a:pt x="3255" y="13201"/>
                </a:cubicBezTo>
                <a:cubicBezTo>
                  <a:pt x="2970" y="13201"/>
                  <a:pt x="2691" y="13168"/>
                  <a:pt x="2420" y="13106"/>
                </a:cubicBezTo>
                <a:cubicBezTo>
                  <a:pt x="2983" y="15270"/>
                  <a:pt x="4621" y="16846"/>
                  <a:pt x="6561" y="16890"/>
                </a:cubicBezTo>
                <a:cubicBezTo>
                  <a:pt x="5042" y="18353"/>
                  <a:pt x="3134" y="19225"/>
                  <a:pt x="1056" y="19225"/>
                </a:cubicBezTo>
                <a:cubicBezTo>
                  <a:pt x="700" y="19225"/>
                  <a:pt x="347" y="19197"/>
                  <a:pt x="0" y="19149"/>
                </a:cubicBezTo>
                <a:cubicBezTo>
                  <a:pt x="1963" y="20695"/>
                  <a:pt x="4290" y="21600"/>
                  <a:pt x="6791" y="21600"/>
                </a:cubicBezTo>
                <a:cubicBezTo>
                  <a:pt x="14943" y="21600"/>
                  <a:pt x="19401" y="13291"/>
                  <a:pt x="19401" y="6084"/>
                </a:cubicBezTo>
                <a:cubicBezTo>
                  <a:pt x="19401" y="5851"/>
                  <a:pt x="19396" y="5613"/>
                  <a:pt x="19388" y="5380"/>
                </a:cubicBezTo>
                <a:cubicBezTo>
                  <a:pt x="20253" y="4614"/>
                  <a:pt x="21005" y="3652"/>
                  <a:pt x="21600" y="2559"/>
                </a:cubicBezTo>
                <a:cubicBezTo>
                  <a:pt x="21600" y="2559"/>
                  <a:pt x="21600" y="2559"/>
                  <a:pt x="21600" y="2559"/>
                </a:cubicBezTo>
                <a:close/>
              </a:path>
            </a:pathLst>
          </a:custGeom>
          <a:solidFill>
            <a:srgbClr val="E7B955"/>
          </a:solidFill>
        </p:spPr>
        <p:txBody>
          <a:bodyPr numCol="1" spcCol="38100" anchor="ctr"/>
          <a:lstStyle/>
          <a:p>
            <a:r>
              <a:rPr lang="en-US"/>
              <a:t> </a:t>
            </a:r>
            <a:endParaRPr/>
          </a:p>
        </p:txBody>
      </p:sp>
      <p:sp>
        <p:nvSpPr>
          <p:cNvPr id="325" name="Shape 325"/>
          <p:cNvSpPr>
            <a:spLocks noGrp="1"/>
          </p:cNvSpPr>
          <p:nvPr>
            <p:ph type="body" sz="quarter" idx="26" hasCustomPrompt="1"/>
          </p:nvPr>
        </p:nvSpPr>
        <p:spPr>
          <a:xfrm>
            <a:off x="7718891" y="5445868"/>
            <a:ext cx="125021" cy="267949"/>
          </a:xfrm>
          <a:custGeom>
            <a:avLst/>
            <a:gdLst/>
            <a:ahLst/>
            <a:cxnLst>
              <a:cxn ang="0">
                <a:pos x="wd2" y="hd2"/>
              </a:cxn>
              <a:cxn ang="5400000">
                <a:pos x="wd2" y="hd2"/>
              </a:cxn>
              <a:cxn ang="10800000">
                <a:pos x="wd2" y="hd2"/>
              </a:cxn>
              <a:cxn ang="16200000">
                <a:pos x="wd2" y="hd2"/>
              </a:cxn>
            </a:cxnLst>
            <a:rect l="0" t="0" r="r" b="b"/>
            <a:pathLst>
              <a:path w="21600" h="21600" extrusionOk="0">
                <a:moveTo>
                  <a:pt x="14362" y="21600"/>
                </a:moveTo>
                <a:lnTo>
                  <a:pt x="4786" y="21600"/>
                </a:lnTo>
                <a:lnTo>
                  <a:pt x="4786" y="10800"/>
                </a:lnTo>
                <a:lnTo>
                  <a:pt x="0" y="10800"/>
                </a:lnTo>
                <a:lnTo>
                  <a:pt x="0" y="7077"/>
                </a:lnTo>
                <a:lnTo>
                  <a:pt x="4786" y="7077"/>
                </a:lnTo>
                <a:lnTo>
                  <a:pt x="4786" y="4842"/>
                </a:lnTo>
                <a:cubicBezTo>
                  <a:pt x="4786" y="1806"/>
                  <a:pt x="7489" y="0"/>
                  <a:pt x="15162" y="0"/>
                </a:cubicBezTo>
                <a:lnTo>
                  <a:pt x="21552" y="0"/>
                </a:lnTo>
                <a:lnTo>
                  <a:pt x="21552" y="3723"/>
                </a:lnTo>
                <a:lnTo>
                  <a:pt x="17560" y="3723"/>
                </a:lnTo>
                <a:cubicBezTo>
                  <a:pt x="14572" y="3723"/>
                  <a:pt x="14372" y="4243"/>
                  <a:pt x="14372" y="5214"/>
                </a:cubicBezTo>
                <a:lnTo>
                  <a:pt x="14362" y="7077"/>
                </a:lnTo>
                <a:lnTo>
                  <a:pt x="21600" y="7077"/>
                </a:lnTo>
                <a:lnTo>
                  <a:pt x="20752" y="10800"/>
                </a:lnTo>
                <a:lnTo>
                  <a:pt x="14362" y="10800"/>
                </a:lnTo>
                <a:cubicBezTo>
                  <a:pt x="14362" y="10800"/>
                  <a:pt x="14362" y="21600"/>
                  <a:pt x="14362" y="21600"/>
                </a:cubicBezTo>
                <a:close/>
              </a:path>
            </a:pathLst>
          </a:custGeom>
          <a:solidFill>
            <a:srgbClr val="E7B955"/>
          </a:solidFill>
        </p:spPr>
        <p:txBody>
          <a:bodyPr numCol="1" spcCol="38100" anchor="ctr"/>
          <a:lstStyle/>
          <a:p>
            <a:r>
              <a:rPr lang="en-US"/>
              <a:t> </a:t>
            </a:r>
            <a:endParaRPr/>
          </a:p>
        </p:txBody>
      </p:sp>
      <p:sp>
        <p:nvSpPr>
          <p:cNvPr id="326" name="Shape 326"/>
          <p:cNvSpPr>
            <a:spLocks noGrp="1"/>
          </p:cNvSpPr>
          <p:nvPr>
            <p:ph type="body" sz="quarter" idx="27" hasCustomPrompt="1"/>
          </p:nvPr>
        </p:nvSpPr>
        <p:spPr>
          <a:xfrm>
            <a:off x="8040868" y="5445669"/>
            <a:ext cx="207963" cy="268348"/>
          </a:xfrm>
          <a:custGeom>
            <a:avLst/>
            <a:gdLst/>
            <a:ahLst/>
            <a:cxnLst>
              <a:cxn ang="0">
                <a:pos x="wd2" y="hd2"/>
              </a:cxn>
              <a:cxn ang="5400000">
                <a:pos x="wd2" y="hd2"/>
              </a:cxn>
              <a:cxn ang="10800000">
                <a:pos x="wd2" y="hd2"/>
              </a:cxn>
              <a:cxn ang="16200000">
                <a:pos x="wd2" y="hd2"/>
              </a:cxn>
            </a:cxnLst>
            <a:rect l="0" t="0" r="r" b="b"/>
            <a:pathLst>
              <a:path w="20935" h="21287" extrusionOk="0">
                <a:moveTo>
                  <a:pt x="8719" y="13902"/>
                </a:moveTo>
                <a:cubicBezTo>
                  <a:pt x="8086" y="16090"/>
                  <a:pt x="7465" y="18199"/>
                  <a:pt x="6111" y="19862"/>
                </a:cubicBezTo>
                <a:cubicBezTo>
                  <a:pt x="5699" y="20370"/>
                  <a:pt x="5281" y="21012"/>
                  <a:pt x="4573" y="21287"/>
                </a:cubicBezTo>
                <a:cubicBezTo>
                  <a:pt x="3525" y="17039"/>
                  <a:pt x="5712" y="13464"/>
                  <a:pt x="6579" y="9893"/>
                </a:cubicBezTo>
                <a:cubicBezTo>
                  <a:pt x="5475" y="8121"/>
                  <a:pt x="6162" y="5116"/>
                  <a:pt x="8519" y="4777"/>
                </a:cubicBezTo>
                <a:cubicBezTo>
                  <a:pt x="11938" y="4282"/>
                  <a:pt x="11037" y="7536"/>
                  <a:pt x="10457" y="9049"/>
                </a:cubicBezTo>
                <a:cubicBezTo>
                  <a:pt x="10139" y="9877"/>
                  <a:pt x="9566" y="10671"/>
                  <a:pt x="9654" y="11581"/>
                </a:cubicBezTo>
                <a:cubicBezTo>
                  <a:pt x="9843" y="13499"/>
                  <a:pt x="12902" y="13622"/>
                  <a:pt x="14467" y="12636"/>
                </a:cubicBezTo>
                <a:cubicBezTo>
                  <a:pt x="16713" y="11223"/>
                  <a:pt x="17361" y="8494"/>
                  <a:pt x="17144" y="6253"/>
                </a:cubicBezTo>
                <a:cubicBezTo>
                  <a:pt x="16810" y="2840"/>
                  <a:pt x="11909" y="1143"/>
                  <a:pt x="7583" y="2508"/>
                </a:cubicBezTo>
                <a:cubicBezTo>
                  <a:pt x="5355" y="3211"/>
                  <a:pt x="3329" y="4827"/>
                  <a:pt x="3035" y="7202"/>
                </a:cubicBezTo>
                <a:cubicBezTo>
                  <a:pt x="2881" y="8453"/>
                  <a:pt x="3214" y="9451"/>
                  <a:pt x="3838" y="10156"/>
                </a:cubicBezTo>
                <a:cubicBezTo>
                  <a:pt x="3933" y="10263"/>
                  <a:pt x="4258" y="10453"/>
                  <a:pt x="4305" y="10738"/>
                </a:cubicBezTo>
                <a:cubicBezTo>
                  <a:pt x="4403" y="11316"/>
                  <a:pt x="3968" y="11940"/>
                  <a:pt x="3570" y="12371"/>
                </a:cubicBezTo>
                <a:cubicBezTo>
                  <a:pt x="1354" y="11867"/>
                  <a:pt x="210" y="10298"/>
                  <a:pt x="26" y="8311"/>
                </a:cubicBezTo>
                <a:cubicBezTo>
                  <a:pt x="-390" y="3790"/>
                  <a:pt x="4313" y="350"/>
                  <a:pt x="9854" y="29"/>
                </a:cubicBezTo>
                <a:cubicBezTo>
                  <a:pt x="15764" y="-313"/>
                  <a:pt x="20453" y="2380"/>
                  <a:pt x="20886" y="6306"/>
                </a:cubicBezTo>
                <a:cubicBezTo>
                  <a:pt x="21210" y="9225"/>
                  <a:pt x="19897" y="12163"/>
                  <a:pt x="17812" y="13743"/>
                </a:cubicBezTo>
                <a:cubicBezTo>
                  <a:pt x="16244" y="14931"/>
                  <a:pt x="12913" y="16092"/>
                  <a:pt x="10190" y="14957"/>
                </a:cubicBezTo>
                <a:cubicBezTo>
                  <a:pt x="9585" y="14704"/>
                  <a:pt x="9318" y="14397"/>
                  <a:pt x="8719" y="13902"/>
                </a:cubicBezTo>
                <a:close/>
              </a:path>
            </a:pathLst>
          </a:custGeom>
          <a:solidFill>
            <a:srgbClr val="E7B955"/>
          </a:solidFill>
        </p:spPr>
        <p:txBody>
          <a:bodyPr numCol="1" spcCol="38100" anchor="ctr"/>
          <a:lstStyle/>
          <a:p>
            <a:r>
              <a:rPr lang="en-US"/>
              <a:t> </a:t>
            </a:r>
            <a:endParaRPr/>
          </a:p>
        </p:txBody>
      </p:sp>
      <p:sp>
        <p:nvSpPr>
          <p:cNvPr id="327" name="Shape 327"/>
          <p:cNvSpPr>
            <a:spLocks noGrp="1"/>
          </p:cNvSpPr>
          <p:nvPr>
            <p:ph type="body" sz="quarter" idx="28" hasCustomPrompt="1"/>
          </p:nvPr>
        </p:nvSpPr>
        <p:spPr>
          <a:xfrm>
            <a:off x="7256370" y="7999246"/>
            <a:ext cx="265565" cy="215794"/>
          </a:xfrm>
          <a:custGeom>
            <a:avLst/>
            <a:gdLst/>
            <a:ahLst/>
            <a:cxnLst>
              <a:cxn ang="0">
                <a:pos x="wd2" y="hd2"/>
              </a:cxn>
              <a:cxn ang="5400000">
                <a:pos x="wd2" y="hd2"/>
              </a:cxn>
              <a:cxn ang="10800000">
                <a:pos x="wd2" y="hd2"/>
              </a:cxn>
              <a:cxn ang="16200000">
                <a:pos x="wd2" y="hd2"/>
              </a:cxn>
            </a:cxnLst>
            <a:rect l="0" t="0" r="r" b="b"/>
            <a:pathLst>
              <a:path w="21600" h="21600" extrusionOk="0">
                <a:moveTo>
                  <a:pt x="21600" y="2559"/>
                </a:moveTo>
                <a:cubicBezTo>
                  <a:pt x="20805" y="2994"/>
                  <a:pt x="19949" y="3285"/>
                  <a:pt x="19055" y="3417"/>
                </a:cubicBezTo>
                <a:cubicBezTo>
                  <a:pt x="19968" y="2742"/>
                  <a:pt x="20672" y="1676"/>
                  <a:pt x="21003" y="401"/>
                </a:cubicBezTo>
                <a:cubicBezTo>
                  <a:pt x="20147" y="1026"/>
                  <a:pt x="19198" y="1478"/>
                  <a:pt x="18187" y="1722"/>
                </a:cubicBezTo>
                <a:cubicBezTo>
                  <a:pt x="17379" y="665"/>
                  <a:pt x="16228" y="0"/>
                  <a:pt x="14953" y="0"/>
                </a:cubicBezTo>
                <a:cubicBezTo>
                  <a:pt x="12506" y="0"/>
                  <a:pt x="10524" y="2441"/>
                  <a:pt x="10524" y="5454"/>
                </a:cubicBezTo>
                <a:cubicBezTo>
                  <a:pt x="10524" y="5881"/>
                  <a:pt x="10561" y="6298"/>
                  <a:pt x="10637" y="6694"/>
                </a:cubicBezTo>
                <a:cubicBezTo>
                  <a:pt x="6954" y="6468"/>
                  <a:pt x="3689" y="4296"/>
                  <a:pt x="1504" y="998"/>
                </a:cubicBezTo>
                <a:cubicBezTo>
                  <a:pt x="1122" y="1806"/>
                  <a:pt x="903" y="2742"/>
                  <a:pt x="903" y="3739"/>
                </a:cubicBezTo>
                <a:cubicBezTo>
                  <a:pt x="903" y="5631"/>
                  <a:pt x="1686" y="7302"/>
                  <a:pt x="2875" y="8279"/>
                </a:cubicBezTo>
                <a:cubicBezTo>
                  <a:pt x="2149" y="8248"/>
                  <a:pt x="1466" y="8005"/>
                  <a:pt x="868" y="7599"/>
                </a:cubicBezTo>
                <a:cubicBezTo>
                  <a:pt x="868" y="7618"/>
                  <a:pt x="868" y="7641"/>
                  <a:pt x="868" y="7666"/>
                </a:cubicBezTo>
                <a:cubicBezTo>
                  <a:pt x="868" y="10307"/>
                  <a:pt x="2395" y="12512"/>
                  <a:pt x="4423" y="13011"/>
                </a:cubicBezTo>
                <a:cubicBezTo>
                  <a:pt x="4051" y="13134"/>
                  <a:pt x="3658" y="13201"/>
                  <a:pt x="3255" y="13201"/>
                </a:cubicBezTo>
                <a:cubicBezTo>
                  <a:pt x="2970" y="13201"/>
                  <a:pt x="2691" y="13168"/>
                  <a:pt x="2420" y="13106"/>
                </a:cubicBezTo>
                <a:cubicBezTo>
                  <a:pt x="2983" y="15270"/>
                  <a:pt x="4621" y="16846"/>
                  <a:pt x="6561" y="16890"/>
                </a:cubicBezTo>
                <a:cubicBezTo>
                  <a:pt x="5042" y="18353"/>
                  <a:pt x="3134" y="19225"/>
                  <a:pt x="1056" y="19225"/>
                </a:cubicBezTo>
                <a:cubicBezTo>
                  <a:pt x="700" y="19225"/>
                  <a:pt x="347" y="19197"/>
                  <a:pt x="0" y="19149"/>
                </a:cubicBezTo>
                <a:cubicBezTo>
                  <a:pt x="1963" y="20695"/>
                  <a:pt x="4290" y="21600"/>
                  <a:pt x="6791" y="21600"/>
                </a:cubicBezTo>
                <a:cubicBezTo>
                  <a:pt x="14943" y="21600"/>
                  <a:pt x="19401" y="13291"/>
                  <a:pt x="19401" y="6084"/>
                </a:cubicBezTo>
                <a:cubicBezTo>
                  <a:pt x="19401" y="5851"/>
                  <a:pt x="19396" y="5613"/>
                  <a:pt x="19388" y="5380"/>
                </a:cubicBezTo>
                <a:cubicBezTo>
                  <a:pt x="20253" y="4614"/>
                  <a:pt x="21005" y="3652"/>
                  <a:pt x="21600" y="2559"/>
                </a:cubicBezTo>
                <a:cubicBezTo>
                  <a:pt x="21600" y="2559"/>
                  <a:pt x="21600" y="2559"/>
                  <a:pt x="21600" y="2559"/>
                </a:cubicBezTo>
                <a:close/>
              </a:path>
            </a:pathLst>
          </a:custGeom>
          <a:solidFill>
            <a:srgbClr val="E7B955"/>
          </a:solidFill>
        </p:spPr>
        <p:txBody>
          <a:bodyPr numCol="1" spcCol="38100" anchor="ctr"/>
          <a:lstStyle/>
          <a:p>
            <a:r>
              <a:rPr lang="en-US"/>
              <a:t> </a:t>
            </a:r>
            <a:endParaRPr/>
          </a:p>
        </p:txBody>
      </p:sp>
      <p:sp>
        <p:nvSpPr>
          <p:cNvPr id="328" name="Shape 328"/>
          <p:cNvSpPr>
            <a:spLocks noGrp="1"/>
          </p:cNvSpPr>
          <p:nvPr>
            <p:ph type="body" sz="quarter" idx="29" hasCustomPrompt="1"/>
          </p:nvPr>
        </p:nvSpPr>
        <p:spPr>
          <a:xfrm>
            <a:off x="7718891" y="7973169"/>
            <a:ext cx="125021" cy="267949"/>
          </a:xfrm>
          <a:custGeom>
            <a:avLst/>
            <a:gdLst/>
            <a:ahLst/>
            <a:cxnLst>
              <a:cxn ang="0">
                <a:pos x="wd2" y="hd2"/>
              </a:cxn>
              <a:cxn ang="5400000">
                <a:pos x="wd2" y="hd2"/>
              </a:cxn>
              <a:cxn ang="10800000">
                <a:pos x="wd2" y="hd2"/>
              </a:cxn>
              <a:cxn ang="16200000">
                <a:pos x="wd2" y="hd2"/>
              </a:cxn>
            </a:cxnLst>
            <a:rect l="0" t="0" r="r" b="b"/>
            <a:pathLst>
              <a:path w="21600" h="21600" extrusionOk="0">
                <a:moveTo>
                  <a:pt x="14362" y="21600"/>
                </a:moveTo>
                <a:lnTo>
                  <a:pt x="4786" y="21600"/>
                </a:lnTo>
                <a:lnTo>
                  <a:pt x="4786" y="10800"/>
                </a:lnTo>
                <a:lnTo>
                  <a:pt x="0" y="10800"/>
                </a:lnTo>
                <a:lnTo>
                  <a:pt x="0" y="7077"/>
                </a:lnTo>
                <a:lnTo>
                  <a:pt x="4786" y="7077"/>
                </a:lnTo>
                <a:lnTo>
                  <a:pt x="4786" y="4842"/>
                </a:lnTo>
                <a:cubicBezTo>
                  <a:pt x="4786" y="1806"/>
                  <a:pt x="7489" y="0"/>
                  <a:pt x="15162" y="0"/>
                </a:cubicBezTo>
                <a:lnTo>
                  <a:pt x="21552" y="0"/>
                </a:lnTo>
                <a:lnTo>
                  <a:pt x="21552" y="3723"/>
                </a:lnTo>
                <a:lnTo>
                  <a:pt x="17560" y="3723"/>
                </a:lnTo>
                <a:cubicBezTo>
                  <a:pt x="14572" y="3723"/>
                  <a:pt x="14372" y="4243"/>
                  <a:pt x="14372" y="5214"/>
                </a:cubicBezTo>
                <a:lnTo>
                  <a:pt x="14362" y="7077"/>
                </a:lnTo>
                <a:lnTo>
                  <a:pt x="21600" y="7077"/>
                </a:lnTo>
                <a:lnTo>
                  <a:pt x="20752" y="10800"/>
                </a:lnTo>
                <a:lnTo>
                  <a:pt x="14362" y="10800"/>
                </a:lnTo>
                <a:cubicBezTo>
                  <a:pt x="14362" y="10800"/>
                  <a:pt x="14362" y="21600"/>
                  <a:pt x="14362" y="21600"/>
                </a:cubicBezTo>
                <a:close/>
              </a:path>
            </a:pathLst>
          </a:custGeom>
          <a:solidFill>
            <a:srgbClr val="E7B955"/>
          </a:solidFill>
        </p:spPr>
        <p:txBody>
          <a:bodyPr numCol="1" spcCol="38100" anchor="ctr"/>
          <a:lstStyle/>
          <a:p>
            <a:r>
              <a:rPr lang="en-US"/>
              <a:t> </a:t>
            </a:r>
            <a:endParaRPr/>
          </a:p>
        </p:txBody>
      </p:sp>
      <p:sp>
        <p:nvSpPr>
          <p:cNvPr id="329" name="Shape 329"/>
          <p:cNvSpPr>
            <a:spLocks noGrp="1"/>
          </p:cNvSpPr>
          <p:nvPr>
            <p:ph type="body" sz="quarter" idx="30" hasCustomPrompt="1"/>
          </p:nvPr>
        </p:nvSpPr>
        <p:spPr>
          <a:xfrm>
            <a:off x="8040868" y="7972969"/>
            <a:ext cx="207963" cy="268348"/>
          </a:xfrm>
          <a:custGeom>
            <a:avLst/>
            <a:gdLst/>
            <a:ahLst/>
            <a:cxnLst>
              <a:cxn ang="0">
                <a:pos x="wd2" y="hd2"/>
              </a:cxn>
              <a:cxn ang="5400000">
                <a:pos x="wd2" y="hd2"/>
              </a:cxn>
              <a:cxn ang="10800000">
                <a:pos x="wd2" y="hd2"/>
              </a:cxn>
              <a:cxn ang="16200000">
                <a:pos x="wd2" y="hd2"/>
              </a:cxn>
            </a:cxnLst>
            <a:rect l="0" t="0" r="r" b="b"/>
            <a:pathLst>
              <a:path w="20935" h="21287" extrusionOk="0">
                <a:moveTo>
                  <a:pt x="8719" y="13902"/>
                </a:moveTo>
                <a:cubicBezTo>
                  <a:pt x="8086" y="16090"/>
                  <a:pt x="7465" y="18199"/>
                  <a:pt x="6111" y="19862"/>
                </a:cubicBezTo>
                <a:cubicBezTo>
                  <a:pt x="5699" y="20370"/>
                  <a:pt x="5281" y="21012"/>
                  <a:pt x="4573" y="21287"/>
                </a:cubicBezTo>
                <a:cubicBezTo>
                  <a:pt x="3525" y="17039"/>
                  <a:pt x="5712" y="13464"/>
                  <a:pt x="6579" y="9893"/>
                </a:cubicBezTo>
                <a:cubicBezTo>
                  <a:pt x="5475" y="8121"/>
                  <a:pt x="6162" y="5116"/>
                  <a:pt x="8519" y="4777"/>
                </a:cubicBezTo>
                <a:cubicBezTo>
                  <a:pt x="11938" y="4282"/>
                  <a:pt x="11037" y="7536"/>
                  <a:pt x="10457" y="9049"/>
                </a:cubicBezTo>
                <a:cubicBezTo>
                  <a:pt x="10139" y="9877"/>
                  <a:pt x="9566" y="10671"/>
                  <a:pt x="9654" y="11581"/>
                </a:cubicBezTo>
                <a:cubicBezTo>
                  <a:pt x="9843" y="13499"/>
                  <a:pt x="12902" y="13622"/>
                  <a:pt x="14467" y="12636"/>
                </a:cubicBezTo>
                <a:cubicBezTo>
                  <a:pt x="16713" y="11223"/>
                  <a:pt x="17361" y="8494"/>
                  <a:pt x="17144" y="6253"/>
                </a:cubicBezTo>
                <a:cubicBezTo>
                  <a:pt x="16810" y="2840"/>
                  <a:pt x="11909" y="1143"/>
                  <a:pt x="7583" y="2508"/>
                </a:cubicBezTo>
                <a:cubicBezTo>
                  <a:pt x="5355" y="3211"/>
                  <a:pt x="3329" y="4827"/>
                  <a:pt x="3035" y="7202"/>
                </a:cubicBezTo>
                <a:cubicBezTo>
                  <a:pt x="2881" y="8453"/>
                  <a:pt x="3214" y="9451"/>
                  <a:pt x="3838" y="10156"/>
                </a:cubicBezTo>
                <a:cubicBezTo>
                  <a:pt x="3933" y="10263"/>
                  <a:pt x="4258" y="10453"/>
                  <a:pt x="4305" y="10738"/>
                </a:cubicBezTo>
                <a:cubicBezTo>
                  <a:pt x="4403" y="11316"/>
                  <a:pt x="3968" y="11940"/>
                  <a:pt x="3570" y="12371"/>
                </a:cubicBezTo>
                <a:cubicBezTo>
                  <a:pt x="1354" y="11867"/>
                  <a:pt x="210" y="10298"/>
                  <a:pt x="26" y="8311"/>
                </a:cubicBezTo>
                <a:cubicBezTo>
                  <a:pt x="-390" y="3790"/>
                  <a:pt x="4313" y="350"/>
                  <a:pt x="9854" y="29"/>
                </a:cubicBezTo>
                <a:cubicBezTo>
                  <a:pt x="15764" y="-313"/>
                  <a:pt x="20453" y="2380"/>
                  <a:pt x="20886" y="6306"/>
                </a:cubicBezTo>
                <a:cubicBezTo>
                  <a:pt x="21210" y="9225"/>
                  <a:pt x="19897" y="12163"/>
                  <a:pt x="17812" y="13743"/>
                </a:cubicBezTo>
                <a:cubicBezTo>
                  <a:pt x="16244" y="14931"/>
                  <a:pt x="12913" y="16092"/>
                  <a:pt x="10190" y="14957"/>
                </a:cubicBezTo>
                <a:cubicBezTo>
                  <a:pt x="9585" y="14704"/>
                  <a:pt x="9318" y="14397"/>
                  <a:pt x="8719" y="13902"/>
                </a:cubicBezTo>
                <a:close/>
              </a:path>
            </a:pathLst>
          </a:custGeom>
          <a:solidFill>
            <a:srgbClr val="E7B955"/>
          </a:solidFill>
        </p:spPr>
        <p:txBody>
          <a:bodyPr numCol="1" spcCol="38100" anchor="ctr"/>
          <a:lstStyle/>
          <a:p>
            <a:r>
              <a:rPr lang="en-US"/>
              <a:t> </a:t>
            </a:r>
            <a:endParaRPr/>
          </a:p>
        </p:txBody>
      </p:sp>
      <p:sp>
        <p:nvSpPr>
          <p:cNvPr id="330" name="Shape 33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2">
    <p:spTree>
      <p:nvGrpSpPr>
        <p:cNvPr id="1" name=""/>
        <p:cNvGrpSpPr/>
        <p:nvPr/>
      </p:nvGrpSpPr>
      <p:grpSpPr>
        <a:xfrm>
          <a:off x="0" y="0"/>
          <a:ext cx="0" cy="0"/>
          <a:chOff x="0" y="0"/>
          <a:chExt cx="0" cy="0"/>
        </a:xfrm>
      </p:grpSpPr>
      <p:sp>
        <p:nvSpPr>
          <p:cNvPr id="25" name="Shape 25"/>
          <p:cNvSpPr>
            <a:spLocks noGrp="1"/>
          </p:cNvSpPr>
          <p:nvPr>
            <p:ph type="pic" sz="half" idx="13"/>
          </p:nvPr>
        </p:nvSpPr>
        <p:spPr>
          <a:xfrm>
            <a:off x="871487" y="5352206"/>
            <a:ext cx="11261925" cy="3791794"/>
          </a:xfrm>
          <a:prstGeom prst="rect">
            <a:avLst/>
          </a:prstGeom>
        </p:spPr>
        <p:txBody>
          <a:bodyPr lIns="91439" tIns="45719" rIns="91439" bIns="45719" numCol="1" spcCol="38100"/>
          <a:lstStyle/>
          <a:p>
            <a:endParaRPr/>
          </a:p>
        </p:txBody>
      </p:sp>
      <p:sp>
        <p:nvSpPr>
          <p:cNvPr id="26" name="Shape 26"/>
          <p:cNvSpPr>
            <a:spLocks noGrp="1"/>
          </p:cNvSpPr>
          <p:nvPr>
            <p:ph type="body" idx="14" hasCustomPrompt="1"/>
          </p:nvPr>
        </p:nvSpPr>
        <p:spPr>
          <a:xfrm>
            <a:off x="634579" y="686485"/>
            <a:ext cx="11735642" cy="4665722"/>
          </a:xfrm>
          <a:prstGeom prst="rect">
            <a:avLst/>
          </a:prstGeom>
          <a:solidFill>
            <a:srgbClr val="FFFFFF"/>
          </a:solidFill>
          <a:effectLst>
            <a:outerShdw blurRad="190500" dist="8455" dir="5400000" rotWithShape="0">
              <a:srgbClr val="000000">
                <a:alpha val="33251"/>
              </a:srgbClr>
            </a:outerShdw>
          </a:effectLst>
        </p:spPr>
        <p:txBody>
          <a:bodyPr lIns="50800" tIns="50800" rIns="50800" bIns="50800" numCol="1" spcCol="38100" anchor="ctr"/>
          <a:lstStyle/>
          <a:p>
            <a:pPr defTabSz="457200">
              <a:defRPr sz="1200">
                <a:solidFill>
                  <a:srgbClr val="404040"/>
                </a:solidFill>
              </a:defRPr>
            </a:pPr>
            <a:r>
              <a:rPr lang="en-US"/>
              <a:t> </a:t>
            </a:r>
            <a:endParaRPr/>
          </a:p>
        </p:txBody>
      </p:sp>
      <p:sp>
        <p:nvSpPr>
          <p:cNvPr id="27" name="Shape 27"/>
          <p:cNvSpPr>
            <a:spLocks noGrp="1"/>
          </p:cNvSpPr>
          <p:nvPr>
            <p:ph type="title"/>
          </p:nvPr>
        </p:nvSpPr>
        <p:spPr>
          <a:xfrm>
            <a:off x="1678979" y="1271947"/>
            <a:ext cx="9646842" cy="1273945"/>
          </a:xfrm>
          <a:prstGeom prst="rect">
            <a:avLst/>
          </a:prstGeom>
        </p:spPr>
        <p:txBody>
          <a:bodyPr/>
          <a:lstStyle/>
          <a:p>
            <a:r>
              <a:t>Title Text</a:t>
            </a:r>
          </a:p>
        </p:txBody>
      </p:sp>
      <p:sp>
        <p:nvSpPr>
          <p:cNvPr id="28" name="Shape 28"/>
          <p:cNvSpPr>
            <a:spLocks noGrp="1"/>
          </p:cNvSpPr>
          <p:nvPr>
            <p:ph type="body" sz="quarter" idx="1"/>
          </p:nvPr>
        </p:nvSpPr>
        <p:spPr>
          <a:xfrm>
            <a:off x="1678979" y="2612070"/>
            <a:ext cx="9646842" cy="2280792"/>
          </a:xfrm>
          <a:prstGeom prst="rect">
            <a:avLst/>
          </a:prstGeom>
        </p:spPr>
        <p:txBody>
          <a:bodyPr numCol="1" spcCol="38100"/>
          <a:lstStyle>
            <a:lvl1pPr algn="l">
              <a:defRPr sz="2000"/>
            </a:lvl1pPr>
            <a:lvl2pPr indent="228600" algn="l">
              <a:defRPr sz="2000"/>
            </a:lvl2pPr>
            <a:lvl3pPr indent="457200" algn="l">
              <a:defRPr sz="2000"/>
            </a:lvl3pPr>
            <a:lvl4pPr indent="685800" algn="l">
              <a:defRPr sz="2000"/>
            </a:lvl4pPr>
            <a:lvl5pPr indent="914400" algn="l">
              <a:defRPr sz="2000"/>
            </a:lvl5pPr>
          </a:lstStyle>
          <a:p>
            <a:r>
              <a:t>Body Level One</a:t>
            </a:r>
          </a:p>
          <a:p>
            <a:pPr lvl="1"/>
            <a:r>
              <a:t>Body Level Two</a:t>
            </a:r>
          </a:p>
          <a:p>
            <a:pPr lvl="2"/>
            <a:r>
              <a:t>Body Level Three</a:t>
            </a:r>
          </a:p>
          <a:p>
            <a:pPr lvl="3"/>
            <a:r>
              <a:t>Body Level Four</a:t>
            </a:r>
          </a:p>
          <a:p>
            <a:pPr lvl="4"/>
            <a:r>
              <a:t>Body Level Five</a:t>
            </a:r>
          </a:p>
        </p:txBody>
      </p:sp>
      <p:sp>
        <p:nvSpPr>
          <p:cNvPr id="29" name="Shape 29"/>
          <p:cNvSpPr>
            <a:spLocks noGrp="1"/>
          </p:cNvSpPr>
          <p:nvPr>
            <p:ph type="body" sz="quarter" idx="15" hasCustomPrompt="1"/>
          </p:nvPr>
        </p:nvSpPr>
        <p:spPr>
          <a:xfrm rot="10800000">
            <a:off x="11036641" y="691455"/>
            <a:ext cx="1350145" cy="13501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7B955"/>
          </a:solidFill>
        </p:spPr>
        <p:txBody>
          <a:bodyPr numCol="1" spcCol="38100" anchor="ctr"/>
          <a:lstStyle/>
          <a:p>
            <a:pPr>
              <a:lnSpc>
                <a:spcPct val="80000"/>
              </a:lnSpc>
              <a:defRPr sz="2400" b="1" cap="all">
                <a:solidFill>
                  <a:srgbClr val="FFFFFF"/>
                </a:solidFill>
              </a:defRPr>
            </a:pPr>
            <a:r>
              <a:rPr lang="en-US"/>
              <a:t> </a:t>
            </a:r>
            <a:endParaRPr/>
          </a:p>
        </p:txBody>
      </p:sp>
      <p:sp>
        <p:nvSpPr>
          <p:cNvPr id="30" name="Shape 30"/>
          <p:cNvSpPr>
            <a:spLocks noGrp="1"/>
          </p:cNvSpPr>
          <p:nvPr>
            <p:ph type="body" sz="quarter" idx="16"/>
          </p:nvPr>
        </p:nvSpPr>
        <p:spPr>
          <a:xfrm rot="2700000">
            <a:off x="11438752" y="940798"/>
            <a:ext cx="1015624" cy="360113"/>
          </a:xfrm>
          <a:prstGeom prst="rect">
            <a:avLst/>
          </a:prstGeom>
        </p:spPr>
        <p:txBody>
          <a:bodyPr numCol="1" spcCol="38100"/>
          <a:lstStyle>
            <a:lvl1pPr>
              <a:lnSpc>
                <a:spcPct val="80000"/>
              </a:lnSpc>
              <a:defRPr sz="2400" b="1" cap="all">
                <a:solidFill>
                  <a:srgbClr val="FFFFFF"/>
                </a:solidFill>
              </a:defRPr>
            </a:lvl1pPr>
          </a:lstStyle>
          <a:p>
            <a:r>
              <a:t>NEW!</a:t>
            </a:r>
          </a:p>
        </p:txBody>
      </p:sp>
      <p:sp>
        <p:nvSpPr>
          <p:cNvPr id="31" name="Shape 31"/>
          <p:cNvSpPr>
            <a:spLocks noGrp="1"/>
          </p:cNvSpPr>
          <p:nvPr>
            <p:ph type="sldNum" sz="quarter" idx="2"/>
          </p:nvPr>
        </p:nvSpPr>
        <p:spPr>
          <a:xfrm>
            <a:off x="6371843" y="9264650"/>
            <a:ext cx="248413" cy="279401"/>
          </a:xfrm>
          <a:prstGeom prst="rect">
            <a:avLst/>
          </a:prstGeom>
        </p:spPr>
        <p:txBody>
          <a:bodyPr anchor="ct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20">
    <p:spTree>
      <p:nvGrpSpPr>
        <p:cNvPr id="1" name=""/>
        <p:cNvGrpSpPr/>
        <p:nvPr/>
      </p:nvGrpSpPr>
      <p:grpSpPr>
        <a:xfrm>
          <a:off x="0" y="0"/>
          <a:ext cx="0" cy="0"/>
          <a:chOff x="0" y="0"/>
          <a:chExt cx="0" cy="0"/>
        </a:xfrm>
      </p:grpSpPr>
      <p:sp>
        <p:nvSpPr>
          <p:cNvPr id="337" name="Shape 337"/>
          <p:cNvSpPr>
            <a:spLocks noGrp="1"/>
          </p:cNvSpPr>
          <p:nvPr>
            <p:ph type="pic" sz="half" idx="13"/>
          </p:nvPr>
        </p:nvSpPr>
        <p:spPr>
          <a:xfrm>
            <a:off x="637965" y="865947"/>
            <a:ext cx="4480879" cy="8021705"/>
          </a:xfrm>
          <a:prstGeom prst="rect">
            <a:avLst/>
          </a:prstGeom>
        </p:spPr>
        <p:txBody>
          <a:bodyPr lIns="91439" tIns="45719" rIns="91439" bIns="45719" numCol="1" spcCol="38100"/>
          <a:lstStyle/>
          <a:p>
            <a:endParaRPr/>
          </a:p>
        </p:txBody>
      </p:sp>
      <p:sp>
        <p:nvSpPr>
          <p:cNvPr id="338" name="Shape 338"/>
          <p:cNvSpPr>
            <a:spLocks noGrp="1"/>
          </p:cNvSpPr>
          <p:nvPr>
            <p:ph type="body" idx="14" hasCustomPrompt="1"/>
          </p:nvPr>
        </p:nvSpPr>
        <p:spPr>
          <a:xfrm>
            <a:off x="5114715" y="686485"/>
            <a:ext cx="7255506" cy="8380630"/>
          </a:xfrm>
          <a:prstGeom prst="rect">
            <a:avLst/>
          </a:prstGeom>
          <a:solidFill>
            <a:srgbClr val="FFFFFF"/>
          </a:solidFill>
          <a:effectLst>
            <a:outerShdw blurRad="190500" dist="8455" dir="5400000" rotWithShape="0">
              <a:srgbClr val="000000">
                <a:alpha val="33251"/>
              </a:srgbClr>
            </a:outerShdw>
          </a:effectLst>
        </p:spPr>
        <p:txBody>
          <a:bodyPr lIns="50800" tIns="50800" rIns="50800" bIns="50800" numCol="1" spcCol="38100" anchor="ctr"/>
          <a:lstStyle/>
          <a:p>
            <a:pPr defTabSz="457200">
              <a:defRPr sz="1200">
                <a:solidFill>
                  <a:srgbClr val="404040"/>
                </a:solidFill>
              </a:defRPr>
            </a:pPr>
            <a:r>
              <a:rPr lang="en-US"/>
              <a:t> </a:t>
            </a:r>
            <a:endParaRPr/>
          </a:p>
        </p:txBody>
      </p:sp>
      <p:sp>
        <p:nvSpPr>
          <p:cNvPr id="339" name="Shape 339"/>
          <p:cNvSpPr>
            <a:spLocks noGrp="1"/>
          </p:cNvSpPr>
          <p:nvPr>
            <p:ph type="body" sz="quarter" idx="15" hasCustomPrompt="1"/>
          </p:nvPr>
        </p:nvSpPr>
        <p:spPr>
          <a:xfrm>
            <a:off x="5943600" y="1587500"/>
            <a:ext cx="1270000" cy="1270000"/>
          </a:xfrm>
          <a:prstGeom prst="ellipse">
            <a:avLst/>
          </a:prstGeom>
          <a:ln>
            <a:solidFill>
              <a:srgbClr val="E7B955"/>
            </a:solidFill>
            <a:custDash>
              <a:ds d="600000" sp="600000"/>
            </a:custDash>
          </a:ln>
        </p:spPr>
        <p:txBody>
          <a:bodyPr numCol="1" spcCol="38100" anchor="ctr"/>
          <a:lstStyle/>
          <a:p>
            <a:r>
              <a:rPr lang="en-US"/>
              <a:t> </a:t>
            </a:r>
            <a:endParaRPr/>
          </a:p>
        </p:txBody>
      </p:sp>
      <p:sp>
        <p:nvSpPr>
          <p:cNvPr id="340" name="Shape 340"/>
          <p:cNvSpPr>
            <a:spLocks noGrp="1"/>
          </p:cNvSpPr>
          <p:nvPr>
            <p:ph type="body" sz="quarter" idx="16" hasCustomPrompt="1"/>
          </p:nvPr>
        </p:nvSpPr>
        <p:spPr>
          <a:xfrm flipH="1" flipV="1">
            <a:off x="4384136" y="2222499"/>
            <a:ext cx="1521364" cy="1"/>
          </a:xfrm>
          <a:prstGeom prst="line">
            <a:avLst/>
          </a:prstGeom>
          <a:ln>
            <a:solidFill>
              <a:srgbClr val="E7B955"/>
            </a:solidFill>
            <a:custDash>
              <a:ds d="600000" sp="600000"/>
            </a:custDash>
            <a:tailEnd type="oval"/>
          </a:ln>
        </p:spPr>
        <p:txBody>
          <a:bodyPr lIns="50800" tIns="50800" rIns="50800" bIns="50800" numCol="1" spcCol="38100" anchor="ctr"/>
          <a:lstStyle/>
          <a:p>
            <a:pPr>
              <a:lnSpc>
                <a:spcPct val="80000"/>
              </a:lnSpc>
              <a:defRPr sz="2400" b="1" cap="all">
                <a:solidFill>
                  <a:srgbClr val="FFFFFF"/>
                </a:solidFill>
              </a:defRPr>
            </a:pPr>
            <a:r>
              <a:rPr lang="en-US"/>
              <a:t> </a:t>
            </a:r>
            <a:endParaRPr/>
          </a:p>
        </p:txBody>
      </p:sp>
      <p:sp>
        <p:nvSpPr>
          <p:cNvPr id="341" name="Shape 341"/>
          <p:cNvSpPr>
            <a:spLocks noGrp="1"/>
          </p:cNvSpPr>
          <p:nvPr>
            <p:ph type="body" sz="quarter" idx="17"/>
          </p:nvPr>
        </p:nvSpPr>
        <p:spPr>
          <a:xfrm rot="20628669">
            <a:off x="5993680" y="1942250"/>
            <a:ext cx="1169841" cy="560500"/>
          </a:xfrm>
          <a:prstGeom prst="rect">
            <a:avLst/>
          </a:prstGeom>
        </p:spPr>
        <p:txBody>
          <a:bodyPr numCol="1" spcCol="38100" anchor="ctr"/>
          <a:lstStyle>
            <a:lvl1pPr>
              <a:lnSpc>
                <a:spcPct val="80000"/>
              </a:lnSpc>
              <a:defRPr sz="2400" b="1" cap="all">
                <a:solidFill>
                  <a:srgbClr val="E7B956"/>
                </a:solidFill>
              </a:defRPr>
            </a:lvl1pPr>
          </a:lstStyle>
          <a:p>
            <a:r>
              <a:t>NEW!</a:t>
            </a:r>
          </a:p>
        </p:txBody>
      </p:sp>
      <p:sp>
        <p:nvSpPr>
          <p:cNvPr id="342" name="Shape 342"/>
          <p:cNvSpPr>
            <a:spLocks noGrp="1"/>
          </p:cNvSpPr>
          <p:nvPr>
            <p:ph type="body" sz="quarter" idx="18" hasCustomPrompt="1"/>
          </p:nvPr>
        </p:nvSpPr>
        <p:spPr>
          <a:xfrm>
            <a:off x="5943600" y="6794500"/>
            <a:ext cx="1270000" cy="1270000"/>
          </a:xfrm>
          <a:prstGeom prst="ellipse">
            <a:avLst/>
          </a:prstGeom>
          <a:ln>
            <a:solidFill>
              <a:srgbClr val="E7B955"/>
            </a:solidFill>
            <a:custDash>
              <a:ds d="600000" sp="600000"/>
            </a:custDash>
          </a:ln>
        </p:spPr>
        <p:txBody>
          <a:bodyPr numCol="1" spcCol="38100" anchor="ctr"/>
          <a:lstStyle/>
          <a:p>
            <a:r>
              <a:rPr lang="en-US"/>
              <a:t> </a:t>
            </a:r>
            <a:endParaRPr/>
          </a:p>
        </p:txBody>
      </p:sp>
      <p:sp>
        <p:nvSpPr>
          <p:cNvPr id="343" name="Shape 343"/>
          <p:cNvSpPr>
            <a:spLocks noGrp="1"/>
          </p:cNvSpPr>
          <p:nvPr>
            <p:ph type="body" sz="quarter" idx="19" hasCustomPrompt="1"/>
          </p:nvPr>
        </p:nvSpPr>
        <p:spPr>
          <a:xfrm flipH="1">
            <a:off x="2230957" y="7429500"/>
            <a:ext cx="3674543" cy="0"/>
          </a:xfrm>
          <a:prstGeom prst="line">
            <a:avLst/>
          </a:prstGeom>
          <a:ln>
            <a:solidFill>
              <a:srgbClr val="E7B955"/>
            </a:solidFill>
            <a:custDash>
              <a:ds d="600000" sp="600000"/>
            </a:custDash>
            <a:tailEnd type="oval"/>
          </a:ln>
        </p:spPr>
        <p:txBody>
          <a:bodyPr lIns="50800" tIns="50800" rIns="50800" bIns="50800" numCol="1" spcCol="38100" anchor="ctr"/>
          <a:lstStyle/>
          <a:p>
            <a:pPr>
              <a:lnSpc>
                <a:spcPct val="80000"/>
              </a:lnSpc>
              <a:defRPr sz="2400" b="1" cap="all">
                <a:solidFill>
                  <a:srgbClr val="FFFFFF"/>
                </a:solidFill>
              </a:defRPr>
            </a:pPr>
            <a:r>
              <a:rPr lang="en-US"/>
              <a:t> </a:t>
            </a:r>
            <a:endParaRPr/>
          </a:p>
        </p:txBody>
      </p:sp>
      <p:sp>
        <p:nvSpPr>
          <p:cNvPr id="344" name="Shape 344"/>
          <p:cNvSpPr>
            <a:spLocks noGrp="1"/>
          </p:cNvSpPr>
          <p:nvPr>
            <p:ph type="body" sz="quarter" idx="20" hasCustomPrompt="1"/>
          </p:nvPr>
        </p:nvSpPr>
        <p:spPr>
          <a:xfrm rot="20628669">
            <a:off x="5993680" y="7149250"/>
            <a:ext cx="1169841" cy="560499"/>
          </a:xfrm>
          <a:prstGeom prst="rect">
            <a:avLst/>
          </a:prstGeom>
        </p:spPr>
        <p:txBody>
          <a:bodyPr numCol="1" spcCol="38100" anchor="ctr"/>
          <a:lstStyle>
            <a:lvl1pPr>
              <a:lnSpc>
                <a:spcPct val="80000"/>
              </a:lnSpc>
              <a:defRPr sz="2400" b="1" cap="all">
                <a:solidFill>
                  <a:srgbClr val="E7B956"/>
                </a:solidFill>
              </a:defRPr>
            </a:lvl1pPr>
          </a:lstStyle>
          <a:p>
            <a:r>
              <a:t>%</a:t>
            </a:r>
            <a:r>
              <a:rPr lang="en-US"/>
              <a:t> </a:t>
            </a:r>
            <a:endParaRPr/>
          </a:p>
        </p:txBody>
      </p:sp>
      <p:sp>
        <p:nvSpPr>
          <p:cNvPr id="345" name="Shape 345"/>
          <p:cNvSpPr>
            <a:spLocks noGrp="1"/>
          </p:cNvSpPr>
          <p:nvPr>
            <p:ph type="body" sz="quarter" idx="21" hasCustomPrompt="1"/>
          </p:nvPr>
        </p:nvSpPr>
        <p:spPr>
          <a:xfrm>
            <a:off x="5943600" y="4295567"/>
            <a:ext cx="1270000" cy="1270001"/>
          </a:xfrm>
          <a:prstGeom prst="ellipse">
            <a:avLst/>
          </a:prstGeom>
          <a:ln>
            <a:solidFill>
              <a:srgbClr val="E7B955"/>
            </a:solidFill>
            <a:custDash>
              <a:ds d="600000" sp="600000"/>
            </a:custDash>
          </a:ln>
        </p:spPr>
        <p:txBody>
          <a:bodyPr numCol="1" spcCol="38100" anchor="ctr"/>
          <a:lstStyle/>
          <a:p>
            <a:r>
              <a:rPr lang="en-US"/>
              <a:t> </a:t>
            </a:r>
            <a:endParaRPr/>
          </a:p>
        </p:txBody>
      </p:sp>
      <p:sp>
        <p:nvSpPr>
          <p:cNvPr id="346" name="Shape 346"/>
          <p:cNvSpPr>
            <a:spLocks noGrp="1"/>
          </p:cNvSpPr>
          <p:nvPr>
            <p:ph type="body" sz="quarter" idx="22" hasCustomPrompt="1"/>
          </p:nvPr>
        </p:nvSpPr>
        <p:spPr>
          <a:xfrm flipH="1">
            <a:off x="4173985" y="4930567"/>
            <a:ext cx="1731515" cy="1"/>
          </a:xfrm>
          <a:prstGeom prst="line">
            <a:avLst/>
          </a:prstGeom>
          <a:ln>
            <a:solidFill>
              <a:srgbClr val="E7B955"/>
            </a:solidFill>
            <a:custDash>
              <a:ds d="600000" sp="600000"/>
            </a:custDash>
            <a:tailEnd type="oval"/>
          </a:ln>
        </p:spPr>
        <p:txBody>
          <a:bodyPr lIns="50800" tIns="50800" rIns="50800" bIns="50800" numCol="1" spcCol="38100" anchor="ctr"/>
          <a:lstStyle/>
          <a:p>
            <a:pPr>
              <a:lnSpc>
                <a:spcPct val="80000"/>
              </a:lnSpc>
              <a:defRPr sz="2400" b="1" cap="all">
                <a:solidFill>
                  <a:srgbClr val="FFFFFF"/>
                </a:solidFill>
              </a:defRPr>
            </a:pPr>
            <a:r>
              <a:rPr lang="en-US"/>
              <a:t> </a:t>
            </a:r>
            <a:endParaRPr/>
          </a:p>
        </p:txBody>
      </p:sp>
      <p:sp>
        <p:nvSpPr>
          <p:cNvPr id="347" name="Shape 347"/>
          <p:cNvSpPr>
            <a:spLocks noGrp="1"/>
          </p:cNvSpPr>
          <p:nvPr>
            <p:ph type="body" sz="quarter" idx="23"/>
          </p:nvPr>
        </p:nvSpPr>
        <p:spPr>
          <a:xfrm rot="20628669">
            <a:off x="5993680" y="4650318"/>
            <a:ext cx="1169841" cy="560499"/>
          </a:xfrm>
          <a:prstGeom prst="rect">
            <a:avLst/>
          </a:prstGeom>
        </p:spPr>
        <p:txBody>
          <a:bodyPr numCol="1" spcCol="38100" anchor="ctr"/>
          <a:lstStyle>
            <a:lvl1pPr>
              <a:lnSpc>
                <a:spcPct val="80000"/>
              </a:lnSpc>
              <a:defRPr sz="2400" b="1" cap="all">
                <a:solidFill>
                  <a:srgbClr val="E7B956"/>
                </a:solidFill>
              </a:defRPr>
            </a:lvl1pPr>
          </a:lstStyle>
          <a:p>
            <a:r>
              <a:t>%</a:t>
            </a:r>
          </a:p>
        </p:txBody>
      </p:sp>
      <p:sp>
        <p:nvSpPr>
          <p:cNvPr id="348" name="Shape 348"/>
          <p:cNvSpPr>
            <a:spLocks noGrp="1"/>
          </p:cNvSpPr>
          <p:nvPr>
            <p:ph type="body" sz="quarter" idx="1"/>
          </p:nvPr>
        </p:nvSpPr>
        <p:spPr>
          <a:xfrm>
            <a:off x="7746674" y="1581150"/>
            <a:ext cx="2886578" cy="1282700"/>
          </a:xfrm>
          <a:prstGeom prst="rect">
            <a:avLst/>
          </a:prstGeom>
        </p:spPr>
        <p:txBody>
          <a:bodyPr numCol="1" spcCol="38100"/>
          <a:lstStyle>
            <a:lvl1pPr algn="l"/>
            <a:lvl2pPr algn="l"/>
            <a:lvl3pPr algn="l"/>
            <a:lvl4pPr algn="l"/>
            <a:lvl5pPr algn="l"/>
          </a:lstStyle>
          <a:p>
            <a:r>
              <a:t>Body Level One</a:t>
            </a:r>
          </a:p>
          <a:p>
            <a:pPr lvl="1"/>
            <a:r>
              <a:t>Body Level Two</a:t>
            </a:r>
          </a:p>
          <a:p>
            <a:pPr lvl="2"/>
            <a:r>
              <a:t>Body Level Three</a:t>
            </a:r>
          </a:p>
          <a:p>
            <a:pPr lvl="3"/>
            <a:r>
              <a:t>Body Level Four</a:t>
            </a:r>
          </a:p>
          <a:p>
            <a:pPr lvl="4"/>
            <a:r>
              <a:t>Body Level Five</a:t>
            </a:r>
          </a:p>
        </p:txBody>
      </p:sp>
      <p:sp>
        <p:nvSpPr>
          <p:cNvPr id="349" name="Shape 349"/>
          <p:cNvSpPr>
            <a:spLocks noGrp="1"/>
          </p:cNvSpPr>
          <p:nvPr>
            <p:ph type="body" sz="quarter" idx="24"/>
          </p:nvPr>
        </p:nvSpPr>
        <p:spPr>
          <a:xfrm>
            <a:off x="7746674" y="4351845"/>
            <a:ext cx="2886578" cy="1157444"/>
          </a:xfrm>
          <a:prstGeom prst="rect">
            <a:avLst/>
          </a:prstGeom>
        </p:spPr>
        <p:txBody>
          <a:bodyPr numCol="1" spcCol="38100"/>
          <a:lstStyle>
            <a:lvl1pPr algn="l"/>
          </a:lstStyle>
          <a:p>
            <a:r>
              <a:t>Mirum est notare quam littera gothica, putamus claram, anteposuerit formas humanitatis decima.</a:t>
            </a:r>
          </a:p>
        </p:txBody>
      </p:sp>
      <p:sp>
        <p:nvSpPr>
          <p:cNvPr id="350" name="Shape 350"/>
          <p:cNvSpPr>
            <a:spLocks noGrp="1"/>
          </p:cNvSpPr>
          <p:nvPr>
            <p:ph type="body" sz="quarter" idx="25"/>
          </p:nvPr>
        </p:nvSpPr>
        <p:spPr>
          <a:xfrm>
            <a:off x="7746674" y="6788150"/>
            <a:ext cx="2886578" cy="1282700"/>
          </a:xfrm>
          <a:prstGeom prst="rect">
            <a:avLst/>
          </a:prstGeom>
        </p:spPr>
        <p:txBody>
          <a:bodyPr numCol="1" spcCol="38100"/>
          <a:lstStyle>
            <a:lvl1pPr algn="l"/>
          </a:lstStyle>
          <a:p>
            <a:r>
              <a:t>Mirum est notare quam littera gothica, putamus claram, anteposuerit formas humanitatis decima.</a:t>
            </a:r>
          </a:p>
        </p:txBody>
      </p:sp>
      <p:sp>
        <p:nvSpPr>
          <p:cNvPr id="351" name="Shape 35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3">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871338" y="540097"/>
            <a:ext cx="11261926" cy="3940126"/>
          </a:xfrm>
          <a:prstGeom prst="rect">
            <a:avLst/>
          </a:prstGeom>
        </p:spPr>
        <p:txBody>
          <a:bodyPr lIns="91439" tIns="45719" rIns="91439" bIns="45719" numCol="1" spcCol="38100"/>
          <a:lstStyle/>
          <a:p>
            <a:endParaRPr/>
          </a:p>
        </p:txBody>
      </p:sp>
      <p:sp>
        <p:nvSpPr>
          <p:cNvPr id="39" name="Shape 39"/>
          <p:cNvSpPr>
            <a:spLocks noGrp="1"/>
          </p:cNvSpPr>
          <p:nvPr>
            <p:ph type="body" idx="14" hasCustomPrompt="1"/>
          </p:nvPr>
        </p:nvSpPr>
        <p:spPr>
          <a:xfrm>
            <a:off x="632048" y="4483785"/>
            <a:ext cx="11740704" cy="4677538"/>
          </a:xfrm>
          <a:prstGeom prst="rect">
            <a:avLst/>
          </a:prstGeom>
          <a:solidFill>
            <a:srgbClr val="FFFFFF"/>
          </a:solidFill>
          <a:effectLst>
            <a:outerShdw blurRad="190500" dist="8455" dir="5400000" rotWithShape="0">
              <a:srgbClr val="000000">
                <a:alpha val="33251"/>
              </a:srgbClr>
            </a:outerShdw>
          </a:effectLst>
        </p:spPr>
        <p:txBody>
          <a:bodyPr lIns="50800" tIns="50800" rIns="50800" bIns="50800" numCol="1" spcCol="38100" anchor="ctr"/>
          <a:lstStyle/>
          <a:p>
            <a:pPr defTabSz="457200">
              <a:defRPr sz="1200">
                <a:solidFill>
                  <a:srgbClr val="404040"/>
                </a:solidFill>
              </a:defRPr>
            </a:pPr>
            <a:r>
              <a:rPr lang="en-US"/>
              <a:t> </a:t>
            </a:r>
            <a:endParaRPr/>
          </a:p>
        </p:txBody>
      </p:sp>
      <p:sp>
        <p:nvSpPr>
          <p:cNvPr id="40" name="Shape 40"/>
          <p:cNvSpPr>
            <a:spLocks noGrp="1"/>
          </p:cNvSpPr>
          <p:nvPr>
            <p:ph type="body" sz="quarter" idx="15" hasCustomPrompt="1"/>
          </p:nvPr>
        </p:nvSpPr>
        <p:spPr>
          <a:xfrm rot="10800000">
            <a:off x="11017880" y="4488755"/>
            <a:ext cx="1350145" cy="13501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7B955"/>
          </a:solidFill>
        </p:spPr>
        <p:txBody>
          <a:bodyPr numCol="1" spcCol="38100" anchor="ctr"/>
          <a:lstStyle/>
          <a:p>
            <a:r>
              <a:rPr lang="en-US"/>
              <a:t> </a:t>
            </a:r>
            <a:endParaRPr/>
          </a:p>
        </p:txBody>
      </p:sp>
      <p:sp>
        <p:nvSpPr>
          <p:cNvPr id="41" name="Shape 41"/>
          <p:cNvSpPr>
            <a:spLocks noGrp="1"/>
          </p:cNvSpPr>
          <p:nvPr>
            <p:ph type="body" sz="quarter" idx="16"/>
          </p:nvPr>
        </p:nvSpPr>
        <p:spPr>
          <a:xfrm rot="2700000">
            <a:off x="11406767" y="4738098"/>
            <a:ext cx="1042074" cy="360113"/>
          </a:xfrm>
          <a:prstGeom prst="rect">
            <a:avLst/>
          </a:prstGeom>
        </p:spPr>
        <p:txBody>
          <a:bodyPr numCol="1" spcCol="38100"/>
          <a:lstStyle>
            <a:lvl1pPr>
              <a:lnSpc>
                <a:spcPct val="80000"/>
              </a:lnSpc>
              <a:defRPr sz="2400" b="1" cap="all">
                <a:solidFill>
                  <a:srgbClr val="FFFFFF"/>
                </a:solidFill>
              </a:defRPr>
            </a:lvl1pPr>
          </a:lstStyle>
          <a:p>
            <a:r>
              <a:t>NEW!</a:t>
            </a:r>
          </a:p>
        </p:txBody>
      </p:sp>
      <p:sp>
        <p:nvSpPr>
          <p:cNvPr id="42" name="Shape 42"/>
          <p:cNvSpPr>
            <a:spLocks noGrp="1"/>
          </p:cNvSpPr>
          <p:nvPr>
            <p:ph type="title"/>
          </p:nvPr>
        </p:nvSpPr>
        <p:spPr>
          <a:xfrm>
            <a:off x="1676400" y="4983658"/>
            <a:ext cx="9652000" cy="1397001"/>
          </a:xfrm>
          <a:prstGeom prst="rect">
            <a:avLst/>
          </a:prstGeom>
        </p:spPr>
        <p:txBody>
          <a:bodyPr/>
          <a:lstStyle/>
          <a:p>
            <a:r>
              <a:t>Title Text</a:t>
            </a:r>
          </a:p>
        </p:txBody>
      </p:sp>
      <p:sp>
        <p:nvSpPr>
          <p:cNvPr id="43" name="Shape 43"/>
          <p:cNvSpPr>
            <a:spLocks noGrp="1"/>
          </p:cNvSpPr>
          <p:nvPr>
            <p:ph type="body" sz="quarter" idx="1"/>
          </p:nvPr>
        </p:nvSpPr>
        <p:spPr>
          <a:xfrm>
            <a:off x="1677590" y="6507658"/>
            <a:ext cx="9649620" cy="2098230"/>
          </a:xfrm>
          <a:prstGeom prst="rect">
            <a:avLst/>
          </a:prstGeom>
        </p:spPr>
        <p:txBody>
          <a:bodyPr numCol="1" spcCol="38100"/>
          <a:lstStyle>
            <a:lvl1pPr algn="l">
              <a:defRPr sz="2000"/>
            </a:lvl1pPr>
            <a:lvl2pPr algn="l">
              <a:defRPr sz="2000"/>
            </a:lvl2pPr>
            <a:lvl3pPr algn="l">
              <a:defRPr sz="2000"/>
            </a:lvl3pPr>
            <a:lvl4pPr algn="l">
              <a:defRPr sz="2000"/>
            </a:lvl4pPr>
            <a:lvl5pPr algn="l">
              <a:defRPr sz="2000"/>
            </a:lvl5pPr>
          </a:lstStyle>
          <a:p>
            <a:r>
              <a:t>Body Level One</a:t>
            </a:r>
          </a:p>
          <a:p>
            <a:pPr lvl="1"/>
            <a:r>
              <a:t>Body Level Two</a:t>
            </a:r>
          </a:p>
          <a:p>
            <a:pPr lvl="2"/>
            <a:r>
              <a:t>Body Level Three</a:t>
            </a:r>
          </a:p>
          <a:p>
            <a:pPr lvl="3"/>
            <a:r>
              <a:t>Body Level Four</a:t>
            </a:r>
          </a:p>
          <a:p>
            <a:pPr lvl="4"/>
            <a:r>
              <a:t>Body Level Five</a:t>
            </a:r>
          </a:p>
        </p:txBody>
      </p:sp>
      <p:sp>
        <p:nvSpPr>
          <p:cNvPr id="44" name="Shape 4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
    <p:spTree>
      <p:nvGrpSpPr>
        <p:cNvPr id="1" name=""/>
        <p:cNvGrpSpPr/>
        <p:nvPr/>
      </p:nvGrpSpPr>
      <p:grpSpPr>
        <a:xfrm>
          <a:off x="0" y="0"/>
          <a:ext cx="0" cy="0"/>
          <a:chOff x="0" y="0"/>
          <a:chExt cx="0" cy="0"/>
        </a:xfrm>
      </p:grpSpPr>
      <p:sp>
        <p:nvSpPr>
          <p:cNvPr id="51" name="Shape 51"/>
          <p:cNvSpPr>
            <a:spLocks noGrp="1"/>
          </p:cNvSpPr>
          <p:nvPr>
            <p:ph type="pic" sz="quarter" idx="13"/>
          </p:nvPr>
        </p:nvSpPr>
        <p:spPr>
          <a:xfrm>
            <a:off x="630386" y="889000"/>
            <a:ext cx="2940894" cy="7975601"/>
          </a:xfrm>
          <a:prstGeom prst="rect">
            <a:avLst/>
          </a:prstGeom>
        </p:spPr>
        <p:txBody>
          <a:bodyPr lIns="91439" tIns="45719" rIns="91439" bIns="45719" numCol="1" spcCol="38100"/>
          <a:lstStyle/>
          <a:p>
            <a:endParaRPr/>
          </a:p>
        </p:txBody>
      </p:sp>
      <p:sp>
        <p:nvSpPr>
          <p:cNvPr id="52" name="Shape 52"/>
          <p:cNvSpPr>
            <a:spLocks noGrp="1"/>
          </p:cNvSpPr>
          <p:nvPr>
            <p:ph type="pic" sz="quarter" idx="14"/>
          </p:nvPr>
        </p:nvSpPr>
        <p:spPr>
          <a:xfrm>
            <a:off x="9416900" y="889000"/>
            <a:ext cx="2959101" cy="7975600"/>
          </a:xfrm>
          <a:prstGeom prst="rect">
            <a:avLst/>
          </a:prstGeom>
        </p:spPr>
        <p:txBody>
          <a:bodyPr lIns="91439" tIns="45719" rIns="91439" bIns="45719" numCol="1" spcCol="38100"/>
          <a:lstStyle/>
          <a:p>
            <a:endParaRPr/>
          </a:p>
        </p:txBody>
      </p:sp>
      <p:sp>
        <p:nvSpPr>
          <p:cNvPr id="53" name="Shape 53"/>
          <p:cNvSpPr>
            <a:spLocks noGrp="1"/>
          </p:cNvSpPr>
          <p:nvPr>
            <p:ph type="body" sz="half" idx="15" hasCustomPrompt="1"/>
          </p:nvPr>
        </p:nvSpPr>
        <p:spPr>
          <a:xfrm>
            <a:off x="3583111" y="673785"/>
            <a:ext cx="5838578" cy="8406030"/>
          </a:xfrm>
          <a:prstGeom prst="rect">
            <a:avLst/>
          </a:prstGeom>
          <a:solidFill>
            <a:srgbClr val="FFFFFF"/>
          </a:solidFill>
          <a:effectLst>
            <a:outerShdw blurRad="190500" dist="8455" dir="5400000" rotWithShape="0">
              <a:srgbClr val="000000">
                <a:alpha val="33251"/>
              </a:srgbClr>
            </a:outerShdw>
          </a:effectLst>
        </p:spPr>
        <p:txBody>
          <a:bodyPr lIns="50800" tIns="50800" rIns="50800" bIns="50800" numCol="1" spcCol="38100" anchor="ctr"/>
          <a:lstStyle/>
          <a:p>
            <a:pPr defTabSz="457200">
              <a:defRPr sz="1200">
                <a:solidFill>
                  <a:srgbClr val="404040"/>
                </a:solidFill>
              </a:defRPr>
            </a:pPr>
            <a:r>
              <a:rPr lang="en-US"/>
              <a:t> </a:t>
            </a:r>
            <a:endParaRPr/>
          </a:p>
        </p:txBody>
      </p:sp>
      <p:sp>
        <p:nvSpPr>
          <p:cNvPr id="54" name="Shape 54"/>
          <p:cNvSpPr>
            <a:spLocks noGrp="1"/>
          </p:cNvSpPr>
          <p:nvPr>
            <p:ph type="body" sz="quarter" idx="16" hasCustomPrompt="1"/>
          </p:nvPr>
        </p:nvSpPr>
        <p:spPr>
          <a:xfrm rot="10800000">
            <a:off x="8080300" y="678755"/>
            <a:ext cx="1350145" cy="13501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7B955"/>
          </a:solidFill>
        </p:spPr>
        <p:txBody>
          <a:bodyPr numCol="1" spcCol="38100" anchor="ctr"/>
          <a:lstStyle/>
          <a:p>
            <a:r>
              <a:rPr lang="en-US"/>
              <a:t> </a:t>
            </a:r>
            <a:endParaRPr/>
          </a:p>
        </p:txBody>
      </p:sp>
      <p:sp>
        <p:nvSpPr>
          <p:cNvPr id="55" name="Shape 55"/>
          <p:cNvSpPr>
            <a:spLocks noGrp="1"/>
          </p:cNvSpPr>
          <p:nvPr>
            <p:ph type="body" sz="quarter" idx="17"/>
          </p:nvPr>
        </p:nvSpPr>
        <p:spPr>
          <a:xfrm rot="2700000">
            <a:off x="8441755" y="928098"/>
            <a:ext cx="1096937" cy="360113"/>
          </a:xfrm>
          <a:prstGeom prst="rect">
            <a:avLst/>
          </a:prstGeom>
        </p:spPr>
        <p:txBody>
          <a:bodyPr numCol="1" spcCol="38100"/>
          <a:lstStyle>
            <a:lvl1pPr>
              <a:lnSpc>
                <a:spcPct val="80000"/>
              </a:lnSpc>
              <a:defRPr sz="2400" b="1" cap="all">
                <a:solidFill>
                  <a:srgbClr val="FFFFFF"/>
                </a:solidFill>
              </a:defRPr>
            </a:lvl1pPr>
          </a:lstStyle>
          <a:p>
            <a:r>
              <a:t>NEW!</a:t>
            </a:r>
          </a:p>
        </p:txBody>
      </p:sp>
      <p:sp>
        <p:nvSpPr>
          <p:cNvPr id="56" name="Shape 56"/>
          <p:cNvSpPr>
            <a:spLocks noGrp="1"/>
          </p:cNvSpPr>
          <p:nvPr>
            <p:ph type="title"/>
          </p:nvPr>
        </p:nvSpPr>
        <p:spPr>
          <a:xfrm>
            <a:off x="4074070" y="1856804"/>
            <a:ext cx="4856660" cy="3302001"/>
          </a:xfrm>
          <a:prstGeom prst="rect">
            <a:avLst/>
          </a:prstGeom>
        </p:spPr>
        <p:txBody>
          <a:bodyPr/>
          <a:lstStyle/>
          <a:p>
            <a:r>
              <a:t>Title Text</a:t>
            </a:r>
          </a:p>
        </p:txBody>
      </p:sp>
      <p:sp>
        <p:nvSpPr>
          <p:cNvPr id="57" name="Shape 57"/>
          <p:cNvSpPr>
            <a:spLocks noGrp="1"/>
          </p:cNvSpPr>
          <p:nvPr>
            <p:ph type="body" sz="quarter" idx="1"/>
          </p:nvPr>
        </p:nvSpPr>
        <p:spPr>
          <a:xfrm>
            <a:off x="4074070" y="5527104"/>
            <a:ext cx="4856660" cy="2306192"/>
          </a:xfrm>
          <a:prstGeom prst="rect">
            <a:avLst/>
          </a:prstGeom>
        </p:spPr>
        <p:txBody>
          <a:bodyPr numCol="1" spcCol="38100"/>
          <a:lstStyle>
            <a:lvl1pPr algn="l">
              <a:defRPr sz="2000"/>
            </a:lvl1pPr>
            <a:lvl2pPr algn="l">
              <a:defRPr sz="2000"/>
            </a:lvl2pPr>
            <a:lvl3pPr algn="l">
              <a:defRPr sz="2000"/>
            </a:lvl3pPr>
            <a:lvl4pPr algn="l">
              <a:defRPr sz="2000"/>
            </a:lvl4pPr>
            <a:lvl5pPr algn="l">
              <a:defRPr sz="2000"/>
            </a:lvl5pPr>
          </a:lstStyle>
          <a:p>
            <a:r>
              <a:t>Body Level One</a:t>
            </a:r>
          </a:p>
          <a:p>
            <a:pPr lvl="1"/>
            <a:r>
              <a:t>Body Level Two</a:t>
            </a:r>
          </a:p>
          <a:p>
            <a:pPr lvl="2"/>
            <a:r>
              <a:t>Body Level Three</a:t>
            </a:r>
          </a:p>
          <a:p>
            <a:pPr lvl="3"/>
            <a:r>
              <a:t>Body Level Four</a:t>
            </a:r>
          </a:p>
          <a:p>
            <a:pPr lvl="4"/>
            <a:r>
              <a:t>Body Level Five</a:t>
            </a:r>
          </a:p>
        </p:txBody>
      </p:sp>
      <p:sp>
        <p:nvSpPr>
          <p:cNvPr id="58" name="Shape 58"/>
          <p:cNvSpPr>
            <a:spLocks noGrp="1"/>
          </p:cNvSpPr>
          <p:nvPr>
            <p:ph type="sldNum" sz="quarter" idx="2"/>
          </p:nvPr>
        </p:nvSpPr>
        <p:spPr>
          <a:xfrm>
            <a:off x="6371843" y="9258300"/>
            <a:ext cx="248413" cy="279400"/>
          </a:xfrm>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5">
    <p:spTree>
      <p:nvGrpSpPr>
        <p:cNvPr id="1" name=""/>
        <p:cNvGrpSpPr/>
        <p:nvPr/>
      </p:nvGrpSpPr>
      <p:grpSpPr>
        <a:xfrm>
          <a:off x="0" y="0"/>
          <a:ext cx="0" cy="0"/>
          <a:chOff x="0" y="0"/>
          <a:chExt cx="0" cy="0"/>
        </a:xfrm>
      </p:grpSpPr>
      <p:sp>
        <p:nvSpPr>
          <p:cNvPr id="65" name="Shape 65"/>
          <p:cNvSpPr>
            <a:spLocks noGrp="1"/>
          </p:cNvSpPr>
          <p:nvPr>
            <p:ph type="pic" sz="quarter" idx="13"/>
          </p:nvPr>
        </p:nvSpPr>
        <p:spPr>
          <a:xfrm>
            <a:off x="631775" y="4925997"/>
            <a:ext cx="5324525" cy="3830094"/>
          </a:xfrm>
          <a:prstGeom prst="rect">
            <a:avLst/>
          </a:prstGeom>
        </p:spPr>
        <p:txBody>
          <a:bodyPr lIns="91439" tIns="45719" rIns="91439" bIns="45719" numCol="1" spcCol="38100"/>
          <a:lstStyle/>
          <a:p>
            <a:endParaRPr/>
          </a:p>
        </p:txBody>
      </p:sp>
      <p:sp>
        <p:nvSpPr>
          <p:cNvPr id="66" name="Shape 66"/>
          <p:cNvSpPr>
            <a:spLocks noGrp="1"/>
          </p:cNvSpPr>
          <p:nvPr>
            <p:ph type="pic" sz="quarter" idx="14"/>
          </p:nvPr>
        </p:nvSpPr>
        <p:spPr>
          <a:xfrm>
            <a:off x="622994" y="1011818"/>
            <a:ext cx="5333307" cy="3830093"/>
          </a:xfrm>
          <a:prstGeom prst="rect">
            <a:avLst/>
          </a:prstGeom>
        </p:spPr>
        <p:txBody>
          <a:bodyPr lIns="91439" tIns="45719" rIns="91439" bIns="45719" numCol="1" spcCol="38100"/>
          <a:lstStyle/>
          <a:p>
            <a:endParaRPr/>
          </a:p>
        </p:txBody>
      </p:sp>
      <p:sp>
        <p:nvSpPr>
          <p:cNvPr id="67" name="Shape 67"/>
          <p:cNvSpPr>
            <a:spLocks noGrp="1"/>
          </p:cNvSpPr>
          <p:nvPr>
            <p:ph type="body" idx="15" hasCustomPrompt="1"/>
          </p:nvPr>
        </p:nvSpPr>
        <p:spPr>
          <a:xfrm>
            <a:off x="5974928" y="673785"/>
            <a:ext cx="6388845" cy="8406030"/>
          </a:xfrm>
          <a:prstGeom prst="rect">
            <a:avLst/>
          </a:prstGeom>
          <a:solidFill>
            <a:srgbClr val="FFFFFF"/>
          </a:solidFill>
          <a:effectLst>
            <a:outerShdw blurRad="190500" dist="8455" dir="5400000" rotWithShape="0">
              <a:srgbClr val="000000">
                <a:alpha val="33251"/>
              </a:srgbClr>
            </a:outerShdw>
          </a:effectLst>
        </p:spPr>
        <p:txBody>
          <a:bodyPr lIns="50800" tIns="50800" rIns="50800" bIns="50800" numCol="1" spcCol="38100" anchor="ctr"/>
          <a:lstStyle/>
          <a:p>
            <a:pPr defTabSz="457200">
              <a:defRPr sz="1200">
                <a:solidFill>
                  <a:srgbClr val="404040"/>
                </a:solidFill>
              </a:defRPr>
            </a:pPr>
            <a:r>
              <a:rPr lang="en-US"/>
              <a:t> </a:t>
            </a:r>
            <a:endParaRPr/>
          </a:p>
        </p:txBody>
      </p:sp>
      <p:sp>
        <p:nvSpPr>
          <p:cNvPr id="68" name="Shape 68"/>
          <p:cNvSpPr>
            <a:spLocks noGrp="1"/>
          </p:cNvSpPr>
          <p:nvPr>
            <p:ph type="body" sz="quarter" idx="16" hasCustomPrompt="1"/>
          </p:nvPr>
        </p:nvSpPr>
        <p:spPr>
          <a:xfrm rot="5400000">
            <a:off x="625400" y="1013100"/>
            <a:ext cx="1350145" cy="13501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7B955"/>
          </a:solidFill>
        </p:spPr>
        <p:txBody>
          <a:bodyPr numCol="1" spcCol="38100" anchor="ctr"/>
          <a:lstStyle/>
          <a:p>
            <a:r>
              <a:rPr lang="en-US"/>
              <a:t> </a:t>
            </a:r>
            <a:endParaRPr/>
          </a:p>
        </p:txBody>
      </p:sp>
      <p:sp>
        <p:nvSpPr>
          <p:cNvPr id="69" name="Shape 69"/>
          <p:cNvSpPr>
            <a:spLocks noGrp="1"/>
          </p:cNvSpPr>
          <p:nvPr>
            <p:ph type="body" sz="quarter" idx="17"/>
          </p:nvPr>
        </p:nvSpPr>
        <p:spPr>
          <a:xfrm rot="18900000">
            <a:off x="561153" y="1292216"/>
            <a:ext cx="983141" cy="360113"/>
          </a:xfrm>
          <a:prstGeom prst="rect">
            <a:avLst/>
          </a:prstGeom>
        </p:spPr>
        <p:txBody>
          <a:bodyPr numCol="1" spcCol="38100"/>
          <a:lstStyle>
            <a:lvl1pPr>
              <a:lnSpc>
                <a:spcPct val="80000"/>
              </a:lnSpc>
              <a:defRPr sz="2400" b="1" cap="all">
                <a:solidFill>
                  <a:srgbClr val="FFFFFF"/>
                </a:solidFill>
              </a:defRPr>
            </a:lvl1pPr>
          </a:lstStyle>
          <a:p>
            <a:r>
              <a:t>NEW!</a:t>
            </a:r>
          </a:p>
        </p:txBody>
      </p:sp>
      <p:sp>
        <p:nvSpPr>
          <p:cNvPr id="70" name="Shape 70"/>
          <p:cNvSpPr>
            <a:spLocks noGrp="1"/>
          </p:cNvSpPr>
          <p:nvPr>
            <p:ph type="title"/>
          </p:nvPr>
        </p:nvSpPr>
        <p:spPr>
          <a:xfrm>
            <a:off x="6974036" y="1882204"/>
            <a:ext cx="4760764" cy="3302001"/>
          </a:xfrm>
          <a:prstGeom prst="rect">
            <a:avLst/>
          </a:prstGeom>
        </p:spPr>
        <p:txBody>
          <a:bodyPr/>
          <a:lstStyle/>
          <a:p>
            <a:r>
              <a:t>Title Text</a:t>
            </a:r>
          </a:p>
        </p:txBody>
      </p:sp>
      <p:sp>
        <p:nvSpPr>
          <p:cNvPr id="71" name="Shape 71"/>
          <p:cNvSpPr>
            <a:spLocks noGrp="1"/>
          </p:cNvSpPr>
          <p:nvPr>
            <p:ph type="body" sz="quarter" idx="1"/>
          </p:nvPr>
        </p:nvSpPr>
        <p:spPr>
          <a:xfrm>
            <a:off x="6974036" y="5565204"/>
            <a:ext cx="4760764" cy="2306192"/>
          </a:xfrm>
          <a:prstGeom prst="rect">
            <a:avLst/>
          </a:prstGeom>
        </p:spPr>
        <p:txBody>
          <a:bodyPr numCol="1" spcCol="38100"/>
          <a:lstStyle>
            <a:lvl1pPr algn="l">
              <a:defRPr sz="2000"/>
            </a:lvl1pPr>
            <a:lvl2pPr algn="l">
              <a:defRPr sz="2000"/>
            </a:lvl2pPr>
            <a:lvl3pPr algn="l">
              <a:defRPr sz="2000"/>
            </a:lvl3pPr>
            <a:lvl4pPr algn="l">
              <a:defRPr sz="2000"/>
            </a:lvl4pPr>
            <a:lvl5pPr algn="l">
              <a:defRPr sz="2000"/>
            </a:lvl5pPr>
          </a:lstStyle>
          <a:p>
            <a:r>
              <a:t>Body Level One</a:t>
            </a:r>
          </a:p>
          <a:p>
            <a:pPr lvl="1"/>
            <a:r>
              <a:t>Body Level Two</a:t>
            </a:r>
          </a:p>
          <a:p>
            <a:pPr lvl="2"/>
            <a:r>
              <a:t>Body Level Three</a:t>
            </a:r>
          </a:p>
          <a:p>
            <a:pPr lvl="3"/>
            <a:r>
              <a:t>Body Level Four</a:t>
            </a:r>
          </a:p>
          <a:p>
            <a:pPr lvl="4"/>
            <a:r>
              <a:t>Body Level Five</a:t>
            </a:r>
          </a:p>
        </p:txBody>
      </p:sp>
      <p:sp>
        <p:nvSpPr>
          <p:cNvPr id="72" name="Shape 72"/>
          <p:cNvSpPr>
            <a:spLocks noGrp="1"/>
          </p:cNvSpPr>
          <p:nvPr>
            <p:ph type="body" sz="quarter" idx="18" hasCustomPrompt="1"/>
          </p:nvPr>
        </p:nvSpPr>
        <p:spPr>
          <a:xfrm rot="5400000">
            <a:off x="625400" y="4924700"/>
            <a:ext cx="1350145" cy="13501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7B955"/>
          </a:solidFill>
        </p:spPr>
        <p:txBody>
          <a:bodyPr numCol="1" spcCol="38100" anchor="ctr"/>
          <a:lstStyle/>
          <a:p>
            <a:r>
              <a:rPr lang="en-US"/>
              <a:t> </a:t>
            </a:r>
            <a:endParaRPr/>
          </a:p>
        </p:txBody>
      </p:sp>
      <p:sp>
        <p:nvSpPr>
          <p:cNvPr id="73" name="Shape 73"/>
          <p:cNvSpPr>
            <a:spLocks noGrp="1"/>
          </p:cNvSpPr>
          <p:nvPr>
            <p:ph type="body" sz="quarter" idx="19"/>
          </p:nvPr>
        </p:nvSpPr>
        <p:spPr>
          <a:xfrm rot="18900000">
            <a:off x="650530" y="5203816"/>
            <a:ext cx="728186" cy="360113"/>
          </a:xfrm>
          <a:prstGeom prst="rect">
            <a:avLst/>
          </a:prstGeom>
        </p:spPr>
        <p:txBody>
          <a:bodyPr numCol="1" spcCol="38100"/>
          <a:lstStyle>
            <a:lvl1pPr>
              <a:lnSpc>
                <a:spcPct val="80000"/>
              </a:lnSpc>
              <a:defRPr sz="2400" b="1" cap="all">
                <a:solidFill>
                  <a:srgbClr val="FFFFFF"/>
                </a:solidFill>
              </a:defRPr>
            </a:lvl1pPr>
          </a:lstStyle>
          <a:p>
            <a:r>
              <a:t>%</a:t>
            </a:r>
          </a:p>
        </p:txBody>
      </p:sp>
      <p:sp>
        <p:nvSpPr>
          <p:cNvPr id="74" name="Shape 74"/>
          <p:cNvSpPr>
            <a:spLocks noGrp="1"/>
          </p:cNvSpPr>
          <p:nvPr>
            <p:ph type="sldNum" sz="quarter" idx="2"/>
          </p:nvPr>
        </p:nvSpPr>
        <p:spPr>
          <a:xfrm>
            <a:off x="6371843" y="9258300"/>
            <a:ext cx="248413" cy="279400"/>
          </a:xfrm>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6">
    <p:spTree>
      <p:nvGrpSpPr>
        <p:cNvPr id="1" name=""/>
        <p:cNvGrpSpPr/>
        <p:nvPr/>
      </p:nvGrpSpPr>
      <p:grpSpPr>
        <a:xfrm>
          <a:off x="0" y="0"/>
          <a:ext cx="0" cy="0"/>
          <a:chOff x="0" y="0"/>
          <a:chExt cx="0" cy="0"/>
        </a:xfrm>
      </p:grpSpPr>
      <p:sp>
        <p:nvSpPr>
          <p:cNvPr id="81" name="Shape 81"/>
          <p:cNvSpPr>
            <a:spLocks noGrp="1"/>
          </p:cNvSpPr>
          <p:nvPr>
            <p:ph type="pic" sz="quarter" idx="13"/>
          </p:nvPr>
        </p:nvSpPr>
        <p:spPr>
          <a:xfrm>
            <a:off x="11056900" y="922750"/>
            <a:ext cx="1947900" cy="7908100"/>
          </a:xfrm>
          <a:prstGeom prst="rect">
            <a:avLst/>
          </a:prstGeom>
        </p:spPr>
        <p:txBody>
          <a:bodyPr lIns="91439" tIns="45719" rIns="91439" bIns="45719" numCol="1" spcCol="38100"/>
          <a:lstStyle/>
          <a:p>
            <a:endParaRPr/>
          </a:p>
        </p:txBody>
      </p:sp>
      <p:sp>
        <p:nvSpPr>
          <p:cNvPr id="82" name="Shape 82"/>
          <p:cNvSpPr>
            <a:spLocks noGrp="1"/>
          </p:cNvSpPr>
          <p:nvPr>
            <p:ph type="pic" sz="half" idx="14"/>
          </p:nvPr>
        </p:nvSpPr>
        <p:spPr>
          <a:xfrm>
            <a:off x="2965" y="922750"/>
            <a:ext cx="4562487" cy="7908100"/>
          </a:xfrm>
          <a:prstGeom prst="rect">
            <a:avLst/>
          </a:prstGeom>
        </p:spPr>
        <p:txBody>
          <a:bodyPr lIns="91439" tIns="45719" rIns="91439" bIns="45719" numCol="1" spcCol="38100"/>
          <a:lstStyle/>
          <a:p>
            <a:endParaRPr/>
          </a:p>
        </p:txBody>
      </p:sp>
      <p:sp>
        <p:nvSpPr>
          <p:cNvPr id="83" name="Shape 83"/>
          <p:cNvSpPr>
            <a:spLocks noGrp="1"/>
          </p:cNvSpPr>
          <p:nvPr>
            <p:ph type="body" idx="15" hasCustomPrompt="1"/>
          </p:nvPr>
        </p:nvSpPr>
        <p:spPr>
          <a:xfrm>
            <a:off x="4555934" y="671890"/>
            <a:ext cx="6497039" cy="8409820"/>
          </a:xfrm>
          <a:prstGeom prst="rect">
            <a:avLst/>
          </a:prstGeom>
          <a:solidFill>
            <a:srgbClr val="FFFFFF"/>
          </a:solidFill>
          <a:effectLst>
            <a:outerShdw blurRad="190500" dist="8455" dir="5400000" rotWithShape="0">
              <a:srgbClr val="000000">
                <a:alpha val="33251"/>
              </a:srgbClr>
            </a:outerShdw>
          </a:effectLst>
        </p:spPr>
        <p:txBody>
          <a:bodyPr lIns="50800" tIns="50800" rIns="50800" bIns="50800" numCol="1" spcCol="38100" anchor="ctr"/>
          <a:lstStyle/>
          <a:p>
            <a:pPr defTabSz="457200">
              <a:defRPr sz="1200">
                <a:solidFill>
                  <a:srgbClr val="404040"/>
                </a:solidFill>
              </a:defRPr>
            </a:pPr>
            <a:r>
              <a:rPr lang="en-US"/>
              <a:t> </a:t>
            </a:r>
            <a:endParaRPr/>
          </a:p>
        </p:txBody>
      </p:sp>
      <p:sp>
        <p:nvSpPr>
          <p:cNvPr id="84" name="Shape 84"/>
          <p:cNvSpPr>
            <a:spLocks noGrp="1"/>
          </p:cNvSpPr>
          <p:nvPr>
            <p:ph type="body" sz="quarter" idx="16" hasCustomPrompt="1"/>
          </p:nvPr>
        </p:nvSpPr>
        <p:spPr>
          <a:xfrm rot="10800000">
            <a:off x="9693200" y="670236"/>
            <a:ext cx="1350145" cy="13501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rgbClr val="E7B955"/>
          </a:solidFill>
        </p:spPr>
        <p:txBody>
          <a:bodyPr numCol="1" spcCol="38100" anchor="ctr"/>
          <a:lstStyle/>
          <a:p>
            <a:r>
              <a:rPr lang="en-US"/>
              <a:t> </a:t>
            </a:r>
            <a:endParaRPr/>
          </a:p>
        </p:txBody>
      </p:sp>
      <p:sp>
        <p:nvSpPr>
          <p:cNvPr id="85" name="Shape 85"/>
          <p:cNvSpPr>
            <a:spLocks noGrp="1"/>
          </p:cNvSpPr>
          <p:nvPr>
            <p:ph type="body" sz="quarter" idx="17"/>
          </p:nvPr>
        </p:nvSpPr>
        <p:spPr>
          <a:xfrm rot="2700000">
            <a:off x="10118463" y="944978"/>
            <a:ext cx="969320" cy="360113"/>
          </a:xfrm>
          <a:prstGeom prst="rect">
            <a:avLst/>
          </a:prstGeom>
        </p:spPr>
        <p:txBody>
          <a:bodyPr numCol="1" spcCol="38100"/>
          <a:lstStyle>
            <a:lvl1pPr>
              <a:lnSpc>
                <a:spcPct val="80000"/>
              </a:lnSpc>
              <a:defRPr sz="2400" b="1" cap="all">
                <a:solidFill>
                  <a:srgbClr val="FFFFFF"/>
                </a:solidFill>
              </a:defRPr>
            </a:lvl1pPr>
          </a:lstStyle>
          <a:p>
            <a:r>
              <a:t>NEW!</a:t>
            </a:r>
          </a:p>
        </p:txBody>
      </p:sp>
      <p:sp>
        <p:nvSpPr>
          <p:cNvPr id="86" name="Shape 86"/>
          <p:cNvSpPr>
            <a:spLocks noGrp="1"/>
          </p:cNvSpPr>
          <p:nvPr>
            <p:ph type="title"/>
          </p:nvPr>
        </p:nvSpPr>
        <p:spPr>
          <a:xfrm>
            <a:off x="5139535" y="1411034"/>
            <a:ext cx="5329836" cy="2248074"/>
          </a:xfrm>
          <a:prstGeom prst="rect">
            <a:avLst/>
          </a:prstGeom>
        </p:spPr>
        <p:txBody>
          <a:bodyPr/>
          <a:lstStyle/>
          <a:p>
            <a:r>
              <a:t>Title Text</a:t>
            </a:r>
          </a:p>
        </p:txBody>
      </p:sp>
      <p:sp>
        <p:nvSpPr>
          <p:cNvPr id="87" name="Shape 87"/>
          <p:cNvSpPr>
            <a:spLocks noGrp="1"/>
          </p:cNvSpPr>
          <p:nvPr>
            <p:ph type="body" sz="quarter" idx="1"/>
          </p:nvPr>
        </p:nvSpPr>
        <p:spPr>
          <a:xfrm>
            <a:off x="5137850" y="4614671"/>
            <a:ext cx="5333207" cy="3660057"/>
          </a:xfrm>
          <a:prstGeom prst="rect">
            <a:avLst/>
          </a:prstGeom>
        </p:spPr>
        <p:txBody>
          <a:bodyPr numCol="1" spcCol="38100"/>
          <a:lstStyle>
            <a:lvl1pPr algn="l">
              <a:defRPr sz="2000"/>
            </a:lvl1pPr>
            <a:lvl2pPr algn="l">
              <a:defRPr sz="2000"/>
            </a:lvl2pPr>
            <a:lvl3pPr algn="l">
              <a:defRPr sz="2000"/>
            </a:lvl3pPr>
            <a:lvl4pPr algn="l">
              <a:defRPr sz="2000"/>
            </a:lvl4pPr>
            <a:lvl5pPr algn="l">
              <a:defRPr sz="2000"/>
            </a:lvl5pPr>
          </a:lstStyle>
          <a:p>
            <a:r>
              <a:t>Body Level One</a:t>
            </a:r>
          </a:p>
          <a:p>
            <a:pPr lvl="1"/>
            <a:r>
              <a:t>Body Level Two</a:t>
            </a:r>
          </a:p>
          <a:p>
            <a:pPr lvl="2"/>
            <a:r>
              <a:t>Body Level Three</a:t>
            </a:r>
          </a:p>
          <a:p>
            <a:pPr lvl="3"/>
            <a:r>
              <a:t>Body Level Four</a:t>
            </a:r>
          </a:p>
          <a:p>
            <a:pPr lvl="4"/>
            <a:r>
              <a:t>Body Level Five</a:t>
            </a:r>
          </a:p>
        </p:txBody>
      </p:sp>
      <p:sp>
        <p:nvSpPr>
          <p:cNvPr id="88" name="Shape 88"/>
          <p:cNvSpPr>
            <a:spLocks noGrp="1"/>
          </p:cNvSpPr>
          <p:nvPr>
            <p:ph type="sldNum" sz="quarter" idx="2"/>
          </p:nvPr>
        </p:nvSpPr>
        <p:spPr>
          <a:xfrm>
            <a:off x="6371843" y="9258300"/>
            <a:ext cx="248413" cy="279400"/>
          </a:xfrm>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7">
    <p:spTree>
      <p:nvGrpSpPr>
        <p:cNvPr id="1" name=""/>
        <p:cNvGrpSpPr/>
        <p:nvPr/>
      </p:nvGrpSpPr>
      <p:grpSpPr>
        <a:xfrm>
          <a:off x="0" y="0"/>
          <a:ext cx="0" cy="0"/>
          <a:chOff x="0" y="0"/>
          <a:chExt cx="0" cy="0"/>
        </a:xfrm>
      </p:grpSpPr>
      <p:sp>
        <p:nvSpPr>
          <p:cNvPr id="95" name="Shape 95"/>
          <p:cNvSpPr>
            <a:spLocks noGrp="1"/>
          </p:cNvSpPr>
          <p:nvPr>
            <p:ph type="pic" sz="half" idx="13"/>
          </p:nvPr>
        </p:nvSpPr>
        <p:spPr>
          <a:xfrm>
            <a:off x="634248" y="603993"/>
            <a:ext cx="5170207" cy="8545613"/>
          </a:xfrm>
          <a:prstGeom prst="rect">
            <a:avLst/>
          </a:prstGeom>
        </p:spPr>
        <p:txBody>
          <a:bodyPr lIns="91439" tIns="45719" rIns="91439" bIns="45719" numCol="1" spcCol="38100"/>
          <a:lstStyle/>
          <a:p>
            <a:endParaRPr/>
          </a:p>
        </p:txBody>
      </p:sp>
      <p:sp>
        <p:nvSpPr>
          <p:cNvPr id="96" name="Shape 96"/>
          <p:cNvSpPr>
            <a:spLocks noGrp="1"/>
          </p:cNvSpPr>
          <p:nvPr>
            <p:ph type="body" idx="14" hasCustomPrompt="1"/>
          </p:nvPr>
        </p:nvSpPr>
        <p:spPr>
          <a:xfrm>
            <a:off x="5813234" y="-1"/>
            <a:ext cx="7178672" cy="9753601"/>
          </a:xfrm>
          <a:prstGeom prst="rect">
            <a:avLst/>
          </a:prstGeom>
          <a:solidFill>
            <a:srgbClr val="FFFFFF"/>
          </a:solidFill>
          <a:effectLst>
            <a:outerShdw blurRad="190500" dist="8455" dir="5400000" rotWithShape="0">
              <a:srgbClr val="000000">
                <a:alpha val="33251"/>
              </a:srgbClr>
            </a:outerShdw>
          </a:effectLst>
        </p:spPr>
        <p:txBody>
          <a:bodyPr lIns="50800" tIns="50800" rIns="50800" bIns="50800" numCol="1" spcCol="38100" anchor="ctr"/>
          <a:lstStyle/>
          <a:p>
            <a:pPr defTabSz="457200">
              <a:defRPr sz="1200">
                <a:solidFill>
                  <a:srgbClr val="404040"/>
                </a:solidFill>
              </a:defRPr>
            </a:pPr>
            <a:r>
              <a:rPr lang="en-US"/>
              <a:t> </a:t>
            </a:r>
            <a:endParaRPr/>
          </a:p>
        </p:txBody>
      </p:sp>
      <p:sp>
        <p:nvSpPr>
          <p:cNvPr id="97" name="Shape 97"/>
          <p:cNvSpPr>
            <a:spLocks noGrp="1"/>
          </p:cNvSpPr>
          <p:nvPr>
            <p:ph type="title"/>
          </p:nvPr>
        </p:nvSpPr>
        <p:spPr>
          <a:xfrm>
            <a:off x="6562332" y="826834"/>
            <a:ext cx="5680475" cy="1270720"/>
          </a:xfrm>
          <a:prstGeom prst="rect">
            <a:avLst/>
          </a:prstGeom>
        </p:spPr>
        <p:txBody>
          <a:bodyPr/>
          <a:lstStyle/>
          <a:p>
            <a:r>
              <a:t>Title Text</a:t>
            </a:r>
          </a:p>
        </p:txBody>
      </p:sp>
      <p:sp>
        <p:nvSpPr>
          <p:cNvPr id="98" name="Shape 98"/>
          <p:cNvSpPr>
            <a:spLocks noGrp="1"/>
          </p:cNvSpPr>
          <p:nvPr>
            <p:ph type="body" sz="quarter" idx="1" hasCustomPrompt="1"/>
          </p:nvPr>
        </p:nvSpPr>
        <p:spPr>
          <a:xfrm>
            <a:off x="6718686" y="3697494"/>
            <a:ext cx="5333207" cy="994446"/>
          </a:xfrm>
          <a:prstGeom prst="rect">
            <a:avLst/>
          </a:prstGeom>
        </p:spPr>
        <p:txBody>
          <a:bodyPr numCol="1" spcCol="38100"/>
          <a:lstStyle>
            <a:lvl1pPr algn="l">
              <a:defRPr sz="2000"/>
            </a:lvl1pPr>
            <a:lvl2pPr algn="l">
              <a:defRPr sz="2000"/>
            </a:lvl2pPr>
            <a:lvl3pPr algn="l">
              <a:defRPr sz="2000"/>
            </a:lvl3pPr>
            <a:lvl4pPr algn="l">
              <a:defRPr sz="2000"/>
            </a:lvl4pPr>
            <a:lvl5pPr algn="l">
              <a:defRPr sz="2000"/>
            </a:lvl5pPr>
          </a:lstStyle>
          <a:p>
            <a:r>
              <a:t>Body Level One</a:t>
            </a:r>
          </a:p>
          <a:p>
            <a:pPr lvl="1"/>
            <a:r>
              <a:t>Body Level Two</a:t>
            </a:r>
          </a:p>
          <a:p>
            <a:pPr lvl="2"/>
            <a:r>
              <a:t>Body Level Three</a:t>
            </a:r>
          </a:p>
        </p:txBody>
      </p:sp>
      <p:sp>
        <p:nvSpPr>
          <p:cNvPr id="99" name="Shape 99"/>
          <p:cNvSpPr>
            <a:spLocks noGrp="1"/>
          </p:cNvSpPr>
          <p:nvPr>
            <p:ph type="body" sz="quarter" idx="15"/>
          </p:nvPr>
        </p:nvSpPr>
        <p:spPr>
          <a:xfrm>
            <a:off x="6718686" y="5682762"/>
            <a:ext cx="5333207" cy="994446"/>
          </a:xfrm>
          <a:prstGeom prst="rect">
            <a:avLst/>
          </a:prstGeom>
        </p:spPr>
        <p:txBody>
          <a:bodyPr numCol="1" spcCol="38100"/>
          <a:lstStyle>
            <a:lvl1pPr algn="l">
              <a:defRPr sz="2000"/>
            </a:lvl1pPr>
          </a:lstStyle>
          <a:p>
            <a:r>
              <a:t>Eodem modo typi, qui nunc nobis videntur parum clari, fiant sollemnes in futurum.</a:t>
            </a:r>
          </a:p>
        </p:txBody>
      </p:sp>
      <p:sp>
        <p:nvSpPr>
          <p:cNvPr id="100" name="Shape 100"/>
          <p:cNvSpPr>
            <a:spLocks noGrp="1"/>
          </p:cNvSpPr>
          <p:nvPr>
            <p:ph type="body" sz="quarter" idx="16"/>
          </p:nvPr>
        </p:nvSpPr>
        <p:spPr>
          <a:xfrm>
            <a:off x="6718686" y="7668031"/>
            <a:ext cx="5333207" cy="994445"/>
          </a:xfrm>
          <a:prstGeom prst="rect">
            <a:avLst/>
          </a:prstGeom>
        </p:spPr>
        <p:txBody>
          <a:bodyPr numCol="1" spcCol="38100"/>
          <a:lstStyle>
            <a:lvl1pPr algn="l">
              <a:defRPr sz="2000"/>
            </a:lvl1pPr>
          </a:lstStyle>
          <a:p>
            <a:r>
              <a:t>Eodem modo typi, qui nunc nobis videntur parum clari, fiant sollemnes in futurum.</a:t>
            </a:r>
          </a:p>
        </p:txBody>
      </p:sp>
      <p:sp>
        <p:nvSpPr>
          <p:cNvPr id="101" name="Shape 101"/>
          <p:cNvSpPr>
            <a:spLocks noGrp="1"/>
          </p:cNvSpPr>
          <p:nvPr>
            <p:ph type="body" sz="quarter" idx="17" hasCustomPrompt="1"/>
          </p:nvPr>
        </p:nvSpPr>
        <p:spPr>
          <a:xfrm>
            <a:off x="6718686" y="4925106"/>
            <a:ext cx="566377" cy="566376"/>
          </a:xfrm>
          <a:custGeom>
            <a:avLst/>
            <a:gdLst/>
            <a:ahLst/>
            <a:cxnLst>
              <a:cxn ang="0">
                <a:pos x="wd2" y="hd2"/>
              </a:cxn>
              <a:cxn ang="5400000">
                <a:pos x="wd2" y="hd2"/>
              </a:cxn>
              <a:cxn ang="10800000">
                <a:pos x="wd2" y="hd2"/>
              </a:cxn>
              <a:cxn ang="16200000">
                <a:pos x="wd2" y="hd2"/>
              </a:cxn>
            </a:cxnLst>
            <a:rect l="0" t="0" r="r" b="b"/>
            <a:pathLst>
              <a:path w="21506" h="21592" extrusionOk="0">
                <a:moveTo>
                  <a:pt x="9754" y="19496"/>
                </a:moveTo>
                <a:lnTo>
                  <a:pt x="2087" y="11799"/>
                </a:lnTo>
                <a:lnTo>
                  <a:pt x="12095" y="1752"/>
                </a:lnTo>
                <a:lnTo>
                  <a:pt x="19443" y="2072"/>
                </a:lnTo>
                <a:lnTo>
                  <a:pt x="19762" y="9449"/>
                </a:lnTo>
                <a:cubicBezTo>
                  <a:pt x="19762" y="9449"/>
                  <a:pt x="9754" y="19496"/>
                  <a:pt x="9754" y="19496"/>
                </a:cubicBezTo>
                <a:close/>
                <a:moveTo>
                  <a:pt x="20310" y="372"/>
                </a:moveTo>
                <a:lnTo>
                  <a:pt x="11790" y="1"/>
                </a:lnTo>
                <a:cubicBezTo>
                  <a:pt x="11547" y="-8"/>
                  <a:pt x="11313" y="82"/>
                  <a:pt x="11141" y="254"/>
                </a:cubicBezTo>
                <a:lnTo>
                  <a:pt x="254" y="11185"/>
                </a:lnTo>
                <a:cubicBezTo>
                  <a:pt x="-84" y="11524"/>
                  <a:pt x="-84" y="12074"/>
                  <a:pt x="254" y="12413"/>
                </a:cubicBezTo>
                <a:lnTo>
                  <a:pt x="9143" y="21338"/>
                </a:lnTo>
                <a:cubicBezTo>
                  <a:pt x="9305" y="21500"/>
                  <a:pt x="9525" y="21592"/>
                  <a:pt x="9754" y="21592"/>
                </a:cubicBezTo>
                <a:cubicBezTo>
                  <a:pt x="9984" y="21592"/>
                  <a:pt x="10203" y="21500"/>
                  <a:pt x="10366" y="21338"/>
                </a:cubicBezTo>
                <a:lnTo>
                  <a:pt x="21253" y="10406"/>
                </a:lnTo>
                <a:cubicBezTo>
                  <a:pt x="21425" y="10234"/>
                  <a:pt x="21516" y="9998"/>
                  <a:pt x="21506" y="9755"/>
                </a:cubicBezTo>
                <a:lnTo>
                  <a:pt x="21136" y="1201"/>
                </a:lnTo>
                <a:cubicBezTo>
                  <a:pt x="21117" y="752"/>
                  <a:pt x="20758" y="391"/>
                  <a:pt x="20310" y="372"/>
                </a:cubicBezTo>
                <a:close/>
                <a:moveTo>
                  <a:pt x="16759" y="4940"/>
                </a:moveTo>
                <a:cubicBezTo>
                  <a:pt x="16714" y="4985"/>
                  <a:pt x="16631" y="4984"/>
                  <a:pt x="16587" y="4940"/>
                </a:cubicBezTo>
                <a:cubicBezTo>
                  <a:pt x="16539" y="4892"/>
                  <a:pt x="16538" y="4814"/>
                  <a:pt x="16586" y="4766"/>
                </a:cubicBezTo>
                <a:cubicBezTo>
                  <a:pt x="16608" y="4744"/>
                  <a:pt x="16641" y="4731"/>
                  <a:pt x="16672" y="4731"/>
                </a:cubicBezTo>
                <a:cubicBezTo>
                  <a:pt x="16704" y="4731"/>
                  <a:pt x="16737" y="4744"/>
                  <a:pt x="16759" y="4767"/>
                </a:cubicBezTo>
                <a:cubicBezTo>
                  <a:pt x="16807" y="4814"/>
                  <a:pt x="16807" y="4892"/>
                  <a:pt x="16759" y="4940"/>
                </a:cubicBezTo>
                <a:close/>
                <a:moveTo>
                  <a:pt x="16673" y="3240"/>
                </a:moveTo>
                <a:cubicBezTo>
                  <a:pt x="16244" y="3240"/>
                  <a:pt x="15840" y="3408"/>
                  <a:pt x="15537" y="3713"/>
                </a:cubicBezTo>
                <a:cubicBezTo>
                  <a:pt x="14910" y="4342"/>
                  <a:pt x="14910" y="5365"/>
                  <a:pt x="15537" y="5994"/>
                </a:cubicBezTo>
                <a:cubicBezTo>
                  <a:pt x="15840" y="6299"/>
                  <a:pt x="16244" y="6466"/>
                  <a:pt x="16672" y="6466"/>
                </a:cubicBezTo>
                <a:cubicBezTo>
                  <a:pt x="17102" y="6466"/>
                  <a:pt x="17505" y="6299"/>
                  <a:pt x="17808" y="5994"/>
                </a:cubicBezTo>
                <a:cubicBezTo>
                  <a:pt x="18435" y="5365"/>
                  <a:pt x="18435" y="4341"/>
                  <a:pt x="17809" y="3713"/>
                </a:cubicBezTo>
                <a:cubicBezTo>
                  <a:pt x="17505" y="3408"/>
                  <a:pt x="17102" y="3240"/>
                  <a:pt x="16673" y="3240"/>
                </a:cubicBezTo>
                <a:close/>
              </a:path>
            </a:pathLst>
          </a:custGeom>
          <a:solidFill>
            <a:srgbClr val="E7B955"/>
          </a:solidFill>
        </p:spPr>
        <p:txBody>
          <a:bodyPr lIns="38100" tIns="38100" rIns="38100" bIns="38100" numCol="1" spcCol="38100" anchor="ctr"/>
          <a:lstStyle/>
          <a:p>
            <a:r>
              <a:rPr lang="en-US"/>
              <a:t> </a:t>
            </a:r>
            <a:endParaRPr/>
          </a:p>
        </p:txBody>
      </p:sp>
      <p:sp>
        <p:nvSpPr>
          <p:cNvPr id="102" name="Shape 102"/>
          <p:cNvSpPr>
            <a:spLocks noGrp="1"/>
          </p:cNvSpPr>
          <p:nvPr>
            <p:ph type="body" sz="quarter" idx="18" hasCustomPrompt="1"/>
          </p:nvPr>
        </p:nvSpPr>
        <p:spPr>
          <a:xfrm>
            <a:off x="6718686" y="6923215"/>
            <a:ext cx="566376" cy="566376"/>
          </a:xfrm>
          <a:custGeom>
            <a:avLst/>
            <a:gdLst/>
            <a:ahLst/>
            <a:cxnLst>
              <a:cxn ang="0">
                <a:pos x="wd2" y="hd2"/>
              </a:cxn>
              <a:cxn ang="5400000">
                <a:pos x="wd2" y="hd2"/>
              </a:cxn>
              <a:cxn ang="10800000">
                <a:pos x="wd2" y="hd2"/>
              </a:cxn>
              <a:cxn ang="16200000">
                <a:pos x="wd2" y="hd2"/>
              </a:cxn>
            </a:cxnLst>
            <a:rect l="0" t="0" r="r" b="b"/>
            <a:pathLst>
              <a:path w="21600" h="21600" extrusionOk="0">
                <a:moveTo>
                  <a:pt x="12228" y="14181"/>
                </a:moveTo>
                <a:cubicBezTo>
                  <a:pt x="12114" y="14304"/>
                  <a:pt x="11953" y="14402"/>
                  <a:pt x="11760" y="14470"/>
                </a:cubicBezTo>
                <a:lnTo>
                  <a:pt x="11760" y="12070"/>
                </a:lnTo>
                <a:cubicBezTo>
                  <a:pt x="12171" y="12276"/>
                  <a:pt x="12465" y="12560"/>
                  <a:pt x="12587" y="12900"/>
                </a:cubicBezTo>
                <a:cubicBezTo>
                  <a:pt x="12737" y="13315"/>
                  <a:pt x="12610" y="13770"/>
                  <a:pt x="12228" y="14181"/>
                </a:cubicBezTo>
                <a:close/>
                <a:moveTo>
                  <a:pt x="9313" y="9032"/>
                </a:moveTo>
                <a:cubicBezTo>
                  <a:pt x="9200" y="8824"/>
                  <a:pt x="9201" y="8608"/>
                  <a:pt x="9315" y="8373"/>
                </a:cubicBezTo>
                <a:cubicBezTo>
                  <a:pt x="9484" y="8025"/>
                  <a:pt x="9675" y="7862"/>
                  <a:pt x="9840" y="7778"/>
                </a:cubicBezTo>
                <a:lnTo>
                  <a:pt x="9840" y="9517"/>
                </a:lnTo>
                <a:cubicBezTo>
                  <a:pt x="9598" y="9383"/>
                  <a:pt x="9413" y="9219"/>
                  <a:pt x="9313" y="9032"/>
                </a:cubicBezTo>
                <a:close/>
                <a:moveTo>
                  <a:pt x="11760" y="10021"/>
                </a:moveTo>
                <a:lnTo>
                  <a:pt x="11760" y="8046"/>
                </a:lnTo>
                <a:cubicBezTo>
                  <a:pt x="12089" y="8200"/>
                  <a:pt x="12362" y="8366"/>
                  <a:pt x="12507" y="8468"/>
                </a:cubicBezTo>
                <a:cubicBezTo>
                  <a:pt x="12938" y="8773"/>
                  <a:pt x="13537" y="8672"/>
                  <a:pt x="13843" y="8241"/>
                </a:cubicBezTo>
                <a:cubicBezTo>
                  <a:pt x="14151" y="7809"/>
                  <a:pt x="14050" y="7209"/>
                  <a:pt x="13618" y="6902"/>
                </a:cubicBezTo>
                <a:cubicBezTo>
                  <a:pt x="13487" y="6808"/>
                  <a:pt x="12733" y="6293"/>
                  <a:pt x="11760" y="5983"/>
                </a:cubicBezTo>
                <a:lnTo>
                  <a:pt x="11760" y="5315"/>
                </a:lnTo>
                <a:cubicBezTo>
                  <a:pt x="11760" y="4785"/>
                  <a:pt x="11330" y="4355"/>
                  <a:pt x="10800" y="4355"/>
                </a:cubicBezTo>
                <a:cubicBezTo>
                  <a:pt x="10270" y="4355"/>
                  <a:pt x="9840" y="4785"/>
                  <a:pt x="9840" y="5315"/>
                </a:cubicBezTo>
                <a:lnTo>
                  <a:pt x="9840" y="5790"/>
                </a:lnTo>
                <a:cubicBezTo>
                  <a:pt x="9746" y="5805"/>
                  <a:pt x="9651" y="5821"/>
                  <a:pt x="9558" y="5845"/>
                </a:cubicBezTo>
                <a:cubicBezTo>
                  <a:pt x="8698" y="6065"/>
                  <a:pt x="8017" y="6650"/>
                  <a:pt x="7588" y="7536"/>
                </a:cubicBezTo>
                <a:cubicBezTo>
                  <a:pt x="7207" y="8320"/>
                  <a:pt x="7220" y="9197"/>
                  <a:pt x="7623" y="9943"/>
                </a:cubicBezTo>
                <a:cubicBezTo>
                  <a:pt x="8035" y="10708"/>
                  <a:pt x="8824" y="11276"/>
                  <a:pt x="9840" y="11573"/>
                </a:cubicBezTo>
                <a:lnTo>
                  <a:pt x="9840" y="14355"/>
                </a:lnTo>
                <a:cubicBezTo>
                  <a:pt x="9270" y="14137"/>
                  <a:pt x="8723" y="13776"/>
                  <a:pt x="8270" y="13296"/>
                </a:cubicBezTo>
                <a:cubicBezTo>
                  <a:pt x="7906" y="12911"/>
                  <a:pt x="7299" y="12893"/>
                  <a:pt x="6913" y="13256"/>
                </a:cubicBezTo>
                <a:cubicBezTo>
                  <a:pt x="6527" y="13620"/>
                  <a:pt x="6509" y="14228"/>
                  <a:pt x="6873" y="14613"/>
                </a:cubicBezTo>
                <a:cubicBezTo>
                  <a:pt x="7709" y="15500"/>
                  <a:pt x="8750" y="16105"/>
                  <a:pt x="9840" y="16364"/>
                </a:cubicBezTo>
                <a:lnTo>
                  <a:pt x="9840" y="16515"/>
                </a:lnTo>
                <a:cubicBezTo>
                  <a:pt x="9840" y="17045"/>
                  <a:pt x="10270" y="17475"/>
                  <a:pt x="10800" y="17475"/>
                </a:cubicBezTo>
                <a:cubicBezTo>
                  <a:pt x="11330" y="17475"/>
                  <a:pt x="11760" y="17045"/>
                  <a:pt x="11760" y="16515"/>
                </a:cubicBezTo>
                <a:lnTo>
                  <a:pt x="11760" y="16445"/>
                </a:lnTo>
                <a:cubicBezTo>
                  <a:pt x="12519" y="16316"/>
                  <a:pt x="13170" y="15989"/>
                  <a:pt x="13635" y="15488"/>
                </a:cubicBezTo>
                <a:cubicBezTo>
                  <a:pt x="14504" y="14552"/>
                  <a:pt x="14787" y="13341"/>
                  <a:pt x="14394" y="12248"/>
                </a:cubicBezTo>
                <a:cubicBezTo>
                  <a:pt x="14011" y="11187"/>
                  <a:pt x="13052" y="10391"/>
                  <a:pt x="11760" y="10021"/>
                </a:cubicBezTo>
                <a:close/>
                <a:moveTo>
                  <a:pt x="10800" y="19680"/>
                </a:moveTo>
                <a:cubicBezTo>
                  <a:pt x="5904" y="19680"/>
                  <a:pt x="1920" y="15696"/>
                  <a:pt x="1920" y="10800"/>
                </a:cubicBezTo>
                <a:cubicBezTo>
                  <a:pt x="1920" y="5904"/>
                  <a:pt x="5904" y="1920"/>
                  <a:pt x="10800" y="1920"/>
                </a:cubicBezTo>
                <a:cubicBezTo>
                  <a:pt x="15696" y="1920"/>
                  <a:pt x="19680" y="5904"/>
                  <a:pt x="19680" y="10800"/>
                </a:cubicBezTo>
                <a:cubicBezTo>
                  <a:pt x="19680" y="15696"/>
                  <a:pt x="15696" y="19680"/>
                  <a:pt x="10800" y="19680"/>
                </a:cubicBezTo>
                <a:close/>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path>
            </a:pathLst>
          </a:custGeom>
          <a:solidFill>
            <a:srgbClr val="E7B955"/>
          </a:solidFill>
        </p:spPr>
        <p:txBody>
          <a:bodyPr lIns="38100" tIns="38100" rIns="38100" bIns="38100" numCol="1" spcCol="38100" anchor="ctr"/>
          <a:lstStyle/>
          <a:p>
            <a:r>
              <a:rPr lang="en-US"/>
              <a:t> </a:t>
            </a:r>
            <a:endParaRPr/>
          </a:p>
        </p:txBody>
      </p:sp>
      <p:sp>
        <p:nvSpPr>
          <p:cNvPr id="103" name="Shape 103"/>
          <p:cNvSpPr>
            <a:spLocks noGrp="1"/>
          </p:cNvSpPr>
          <p:nvPr>
            <p:ph type="body" sz="quarter" idx="19" hasCustomPrompt="1"/>
          </p:nvPr>
        </p:nvSpPr>
        <p:spPr>
          <a:xfrm>
            <a:off x="6718686" y="2926997"/>
            <a:ext cx="516865" cy="566376"/>
          </a:xfrm>
          <a:custGeom>
            <a:avLst/>
            <a:gdLst/>
            <a:ahLst/>
            <a:cxnLst>
              <a:cxn ang="0">
                <a:pos x="wd2" y="hd2"/>
              </a:cxn>
              <a:cxn ang="5400000">
                <a:pos x="wd2" y="hd2"/>
              </a:cxn>
              <a:cxn ang="10800000">
                <a:pos x="wd2" y="hd2"/>
              </a:cxn>
              <a:cxn ang="16200000">
                <a:pos x="wd2" y="hd2"/>
              </a:cxn>
            </a:cxnLst>
            <a:rect l="0" t="0" r="r" b="b"/>
            <a:pathLst>
              <a:path w="21600" h="21600" extrusionOk="0">
                <a:moveTo>
                  <a:pt x="6724" y="11443"/>
                </a:moveTo>
                <a:cubicBezTo>
                  <a:pt x="6335" y="11088"/>
                  <a:pt x="6335" y="10512"/>
                  <a:pt x="6724" y="10157"/>
                </a:cubicBezTo>
                <a:cubicBezTo>
                  <a:pt x="7113" y="9802"/>
                  <a:pt x="7743" y="9802"/>
                  <a:pt x="8132" y="10157"/>
                </a:cubicBezTo>
                <a:lnTo>
                  <a:pt x="10678" y="12481"/>
                </a:lnTo>
                <a:lnTo>
                  <a:pt x="14843" y="7775"/>
                </a:lnTo>
                <a:cubicBezTo>
                  <a:pt x="15188" y="7384"/>
                  <a:pt x="15815" y="7324"/>
                  <a:pt x="16243" y="7639"/>
                </a:cubicBezTo>
                <a:cubicBezTo>
                  <a:pt x="16671" y="7955"/>
                  <a:pt x="16738" y="8527"/>
                  <a:pt x="16392" y="8917"/>
                </a:cubicBezTo>
                <a:lnTo>
                  <a:pt x="11532" y="14409"/>
                </a:lnTo>
                <a:cubicBezTo>
                  <a:pt x="11355" y="14610"/>
                  <a:pt x="11092" y="14732"/>
                  <a:pt x="10810" y="14746"/>
                </a:cubicBezTo>
                <a:cubicBezTo>
                  <a:pt x="10793" y="14747"/>
                  <a:pt x="10775" y="14747"/>
                  <a:pt x="10758" y="14747"/>
                </a:cubicBezTo>
                <a:cubicBezTo>
                  <a:pt x="10494" y="14747"/>
                  <a:pt x="10240" y="14652"/>
                  <a:pt x="10053" y="14481"/>
                </a:cubicBezTo>
                <a:cubicBezTo>
                  <a:pt x="10053" y="14481"/>
                  <a:pt x="6724" y="11443"/>
                  <a:pt x="6724" y="11443"/>
                </a:cubicBezTo>
                <a:close/>
                <a:moveTo>
                  <a:pt x="10625" y="1969"/>
                </a:moveTo>
                <a:cubicBezTo>
                  <a:pt x="10647" y="1943"/>
                  <a:pt x="10668" y="1917"/>
                  <a:pt x="10687" y="1889"/>
                </a:cubicBezTo>
                <a:cubicBezTo>
                  <a:pt x="10687" y="1888"/>
                  <a:pt x="10768" y="1818"/>
                  <a:pt x="10800" y="1818"/>
                </a:cubicBezTo>
                <a:cubicBezTo>
                  <a:pt x="10826" y="1818"/>
                  <a:pt x="10894" y="1867"/>
                  <a:pt x="10914" y="1889"/>
                </a:cubicBezTo>
                <a:cubicBezTo>
                  <a:pt x="10941" y="1934"/>
                  <a:pt x="10941" y="1929"/>
                  <a:pt x="10976" y="1969"/>
                </a:cubicBezTo>
                <a:cubicBezTo>
                  <a:pt x="12307" y="3498"/>
                  <a:pt x="14867" y="5301"/>
                  <a:pt x="19600" y="5526"/>
                </a:cubicBezTo>
                <a:cubicBezTo>
                  <a:pt x="19450" y="13138"/>
                  <a:pt x="17291" y="16580"/>
                  <a:pt x="10801" y="19669"/>
                </a:cubicBezTo>
                <a:cubicBezTo>
                  <a:pt x="4717" y="16740"/>
                  <a:pt x="2191" y="12694"/>
                  <a:pt x="2003" y="5526"/>
                </a:cubicBezTo>
                <a:cubicBezTo>
                  <a:pt x="6734" y="5300"/>
                  <a:pt x="9293" y="3497"/>
                  <a:pt x="10625" y="1969"/>
                </a:cubicBezTo>
                <a:close/>
                <a:moveTo>
                  <a:pt x="10352" y="21503"/>
                </a:moveTo>
                <a:cubicBezTo>
                  <a:pt x="10493" y="21568"/>
                  <a:pt x="10646" y="21600"/>
                  <a:pt x="10800" y="21600"/>
                </a:cubicBezTo>
                <a:cubicBezTo>
                  <a:pt x="10954" y="21600"/>
                  <a:pt x="11107" y="21568"/>
                  <a:pt x="11248" y="21503"/>
                </a:cubicBezTo>
                <a:cubicBezTo>
                  <a:pt x="18988" y="17944"/>
                  <a:pt x="21600" y="13689"/>
                  <a:pt x="21600" y="4641"/>
                </a:cubicBezTo>
                <a:cubicBezTo>
                  <a:pt x="21600" y="4139"/>
                  <a:pt x="21154" y="3732"/>
                  <a:pt x="20604" y="3732"/>
                </a:cubicBezTo>
                <a:cubicBezTo>
                  <a:pt x="16044" y="3732"/>
                  <a:pt x="13711" y="2176"/>
                  <a:pt x="12555" y="860"/>
                </a:cubicBezTo>
                <a:cubicBezTo>
                  <a:pt x="12389" y="648"/>
                  <a:pt x="11801" y="0"/>
                  <a:pt x="10800" y="0"/>
                </a:cubicBezTo>
                <a:cubicBezTo>
                  <a:pt x="9799" y="0"/>
                  <a:pt x="9211" y="648"/>
                  <a:pt x="9046" y="860"/>
                </a:cubicBezTo>
                <a:cubicBezTo>
                  <a:pt x="7889" y="2176"/>
                  <a:pt x="5556" y="3732"/>
                  <a:pt x="996" y="3732"/>
                </a:cubicBezTo>
                <a:cubicBezTo>
                  <a:pt x="446" y="3732"/>
                  <a:pt x="0" y="4139"/>
                  <a:pt x="0" y="4641"/>
                </a:cubicBezTo>
                <a:cubicBezTo>
                  <a:pt x="0" y="13237"/>
                  <a:pt x="2999" y="18122"/>
                  <a:pt x="10352" y="21503"/>
                </a:cubicBezTo>
                <a:close/>
              </a:path>
            </a:pathLst>
          </a:custGeom>
          <a:solidFill>
            <a:srgbClr val="E7B955"/>
          </a:solidFill>
        </p:spPr>
        <p:txBody>
          <a:bodyPr lIns="38100" tIns="38100" rIns="38100" bIns="38100" numCol="1" spcCol="38100" anchor="ctr"/>
          <a:lstStyle/>
          <a:p>
            <a:r>
              <a:rPr lang="en-US"/>
              <a:t> </a:t>
            </a:r>
            <a:endParaRPr/>
          </a:p>
        </p:txBody>
      </p:sp>
      <p:sp>
        <p:nvSpPr>
          <p:cNvPr id="104" name="Shape 104"/>
          <p:cNvSpPr>
            <a:spLocks noGrp="1"/>
          </p:cNvSpPr>
          <p:nvPr>
            <p:ph type="sldNum" sz="quarter" idx="2"/>
          </p:nvPr>
        </p:nvSpPr>
        <p:spPr>
          <a:xfrm>
            <a:off x="634999" y="9258300"/>
            <a:ext cx="248413" cy="279400"/>
          </a:xfrm>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8">
    <p:spTree>
      <p:nvGrpSpPr>
        <p:cNvPr id="1" name=""/>
        <p:cNvGrpSpPr/>
        <p:nvPr/>
      </p:nvGrpSpPr>
      <p:grpSpPr>
        <a:xfrm>
          <a:off x="0" y="0"/>
          <a:ext cx="0" cy="0"/>
          <a:chOff x="0" y="0"/>
          <a:chExt cx="0" cy="0"/>
        </a:xfrm>
      </p:grpSpPr>
      <p:sp>
        <p:nvSpPr>
          <p:cNvPr id="111" name="Shape 111"/>
          <p:cNvSpPr>
            <a:spLocks noGrp="1"/>
          </p:cNvSpPr>
          <p:nvPr>
            <p:ph type="pic" sz="half" idx="13"/>
          </p:nvPr>
        </p:nvSpPr>
        <p:spPr>
          <a:xfrm>
            <a:off x="636901" y="686395"/>
            <a:ext cx="5098870" cy="8380630"/>
          </a:xfrm>
          <a:prstGeom prst="rect">
            <a:avLst/>
          </a:prstGeom>
        </p:spPr>
        <p:txBody>
          <a:bodyPr lIns="91439" tIns="45719" rIns="91439" bIns="45719" numCol="1" spcCol="38100"/>
          <a:lstStyle/>
          <a:p>
            <a:endParaRPr/>
          </a:p>
        </p:txBody>
      </p:sp>
      <p:sp>
        <p:nvSpPr>
          <p:cNvPr id="112" name="Shape 112"/>
          <p:cNvSpPr>
            <a:spLocks noGrp="1"/>
          </p:cNvSpPr>
          <p:nvPr>
            <p:ph type="pic" sz="quarter" idx="14"/>
          </p:nvPr>
        </p:nvSpPr>
        <p:spPr>
          <a:xfrm>
            <a:off x="5945501" y="686395"/>
            <a:ext cx="1839782" cy="8380630"/>
          </a:xfrm>
          <a:prstGeom prst="rect">
            <a:avLst/>
          </a:prstGeom>
        </p:spPr>
        <p:txBody>
          <a:bodyPr lIns="91439" tIns="45719" rIns="91439" bIns="45719" numCol="1" spcCol="38100"/>
          <a:lstStyle/>
          <a:p>
            <a:endParaRPr/>
          </a:p>
        </p:txBody>
      </p:sp>
      <p:sp>
        <p:nvSpPr>
          <p:cNvPr id="113" name="Shape 113"/>
          <p:cNvSpPr>
            <a:spLocks noGrp="1"/>
          </p:cNvSpPr>
          <p:nvPr>
            <p:ph type="body" sz="half" idx="15" hasCustomPrompt="1"/>
          </p:nvPr>
        </p:nvSpPr>
        <p:spPr>
          <a:xfrm>
            <a:off x="4286548" y="5187742"/>
            <a:ext cx="8083252" cy="3518316"/>
          </a:xfrm>
          <a:prstGeom prst="rect">
            <a:avLst/>
          </a:prstGeom>
          <a:solidFill>
            <a:srgbClr val="FFFFFF"/>
          </a:solidFill>
          <a:effectLst>
            <a:outerShdw blurRad="190500" dist="8455" dir="5400000" rotWithShape="0">
              <a:srgbClr val="000000">
                <a:alpha val="33251"/>
              </a:srgbClr>
            </a:outerShdw>
          </a:effectLst>
        </p:spPr>
        <p:txBody>
          <a:bodyPr lIns="50800" tIns="50800" rIns="50800" bIns="50800" numCol="1" spcCol="38100" anchor="ctr"/>
          <a:lstStyle/>
          <a:p>
            <a:pPr defTabSz="457200">
              <a:defRPr sz="1200">
                <a:solidFill>
                  <a:srgbClr val="404040"/>
                </a:solidFill>
              </a:defRPr>
            </a:pPr>
            <a:r>
              <a:rPr lang="en-US"/>
              <a:t> </a:t>
            </a:r>
            <a:endParaRPr/>
          </a:p>
        </p:txBody>
      </p:sp>
      <p:sp>
        <p:nvSpPr>
          <p:cNvPr id="114" name="Shape 114"/>
          <p:cNvSpPr>
            <a:spLocks noGrp="1"/>
          </p:cNvSpPr>
          <p:nvPr>
            <p:ph type="title"/>
          </p:nvPr>
        </p:nvSpPr>
        <p:spPr>
          <a:xfrm>
            <a:off x="4835352" y="5616004"/>
            <a:ext cx="6985645" cy="638771"/>
          </a:xfrm>
          <a:prstGeom prst="rect">
            <a:avLst/>
          </a:prstGeom>
        </p:spPr>
        <p:txBody>
          <a:bodyPr/>
          <a:lstStyle>
            <a:lvl1pPr>
              <a:defRPr sz="3200"/>
            </a:lvl1pPr>
          </a:lstStyle>
          <a:p>
            <a:r>
              <a:t>Title Text</a:t>
            </a:r>
          </a:p>
        </p:txBody>
      </p:sp>
      <p:sp>
        <p:nvSpPr>
          <p:cNvPr id="115" name="Shape 115"/>
          <p:cNvSpPr>
            <a:spLocks noGrp="1"/>
          </p:cNvSpPr>
          <p:nvPr>
            <p:ph type="body" sz="quarter" idx="1"/>
          </p:nvPr>
        </p:nvSpPr>
        <p:spPr>
          <a:xfrm>
            <a:off x="4829985" y="6723484"/>
            <a:ext cx="4116338" cy="1681312"/>
          </a:xfrm>
          <a:prstGeom prst="rect">
            <a:avLst/>
          </a:prstGeom>
        </p:spPr>
        <p:txBody>
          <a:bodyPr numCol="1" spcCol="38100"/>
          <a:lstStyle>
            <a:lvl1pPr algn="l"/>
            <a:lvl2pPr algn="l"/>
            <a:lvl3pPr algn="l"/>
            <a:lvl4pPr algn="l"/>
            <a:lvl5pPr algn="l"/>
          </a:lstStyle>
          <a:p>
            <a:r>
              <a:t>Body Level One</a:t>
            </a:r>
          </a:p>
          <a:p>
            <a:pPr lvl="1"/>
            <a:r>
              <a:t>Body Level Two</a:t>
            </a:r>
          </a:p>
          <a:p>
            <a:pPr lvl="2"/>
            <a:r>
              <a:t>Body Level Three</a:t>
            </a:r>
          </a:p>
          <a:p>
            <a:pPr lvl="3"/>
            <a:r>
              <a:t>Body Level Four</a:t>
            </a:r>
          </a:p>
          <a:p>
            <a:pPr lvl="4"/>
            <a:r>
              <a:t>Body Level Five</a:t>
            </a:r>
          </a:p>
        </p:txBody>
      </p:sp>
      <p:sp>
        <p:nvSpPr>
          <p:cNvPr id="116" name="Shape 116"/>
          <p:cNvSpPr>
            <a:spLocks noGrp="1"/>
          </p:cNvSpPr>
          <p:nvPr>
            <p:ph type="body" sz="quarter" idx="16"/>
          </p:nvPr>
        </p:nvSpPr>
        <p:spPr>
          <a:xfrm>
            <a:off x="9561885" y="6627514"/>
            <a:ext cx="2425601" cy="449115"/>
          </a:xfrm>
          <a:prstGeom prst="rect">
            <a:avLst/>
          </a:prstGeom>
        </p:spPr>
        <p:txBody>
          <a:bodyPr numCol="1" spcCol="38100" anchor="b"/>
          <a:lstStyle>
            <a:lvl1pPr algn="r">
              <a:lnSpc>
                <a:spcPct val="80000"/>
              </a:lnSpc>
              <a:defRPr sz="3200" b="1" strike="sngStrike" cap="all"/>
            </a:lvl1pPr>
          </a:lstStyle>
          <a:p>
            <a:r>
              <a:t>$250</a:t>
            </a:r>
          </a:p>
        </p:txBody>
      </p:sp>
      <p:sp>
        <p:nvSpPr>
          <p:cNvPr id="117" name="Shape 117"/>
          <p:cNvSpPr>
            <a:spLocks noGrp="1"/>
          </p:cNvSpPr>
          <p:nvPr>
            <p:ph type="body" sz="quarter" idx="17"/>
          </p:nvPr>
        </p:nvSpPr>
        <p:spPr>
          <a:xfrm>
            <a:off x="9561885" y="7237983"/>
            <a:ext cx="2425601" cy="1069231"/>
          </a:xfrm>
          <a:prstGeom prst="rect">
            <a:avLst/>
          </a:prstGeom>
        </p:spPr>
        <p:txBody>
          <a:bodyPr numCol="1" spcCol="38100" anchor="ctr"/>
          <a:lstStyle>
            <a:lvl1pPr algn="r">
              <a:lnSpc>
                <a:spcPct val="80000"/>
              </a:lnSpc>
              <a:defRPr sz="7300" b="1" cap="all">
                <a:solidFill>
                  <a:srgbClr val="E7B955"/>
                </a:solidFill>
              </a:defRPr>
            </a:lvl1pPr>
          </a:lstStyle>
          <a:p>
            <a:r>
              <a:t>$175</a:t>
            </a:r>
          </a:p>
        </p:txBody>
      </p:sp>
      <p:sp>
        <p:nvSpPr>
          <p:cNvPr id="118" name="Shape 118"/>
          <p:cNvSpPr>
            <a:spLocks noGrp="1"/>
          </p:cNvSpPr>
          <p:nvPr>
            <p:ph type="body" sz="quarter" idx="18" hasCustomPrompt="1"/>
          </p:nvPr>
        </p:nvSpPr>
        <p:spPr>
          <a:xfrm>
            <a:off x="4724179" y="6489129"/>
            <a:ext cx="7207989" cy="1"/>
          </a:xfrm>
          <a:prstGeom prst="line">
            <a:avLst/>
          </a:prstGeom>
          <a:ln w="9525">
            <a:solidFill>
              <a:srgbClr val="DCDEE0"/>
            </a:solidFill>
          </a:ln>
        </p:spPr>
        <p:txBody>
          <a:bodyPr lIns="50800" tIns="50800" rIns="50800" bIns="50800" numCol="1" spcCol="38100" anchor="ctr"/>
          <a:lstStyle/>
          <a:p>
            <a:pPr>
              <a:lnSpc>
                <a:spcPct val="80000"/>
              </a:lnSpc>
              <a:defRPr sz="2400" b="1" cap="all">
                <a:solidFill>
                  <a:srgbClr val="FFFFFF"/>
                </a:solidFill>
              </a:defRPr>
            </a:pPr>
            <a:r>
              <a:rPr lang="en-US"/>
              <a:t> </a:t>
            </a:r>
            <a:endParaRPr/>
          </a:p>
        </p:txBody>
      </p:sp>
      <p:sp>
        <p:nvSpPr>
          <p:cNvPr id="119" name="Shape 119"/>
          <p:cNvSpPr>
            <a:spLocks noGrp="1"/>
          </p:cNvSpPr>
          <p:nvPr>
            <p:ph type="sldNum" sz="quarter" idx="2"/>
          </p:nvPr>
        </p:nvSpPr>
        <p:spPr>
          <a:xfrm>
            <a:off x="6384543" y="9271000"/>
            <a:ext cx="248413" cy="279400"/>
          </a:xfrm>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9">
    <p:spTree>
      <p:nvGrpSpPr>
        <p:cNvPr id="1" name=""/>
        <p:cNvGrpSpPr/>
        <p:nvPr/>
      </p:nvGrpSpPr>
      <p:grpSpPr>
        <a:xfrm>
          <a:off x="0" y="0"/>
          <a:ext cx="0" cy="0"/>
          <a:chOff x="0" y="0"/>
          <a:chExt cx="0" cy="0"/>
        </a:xfrm>
      </p:grpSpPr>
      <p:sp>
        <p:nvSpPr>
          <p:cNvPr id="126" name="Shape 126"/>
          <p:cNvSpPr>
            <a:spLocks noGrp="1"/>
          </p:cNvSpPr>
          <p:nvPr>
            <p:ph type="title"/>
          </p:nvPr>
        </p:nvSpPr>
        <p:spPr>
          <a:prstGeom prst="rect">
            <a:avLst/>
          </a:prstGeom>
        </p:spPr>
        <p:txBody>
          <a:bodyPr/>
          <a:lstStyle/>
          <a:p>
            <a:r>
              <a:t>Title Text</a:t>
            </a:r>
          </a:p>
        </p:txBody>
      </p:sp>
      <p:sp>
        <p:nvSpPr>
          <p:cNvPr id="127" name="Shape 127"/>
          <p:cNvSpPr>
            <a:spLocks noGrp="1"/>
          </p:cNvSpPr>
          <p:nvPr>
            <p:ph type="body" sz="quarter"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28" name="Shape 128"/>
          <p:cNvSpPr>
            <a:spLocks noGrp="1"/>
          </p:cNvSpPr>
          <p:nvPr>
            <p:ph type="body" sz="quarter" idx="13"/>
          </p:nvPr>
        </p:nvSpPr>
        <p:spPr>
          <a:xfrm>
            <a:off x="1276350" y="5281905"/>
            <a:ext cx="3341142" cy="493515"/>
          </a:xfrm>
          <a:prstGeom prst="rect">
            <a:avLst/>
          </a:prstGeom>
        </p:spPr>
        <p:txBody>
          <a:bodyPr numCol="1" spcCol="38100" anchor="ctr"/>
          <a:lstStyle>
            <a:lvl1pPr>
              <a:lnSpc>
                <a:spcPct val="80000"/>
              </a:lnSpc>
              <a:defRPr sz="2000" b="1"/>
            </a:lvl1pPr>
          </a:lstStyle>
          <a:p>
            <a:r>
              <a:t>Stage One</a:t>
            </a:r>
          </a:p>
        </p:txBody>
      </p:sp>
      <p:sp>
        <p:nvSpPr>
          <p:cNvPr id="129" name="Shape 129"/>
          <p:cNvSpPr>
            <a:spLocks noGrp="1"/>
          </p:cNvSpPr>
          <p:nvPr>
            <p:ph type="body" sz="quarter" idx="14"/>
          </p:nvPr>
        </p:nvSpPr>
        <p:spPr>
          <a:xfrm>
            <a:off x="4831829" y="5281905"/>
            <a:ext cx="3341142" cy="493515"/>
          </a:xfrm>
          <a:prstGeom prst="rect">
            <a:avLst/>
          </a:prstGeom>
        </p:spPr>
        <p:txBody>
          <a:bodyPr numCol="1" spcCol="38100" anchor="ctr"/>
          <a:lstStyle>
            <a:lvl1pPr>
              <a:lnSpc>
                <a:spcPct val="80000"/>
              </a:lnSpc>
              <a:defRPr sz="2000" b="1"/>
            </a:lvl1pPr>
          </a:lstStyle>
          <a:p>
            <a:r>
              <a:t>Stage Two</a:t>
            </a:r>
          </a:p>
        </p:txBody>
      </p:sp>
      <p:sp>
        <p:nvSpPr>
          <p:cNvPr id="130" name="Shape 130"/>
          <p:cNvSpPr>
            <a:spLocks noGrp="1"/>
          </p:cNvSpPr>
          <p:nvPr>
            <p:ph type="body" sz="quarter" idx="15"/>
          </p:nvPr>
        </p:nvSpPr>
        <p:spPr>
          <a:xfrm>
            <a:off x="8387308" y="5281905"/>
            <a:ext cx="3341142" cy="493515"/>
          </a:xfrm>
          <a:prstGeom prst="rect">
            <a:avLst/>
          </a:prstGeom>
        </p:spPr>
        <p:txBody>
          <a:bodyPr numCol="1" spcCol="38100" anchor="ctr"/>
          <a:lstStyle>
            <a:lvl1pPr>
              <a:lnSpc>
                <a:spcPct val="80000"/>
              </a:lnSpc>
              <a:defRPr sz="2000" b="1"/>
            </a:lvl1pPr>
          </a:lstStyle>
          <a:p>
            <a:r>
              <a:t>Stage Three</a:t>
            </a:r>
          </a:p>
        </p:txBody>
      </p:sp>
      <p:sp>
        <p:nvSpPr>
          <p:cNvPr id="131" name="Shape 131"/>
          <p:cNvSpPr>
            <a:spLocks noGrp="1"/>
          </p:cNvSpPr>
          <p:nvPr>
            <p:ph type="body" sz="quarter" idx="16" hasCustomPrompt="1"/>
          </p:nvPr>
        </p:nvSpPr>
        <p:spPr>
          <a:xfrm>
            <a:off x="2387924" y="3978179"/>
            <a:ext cx="947830" cy="947828"/>
          </a:xfrm>
          <a:custGeom>
            <a:avLst/>
            <a:gdLst/>
            <a:ahLst/>
            <a:cxnLst>
              <a:cxn ang="0">
                <a:pos x="wd2" y="hd2"/>
              </a:cxn>
              <a:cxn ang="5400000">
                <a:pos x="wd2" y="hd2"/>
              </a:cxn>
              <a:cxn ang="10800000">
                <a:pos x="wd2" y="hd2"/>
              </a:cxn>
              <a:cxn ang="16200000">
                <a:pos x="wd2" y="hd2"/>
              </a:cxn>
            </a:cxnLst>
            <a:rect l="0" t="0" r="r" b="b"/>
            <a:pathLst>
              <a:path w="21506" h="21592" extrusionOk="0">
                <a:moveTo>
                  <a:pt x="9754" y="19496"/>
                </a:moveTo>
                <a:lnTo>
                  <a:pt x="2087" y="11799"/>
                </a:lnTo>
                <a:lnTo>
                  <a:pt x="12095" y="1752"/>
                </a:lnTo>
                <a:lnTo>
                  <a:pt x="19443" y="2072"/>
                </a:lnTo>
                <a:lnTo>
                  <a:pt x="19762" y="9449"/>
                </a:lnTo>
                <a:cubicBezTo>
                  <a:pt x="19762" y="9449"/>
                  <a:pt x="9754" y="19496"/>
                  <a:pt x="9754" y="19496"/>
                </a:cubicBezTo>
                <a:close/>
                <a:moveTo>
                  <a:pt x="20310" y="372"/>
                </a:moveTo>
                <a:lnTo>
                  <a:pt x="11790" y="1"/>
                </a:lnTo>
                <a:cubicBezTo>
                  <a:pt x="11547" y="-8"/>
                  <a:pt x="11313" y="82"/>
                  <a:pt x="11141" y="254"/>
                </a:cubicBezTo>
                <a:lnTo>
                  <a:pt x="254" y="11185"/>
                </a:lnTo>
                <a:cubicBezTo>
                  <a:pt x="-84" y="11524"/>
                  <a:pt x="-84" y="12074"/>
                  <a:pt x="254" y="12413"/>
                </a:cubicBezTo>
                <a:lnTo>
                  <a:pt x="9143" y="21338"/>
                </a:lnTo>
                <a:cubicBezTo>
                  <a:pt x="9305" y="21500"/>
                  <a:pt x="9525" y="21592"/>
                  <a:pt x="9754" y="21592"/>
                </a:cubicBezTo>
                <a:cubicBezTo>
                  <a:pt x="9984" y="21592"/>
                  <a:pt x="10203" y="21500"/>
                  <a:pt x="10366" y="21338"/>
                </a:cubicBezTo>
                <a:lnTo>
                  <a:pt x="21253" y="10406"/>
                </a:lnTo>
                <a:cubicBezTo>
                  <a:pt x="21425" y="10234"/>
                  <a:pt x="21516" y="9998"/>
                  <a:pt x="21506" y="9755"/>
                </a:cubicBezTo>
                <a:lnTo>
                  <a:pt x="21136" y="1201"/>
                </a:lnTo>
                <a:cubicBezTo>
                  <a:pt x="21117" y="752"/>
                  <a:pt x="20758" y="391"/>
                  <a:pt x="20310" y="372"/>
                </a:cubicBezTo>
                <a:close/>
                <a:moveTo>
                  <a:pt x="16759" y="4940"/>
                </a:moveTo>
                <a:cubicBezTo>
                  <a:pt x="16714" y="4985"/>
                  <a:pt x="16631" y="4984"/>
                  <a:pt x="16587" y="4940"/>
                </a:cubicBezTo>
                <a:cubicBezTo>
                  <a:pt x="16539" y="4892"/>
                  <a:pt x="16538" y="4814"/>
                  <a:pt x="16586" y="4766"/>
                </a:cubicBezTo>
                <a:cubicBezTo>
                  <a:pt x="16608" y="4744"/>
                  <a:pt x="16641" y="4731"/>
                  <a:pt x="16672" y="4731"/>
                </a:cubicBezTo>
                <a:cubicBezTo>
                  <a:pt x="16704" y="4731"/>
                  <a:pt x="16737" y="4744"/>
                  <a:pt x="16759" y="4767"/>
                </a:cubicBezTo>
                <a:cubicBezTo>
                  <a:pt x="16807" y="4814"/>
                  <a:pt x="16807" y="4892"/>
                  <a:pt x="16759" y="4940"/>
                </a:cubicBezTo>
                <a:close/>
                <a:moveTo>
                  <a:pt x="16673" y="3240"/>
                </a:moveTo>
                <a:cubicBezTo>
                  <a:pt x="16244" y="3240"/>
                  <a:pt x="15840" y="3408"/>
                  <a:pt x="15537" y="3713"/>
                </a:cubicBezTo>
                <a:cubicBezTo>
                  <a:pt x="14910" y="4342"/>
                  <a:pt x="14910" y="5365"/>
                  <a:pt x="15537" y="5994"/>
                </a:cubicBezTo>
                <a:cubicBezTo>
                  <a:pt x="15840" y="6299"/>
                  <a:pt x="16244" y="6466"/>
                  <a:pt x="16672" y="6466"/>
                </a:cubicBezTo>
                <a:cubicBezTo>
                  <a:pt x="17102" y="6466"/>
                  <a:pt x="17505" y="6299"/>
                  <a:pt x="17808" y="5994"/>
                </a:cubicBezTo>
                <a:cubicBezTo>
                  <a:pt x="18435" y="5365"/>
                  <a:pt x="18435" y="4341"/>
                  <a:pt x="17809" y="3713"/>
                </a:cubicBezTo>
                <a:cubicBezTo>
                  <a:pt x="17505" y="3408"/>
                  <a:pt x="17102" y="3240"/>
                  <a:pt x="16673" y="3240"/>
                </a:cubicBezTo>
                <a:close/>
              </a:path>
            </a:pathLst>
          </a:custGeom>
          <a:solidFill>
            <a:srgbClr val="E7B955"/>
          </a:solidFill>
        </p:spPr>
        <p:txBody>
          <a:bodyPr lIns="38100" tIns="38100" rIns="38100" bIns="38100" numCol="1" spcCol="38100" anchor="ctr"/>
          <a:lstStyle/>
          <a:p>
            <a:r>
              <a:rPr lang="en-US"/>
              <a:t> </a:t>
            </a:r>
            <a:endParaRPr/>
          </a:p>
        </p:txBody>
      </p:sp>
      <p:sp>
        <p:nvSpPr>
          <p:cNvPr id="132" name="Shape 132"/>
          <p:cNvSpPr>
            <a:spLocks noGrp="1"/>
          </p:cNvSpPr>
          <p:nvPr>
            <p:ph type="body" sz="quarter" idx="17" hasCustomPrompt="1"/>
          </p:nvPr>
        </p:nvSpPr>
        <p:spPr>
          <a:xfrm>
            <a:off x="9669047" y="3999522"/>
            <a:ext cx="777665" cy="905142"/>
          </a:xfrm>
          <a:custGeom>
            <a:avLst/>
            <a:gdLst/>
            <a:ahLst/>
            <a:cxnLst>
              <a:cxn ang="0">
                <a:pos x="wd2" y="hd2"/>
              </a:cxn>
              <a:cxn ang="5400000">
                <a:pos x="wd2" y="hd2"/>
              </a:cxn>
              <a:cxn ang="10800000">
                <a:pos x="wd2" y="hd2"/>
              </a:cxn>
              <a:cxn ang="16200000">
                <a:pos x="wd2" y="hd2"/>
              </a:cxn>
            </a:cxnLst>
            <a:rect l="0" t="0" r="r" b="b"/>
            <a:pathLst>
              <a:path w="21600" h="21600" extrusionOk="0">
                <a:moveTo>
                  <a:pt x="9164" y="17679"/>
                </a:moveTo>
                <a:cubicBezTo>
                  <a:pt x="9164" y="18181"/>
                  <a:pt x="8690" y="18588"/>
                  <a:pt x="8106" y="18588"/>
                </a:cubicBezTo>
                <a:lnTo>
                  <a:pt x="4006" y="18588"/>
                </a:lnTo>
                <a:cubicBezTo>
                  <a:pt x="3422" y="18588"/>
                  <a:pt x="2948" y="18181"/>
                  <a:pt x="2948" y="17679"/>
                </a:cubicBezTo>
                <a:cubicBezTo>
                  <a:pt x="2948" y="17177"/>
                  <a:pt x="3422" y="16770"/>
                  <a:pt x="4006" y="16770"/>
                </a:cubicBezTo>
                <a:lnTo>
                  <a:pt x="8106" y="16770"/>
                </a:lnTo>
                <a:cubicBezTo>
                  <a:pt x="8690" y="16770"/>
                  <a:pt x="9164" y="17177"/>
                  <a:pt x="9164" y="17679"/>
                </a:cubicBezTo>
                <a:close/>
                <a:moveTo>
                  <a:pt x="4767" y="1818"/>
                </a:moveTo>
                <a:lnTo>
                  <a:pt x="7866" y="1818"/>
                </a:lnTo>
                <a:lnTo>
                  <a:pt x="7268" y="4000"/>
                </a:lnTo>
                <a:lnTo>
                  <a:pt x="3051" y="4000"/>
                </a:lnTo>
                <a:cubicBezTo>
                  <a:pt x="3051" y="4000"/>
                  <a:pt x="4767" y="1818"/>
                  <a:pt x="4767" y="1818"/>
                </a:cubicBezTo>
                <a:close/>
                <a:moveTo>
                  <a:pt x="10800" y="1818"/>
                </a:moveTo>
                <a:lnTo>
                  <a:pt x="11701" y="1818"/>
                </a:lnTo>
                <a:lnTo>
                  <a:pt x="12308" y="4000"/>
                </a:lnTo>
                <a:lnTo>
                  <a:pt x="9442" y="4000"/>
                </a:lnTo>
                <a:lnTo>
                  <a:pt x="10040" y="1818"/>
                </a:lnTo>
                <a:lnTo>
                  <a:pt x="10800" y="1818"/>
                </a:lnTo>
                <a:cubicBezTo>
                  <a:pt x="10800" y="1818"/>
                  <a:pt x="10800" y="1818"/>
                  <a:pt x="10800" y="1818"/>
                </a:cubicBezTo>
                <a:close/>
                <a:moveTo>
                  <a:pt x="18549" y="4000"/>
                </a:moveTo>
                <a:lnTo>
                  <a:pt x="14484" y="4000"/>
                </a:lnTo>
                <a:lnTo>
                  <a:pt x="13877" y="1818"/>
                </a:lnTo>
                <a:lnTo>
                  <a:pt x="16833" y="1818"/>
                </a:lnTo>
                <a:cubicBezTo>
                  <a:pt x="16833" y="1818"/>
                  <a:pt x="18549" y="4000"/>
                  <a:pt x="18549" y="4000"/>
                </a:cubicBezTo>
                <a:close/>
                <a:moveTo>
                  <a:pt x="9164" y="5819"/>
                </a:moveTo>
                <a:lnTo>
                  <a:pt x="12436" y="5819"/>
                </a:lnTo>
                <a:lnTo>
                  <a:pt x="12436" y="9693"/>
                </a:lnTo>
                <a:lnTo>
                  <a:pt x="9164" y="9693"/>
                </a:lnTo>
                <a:cubicBezTo>
                  <a:pt x="9164" y="9693"/>
                  <a:pt x="9164" y="5819"/>
                  <a:pt x="9164" y="5819"/>
                </a:cubicBezTo>
                <a:close/>
                <a:moveTo>
                  <a:pt x="19483" y="19782"/>
                </a:moveTo>
                <a:lnTo>
                  <a:pt x="2117" y="19782"/>
                </a:lnTo>
                <a:lnTo>
                  <a:pt x="2117" y="5819"/>
                </a:lnTo>
                <a:lnTo>
                  <a:pt x="7048" y="5819"/>
                </a:lnTo>
                <a:lnTo>
                  <a:pt x="7048" y="10602"/>
                </a:lnTo>
                <a:cubicBezTo>
                  <a:pt x="7048" y="11104"/>
                  <a:pt x="7522" y="11511"/>
                  <a:pt x="8106" y="11511"/>
                </a:cubicBezTo>
                <a:lnTo>
                  <a:pt x="13494" y="11511"/>
                </a:lnTo>
                <a:cubicBezTo>
                  <a:pt x="14079" y="11511"/>
                  <a:pt x="14552" y="11104"/>
                  <a:pt x="14552" y="10602"/>
                </a:cubicBezTo>
                <a:lnTo>
                  <a:pt x="14552" y="5819"/>
                </a:lnTo>
                <a:lnTo>
                  <a:pt x="19483" y="5819"/>
                </a:lnTo>
                <a:cubicBezTo>
                  <a:pt x="19483" y="5819"/>
                  <a:pt x="19483" y="19782"/>
                  <a:pt x="19483" y="19782"/>
                </a:cubicBezTo>
                <a:close/>
                <a:moveTo>
                  <a:pt x="1058" y="21600"/>
                </a:moveTo>
                <a:lnTo>
                  <a:pt x="20542" y="21600"/>
                </a:lnTo>
                <a:cubicBezTo>
                  <a:pt x="21126" y="21600"/>
                  <a:pt x="21600" y="21193"/>
                  <a:pt x="21600" y="20691"/>
                </a:cubicBezTo>
                <a:lnTo>
                  <a:pt x="21600" y="4912"/>
                </a:lnTo>
                <a:cubicBezTo>
                  <a:pt x="21600" y="4850"/>
                  <a:pt x="21593" y="4789"/>
                  <a:pt x="21579" y="4728"/>
                </a:cubicBezTo>
                <a:cubicBezTo>
                  <a:pt x="21574" y="4708"/>
                  <a:pt x="21564" y="4690"/>
                  <a:pt x="21558" y="4670"/>
                </a:cubicBezTo>
                <a:cubicBezTo>
                  <a:pt x="21546" y="4633"/>
                  <a:pt x="21536" y="4595"/>
                  <a:pt x="21518" y="4558"/>
                </a:cubicBezTo>
                <a:cubicBezTo>
                  <a:pt x="21491" y="4503"/>
                  <a:pt x="21458" y="4450"/>
                  <a:pt x="21419" y="4401"/>
                </a:cubicBezTo>
                <a:cubicBezTo>
                  <a:pt x="21419" y="4401"/>
                  <a:pt x="21419" y="4401"/>
                  <a:pt x="21419" y="4400"/>
                </a:cubicBezTo>
                <a:lnTo>
                  <a:pt x="18272" y="400"/>
                </a:lnTo>
                <a:cubicBezTo>
                  <a:pt x="18075" y="150"/>
                  <a:pt x="17747" y="0"/>
                  <a:pt x="17396" y="0"/>
                </a:cubicBezTo>
                <a:lnTo>
                  <a:pt x="10800" y="0"/>
                </a:lnTo>
                <a:lnTo>
                  <a:pt x="10800" y="0"/>
                </a:lnTo>
                <a:lnTo>
                  <a:pt x="4205" y="0"/>
                </a:lnTo>
                <a:cubicBezTo>
                  <a:pt x="3853" y="0"/>
                  <a:pt x="3525" y="150"/>
                  <a:pt x="3328" y="400"/>
                </a:cubicBezTo>
                <a:lnTo>
                  <a:pt x="182" y="4400"/>
                </a:lnTo>
                <a:cubicBezTo>
                  <a:pt x="182" y="4400"/>
                  <a:pt x="181" y="4400"/>
                  <a:pt x="181" y="4400"/>
                </a:cubicBezTo>
                <a:cubicBezTo>
                  <a:pt x="142" y="4450"/>
                  <a:pt x="109" y="4503"/>
                  <a:pt x="82" y="4559"/>
                </a:cubicBezTo>
                <a:cubicBezTo>
                  <a:pt x="67" y="4590"/>
                  <a:pt x="59" y="4622"/>
                  <a:pt x="48" y="4653"/>
                </a:cubicBezTo>
                <a:cubicBezTo>
                  <a:pt x="39" y="4678"/>
                  <a:pt x="28" y="4703"/>
                  <a:pt x="21" y="4729"/>
                </a:cubicBezTo>
                <a:cubicBezTo>
                  <a:pt x="7" y="4789"/>
                  <a:pt x="0" y="4850"/>
                  <a:pt x="0" y="4910"/>
                </a:cubicBezTo>
                <a:lnTo>
                  <a:pt x="0" y="20691"/>
                </a:lnTo>
                <a:cubicBezTo>
                  <a:pt x="0" y="21193"/>
                  <a:pt x="474" y="21600"/>
                  <a:pt x="1058" y="21600"/>
                </a:cubicBezTo>
                <a:close/>
              </a:path>
            </a:pathLst>
          </a:custGeom>
          <a:solidFill>
            <a:srgbClr val="E7B955"/>
          </a:solidFill>
        </p:spPr>
        <p:txBody>
          <a:bodyPr lIns="38100" tIns="38100" rIns="38100" bIns="38100" numCol="1" spcCol="38100" anchor="ctr"/>
          <a:lstStyle/>
          <a:p>
            <a:r>
              <a:rPr lang="en-US"/>
              <a:t> </a:t>
            </a:r>
            <a:endParaRPr/>
          </a:p>
        </p:txBody>
      </p:sp>
      <p:sp>
        <p:nvSpPr>
          <p:cNvPr id="133" name="Shape 133"/>
          <p:cNvSpPr>
            <a:spLocks noGrp="1"/>
          </p:cNvSpPr>
          <p:nvPr>
            <p:ph type="body" sz="quarter" idx="18" hasCustomPrompt="1"/>
          </p:nvPr>
        </p:nvSpPr>
        <p:spPr>
          <a:xfrm>
            <a:off x="6004117" y="4009571"/>
            <a:ext cx="996566" cy="885045"/>
          </a:xfrm>
          <a:custGeom>
            <a:avLst/>
            <a:gdLst/>
            <a:ahLst/>
            <a:cxnLst>
              <a:cxn ang="0">
                <a:pos x="wd2" y="hd2"/>
              </a:cxn>
              <a:cxn ang="5400000">
                <a:pos x="wd2" y="hd2"/>
              </a:cxn>
              <a:cxn ang="10800000">
                <a:pos x="wd2" y="hd2"/>
              </a:cxn>
              <a:cxn ang="16200000">
                <a:pos x="wd2" y="hd2"/>
              </a:cxn>
            </a:cxnLst>
            <a:rect l="0" t="0" r="r" b="b"/>
            <a:pathLst>
              <a:path w="21600" h="21600" extrusionOk="0">
                <a:moveTo>
                  <a:pt x="7603" y="930"/>
                </a:moveTo>
                <a:lnTo>
                  <a:pt x="7603" y="8677"/>
                </a:lnTo>
                <a:lnTo>
                  <a:pt x="9057" y="7040"/>
                </a:lnTo>
                <a:cubicBezTo>
                  <a:pt x="9379" y="6677"/>
                  <a:pt x="9902" y="6677"/>
                  <a:pt x="10224" y="7040"/>
                </a:cubicBezTo>
                <a:cubicBezTo>
                  <a:pt x="10547" y="7404"/>
                  <a:pt x="10547" y="7992"/>
                  <a:pt x="10224" y="8355"/>
                </a:cubicBezTo>
                <a:lnTo>
                  <a:pt x="7361" y="11579"/>
                </a:lnTo>
                <a:cubicBezTo>
                  <a:pt x="7200" y="11761"/>
                  <a:pt x="6989" y="11851"/>
                  <a:pt x="6778" y="11851"/>
                </a:cubicBezTo>
                <a:cubicBezTo>
                  <a:pt x="6566" y="11851"/>
                  <a:pt x="6355" y="11761"/>
                  <a:pt x="6194" y="11579"/>
                </a:cubicBezTo>
                <a:lnTo>
                  <a:pt x="3331" y="8356"/>
                </a:lnTo>
                <a:cubicBezTo>
                  <a:pt x="3008" y="7993"/>
                  <a:pt x="3008" y="7404"/>
                  <a:pt x="3331" y="7041"/>
                </a:cubicBezTo>
                <a:cubicBezTo>
                  <a:pt x="3653" y="6678"/>
                  <a:pt x="4176" y="6678"/>
                  <a:pt x="4499" y="7041"/>
                </a:cubicBezTo>
                <a:lnTo>
                  <a:pt x="5952" y="8677"/>
                </a:lnTo>
                <a:lnTo>
                  <a:pt x="5952" y="930"/>
                </a:lnTo>
                <a:cubicBezTo>
                  <a:pt x="5952" y="416"/>
                  <a:pt x="6321" y="0"/>
                  <a:pt x="6778" y="0"/>
                </a:cubicBezTo>
                <a:cubicBezTo>
                  <a:pt x="7234" y="0"/>
                  <a:pt x="7603" y="416"/>
                  <a:pt x="7603" y="930"/>
                </a:cubicBezTo>
                <a:close/>
                <a:moveTo>
                  <a:pt x="21600" y="2747"/>
                </a:moveTo>
                <a:cubicBezTo>
                  <a:pt x="21600" y="3260"/>
                  <a:pt x="21230" y="3677"/>
                  <a:pt x="20774" y="3677"/>
                </a:cubicBezTo>
                <a:lnTo>
                  <a:pt x="18034" y="3677"/>
                </a:lnTo>
                <a:lnTo>
                  <a:pt x="13600" y="14511"/>
                </a:lnTo>
                <a:cubicBezTo>
                  <a:pt x="13465" y="14841"/>
                  <a:pt x="13173" y="15052"/>
                  <a:pt x="12850" y="15052"/>
                </a:cubicBezTo>
                <a:lnTo>
                  <a:pt x="826" y="15052"/>
                </a:lnTo>
                <a:cubicBezTo>
                  <a:pt x="370" y="15052"/>
                  <a:pt x="0" y="14635"/>
                  <a:pt x="0" y="14122"/>
                </a:cubicBezTo>
                <a:cubicBezTo>
                  <a:pt x="0" y="13608"/>
                  <a:pt x="370" y="13192"/>
                  <a:pt x="826" y="13192"/>
                </a:cubicBezTo>
                <a:lnTo>
                  <a:pt x="12322" y="13192"/>
                </a:lnTo>
                <a:lnTo>
                  <a:pt x="16755" y="2358"/>
                </a:lnTo>
                <a:cubicBezTo>
                  <a:pt x="16890" y="2028"/>
                  <a:pt x="17183" y="1817"/>
                  <a:pt x="17505" y="1817"/>
                </a:cubicBezTo>
                <a:lnTo>
                  <a:pt x="20774" y="1817"/>
                </a:lnTo>
                <a:cubicBezTo>
                  <a:pt x="21230" y="1817"/>
                  <a:pt x="21600" y="2233"/>
                  <a:pt x="21600" y="2747"/>
                </a:cubicBezTo>
                <a:close/>
                <a:moveTo>
                  <a:pt x="10017" y="19590"/>
                </a:moveTo>
                <a:cubicBezTo>
                  <a:pt x="10017" y="19507"/>
                  <a:pt x="10077" y="19439"/>
                  <a:pt x="10151" y="19439"/>
                </a:cubicBezTo>
                <a:cubicBezTo>
                  <a:pt x="10225" y="19439"/>
                  <a:pt x="10285" y="19507"/>
                  <a:pt x="10285" y="19590"/>
                </a:cubicBezTo>
                <a:cubicBezTo>
                  <a:pt x="10285" y="19673"/>
                  <a:pt x="10225" y="19740"/>
                  <a:pt x="10151" y="19740"/>
                </a:cubicBezTo>
                <a:cubicBezTo>
                  <a:pt x="10077" y="19740"/>
                  <a:pt x="10017" y="19673"/>
                  <a:pt x="10017" y="19590"/>
                </a:cubicBezTo>
                <a:close/>
                <a:moveTo>
                  <a:pt x="11936" y="19590"/>
                </a:moveTo>
                <a:cubicBezTo>
                  <a:pt x="11936" y="18482"/>
                  <a:pt x="11136" y="17580"/>
                  <a:pt x="10151" y="17580"/>
                </a:cubicBezTo>
                <a:cubicBezTo>
                  <a:pt x="9167" y="17580"/>
                  <a:pt x="8366" y="18482"/>
                  <a:pt x="8366" y="19590"/>
                </a:cubicBezTo>
                <a:cubicBezTo>
                  <a:pt x="8366" y="20698"/>
                  <a:pt x="9167" y="21600"/>
                  <a:pt x="10151" y="21600"/>
                </a:cubicBezTo>
                <a:cubicBezTo>
                  <a:pt x="11136" y="21600"/>
                  <a:pt x="11936" y="20698"/>
                  <a:pt x="11936" y="19590"/>
                </a:cubicBezTo>
                <a:close/>
                <a:moveTo>
                  <a:pt x="3097" y="19439"/>
                </a:moveTo>
                <a:cubicBezTo>
                  <a:pt x="3171" y="19439"/>
                  <a:pt x="3231" y="19507"/>
                  <a:pt x="3231" y="19590"/>
                </a:cubicBezTo>
                <a:cubicBezTo>
                  <a:pt x="3231" y="19673"/>
                  <a:pt x="3171" y="19740"/>
                  <a:pt x="3097" y="19740"/>
                </a:cubicBezTo>
                <a:cubicBezTo>
                  <a:pt x="3023" y="19740"/>
                  <a:pt x="2963" y="19673"/>
                  <a:pt x="2963" y="19590"/>
                </a:cubicBezTo>
                <a:cubicBezTo>
                  <a:pt x="2963" y="19507"/>
                  <a:pt x="3023" y="19439"/>
                  <a:pt x="3097" y="19439"/>
                </a:cubicBezTo>
                <a:close/>
                <a:moveTo>
                  <a:pt x="3097" y="21600"/>
                </a:moveTo>
                <a:cubicBezTo>
                  <a:pt x="4081" y="21600"/>
                  <a:pt x="4882" y="20698"/>
                  <a:pt x="4882" y="19590"/>
                </a:cubicBezTo>
                <a:cubicBezTo>
                  <a:pt x="4882" y="18482"/>
                  <a:pt x="4081" y="17580"/>
                  <a:pt x="3097" y="17580"/>
                </a:cubicBezTo>
                <a:cubicBezTo>
                  <a:pt x="2113" y="17580"/>
                  <a:pt x="1312" y="18482"/>
                  <a:pt x="1312" y="19590"/>
                </a:cubicBezTo>
                <a:cubicBezTo>
                  <a:pt x="1312" y="20698"/>
                  <a:pt x="2113" y="21600"/>
                  <a:pt x="3097" y="21600"/>
                </a:cubicBezTo>
                <a:close/>
              </a:path>
            </a:pathLst>
          </a:custGeom>
          <a:solidFill>
            <a:srgbClr val="E7B955"/>
          </a:solidFill>
        </p:spPr>
        <p:txBody>
          <a:bodyPr lIns="38100" tIns="38100" rIns="38100" bIns="38100" numCol="1" spcCol="38100" anchor="ctr"/>
          <a:lstStyle/>
          <a:p>
            <a:r>
              <a:rPr lang="en-US"/>
              <a:t> </a:t>
            </a:r>
            <a:endParaRPr/>
          </a:p>
        </p:txBody>
      </p:sp>
      <p:sp>
        <p:nvSpPr>
          <p:cNvPr id="134" name="Shape 13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2EDEF"/>
        </a:solidFill>
        <a:effectLst/>
      </p:bgPr>
    </p:bg>
    <p:spTree>
      <p:nvGrpSpPr>
        <p:cNvPr id="1" name=""/>
        <p:cNvGrpSpPr/>
        <p:nvPr/>
      </p:nvGrpSpPr>
      <p:grpSpPr>
        <a:xfrm>
          <a:off x="0" y="0"/>
          <a:ext cx="0" cy="0"/>
          <a:chOff x="0" y="0"/>
          <a:chExt cx="0" cy="0"/>
        </a:xfrm>
      </p:grpSpPr>
      <p:sp>
        <p:nvSpPr>
          <p:cNvPr id="2" name="Shape 2"/>
          <p:cNvSpPr/>
          <p:nvPr/>
        </p:nvSpPr>
        <p:spPr>
          <a:xfrm>
            <a:off x="634578" y="686485"/>
            <a:ext cx="11735643" cy="8380630"/>
          </a:xfrm>
          <a:prstGeom prst="rect">
            <a:avLst/>
          </a:prstGeom>
          <a:solidFill>
            <a:srgbClr val="FFFFFF"/>
          </a:solidFill>
          <a:ln w="12700">
            <a:miter lim="400000"/>
          </a:ln>
          <a:effectLst>
            <a:outerShdw blurRad="190500" dist="8455" dir="5400000" rotWithShape="0">
              <a:srgbClr val="000000">
                <a:alpha val="33251"/>
              </a:srgbClr>
            </a:outerShdw>
          </a:effectLst>
        </p:spPr>
        <p:txBody>
          <a:bodyPr lIns="50800" tIns="50800" rIns="50800" bIns="50800" anchor="ctr"/>
          <a:lstStyle/>
          <a:p>
            <a:pPr defTabSz="457200">
              <a:defRPr sz="1200">
                <a:solidFill>
                  <a:srgbClr val="404040"/>
                </a:solidFill>
              </a:defRPr>
            </a:pPr>
            <a:endParaRPr/>
          </a:p>
        </p:txBody>
      </p:sp>
      <p:sp>
        <p:nvSpPr>
          <p:cNvPr id="3" name="Shape 3"/>
          <p:cNvSpPr>
            <a:spLocks noGrp="1"/>
          </p:cNvSpPr>
          <p:nvPr>
            <p:ph type="title"/>
          </p:nvPr>
        </p:nvSpPr>
        <p:spPr>
          <a:xfrm>
            <a:off x="1270000" y="1272604"/>
            <a:ext cx="10464800" cy="1270497"/>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lstStyle/>
          <a:p>
            <a:r>
              <a:t>Title Text</a:t>
            </a:r>
          </a:p>
        </p:txBody>
      </p:sp>
      <p:sp>
        <p:nvSpPr>
          <p:cNvPr id="4" name="Shape 4"/>
          <p:cNvSpPr>
            <a:spLocks noGrp="1"/>
          </p:cNvSpPr>
          <p:nvPr>
            <p:ph type="body" idx="1"/>
          </p:nvPr>
        </p:nvSpPr>
        <p:spPr>
          <a:xfrm>
            <a:off x="1270000" y="6117208"/>
            <a:ext cx="10464800" cy="2185988"/>
          </a:xfrm>
          <a:prstGeom prst="rect">
            <a:avLst/>
          </a:prstGeom>
          <a:ln w="12700">
            <a:miter lim="400000"/>
          </a:ln>
          <a:extLst>
            <a:ext uri="{C572A759-6A51-4108-AA02-DFA0A04FC94B}">
              <ma14:wrappingTextBoxFlag xmlns:ma14="http://schemas.microsoft.com/office/mac/drawingml/2011/main" val="1"/>
            </a:ext>
          </a:extLst>
        </p:spPr>
        <p:txBody>
          <a:bodyPr lIns="0" tIns="0" rIns="0" bIns="0" numCol="3" spcCol="523240"/>
          <a:lstStyle/>
          <a:p>
            <a:r>
              <a:t>Body Level One</a:t>
            </a:r>
          </a:p>
          <a:p>
            <a:pPr lvl="1"/>
            <a:r>
              <a:t>Body Level Two</a:t>
            </a:r>
          </a:p>
          <a:p>
            <a:pPr lvl="2"/>
            <a:r>
              <a:t>Body Level Three</a:t>
            </a:r>
          </a:p>
          <a:p>
            <a:pPr lvl="3"/>
            <a:r>
              <a:t>Body Level Four</a:t>
            </a:r>
          </a:p>
          <a:p>
            <a:pPr lvl="4"/>
            <a:r>
              <a:t>Body Level Five</a:t>
            </a:r>
          </a:p>
        </p:txBody>
      </p:sp>
      <p:sp>
        <p:nvSpPr>
          <p:cNvPr id="5" name="Shape 5"/>
          <p:cNvSpPr>
            <a:spLocks noGrp="1"/>
          </p:cNvSpPr>
          <p:nvPr>
            <p:ph type="sldNum" sz="quarter" idx="2"/>
          </p:nvPr>
        </p:nvSpPr>
        <p:spPr>
          <a:xfrm>
            <a:off x="6371843" y="9271000"/>
            <a:ext cx="248413" cy="279400"/>
          </a:xfrm>
          <a:prstGeom prst="rect">
            <a:avLst/>
          </a:prstGeom>
          <a:ln w="12700">
            <a:miter lim="400000"/>
          </a:ln>
        </p:spPr>
        <p:txBody>
          <a:bodyPr wrap="none" lIns="0" tIns="0" rIns="0" bIns="0">
            <a:spAutoFit/>
          </a:body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xmlns:p14="http://schemas.microsoft.com/office/powerpoint/2010/main" spd="med"/>
  <p:txStyles>
    <p:titleStyle>
      <a:lvl1pPr marL="0" marR="0" indent="0" algn="l" defTabSz="584200" rtl="0" latinLnBrk="0">
        <a:lnSpc>
          <a:spcPct val="80000"/>
        </a:lnSpc>
        <a:spcBef>
          <a:spcPts val="0"/>
        </a:spcBef>
        <a:spcAft>
          <a:spcPts val="0"/>
        </a:spcAft>
        <a:buClrTx/>
        <a:buSzTx/>
        <a:buFontTx/>
        <a:buNone/>
        <a:tabLst/>
        <a:defRPr sz="7000" b="1" i="0" u="none" strike="noStrike" cap="all" spc="0" baseline="0">
          <a:ln>
            <a:noFill/>
          </a:ln>
          <a:solidFill>
            <a:srgbClr val="53585F"/>
          </a:solidFill>
          <a:uFillTx/>
          <a:latin typeface="+mn-lt"/>
          <a:ea typeface="+mn-ea"/>
          <a:cs typeface="+mn-cs"/>
          <a:sym typeface="Avenir Next"/>
        </a:defRPr>
      </a:lvl1pPr>
      <a:lvl2pPr marL="0" marR="0" indent="228600" algn="l" defTabSz="584200" rtl="0" latinLnBrk="0">
        <a:lnSpc>
          <a:spcPct val="80000"/>
        </a:lnSpc>
        <a:spcBef>
          <a:spcPts val="0"/>
        </a:spcBef>
        <a:spcAft>
          <a:spcPts val="0"/>
        </a:spcAft>
        <a:buClrTx/>
        <a:buSzTx/>
        <a:buFontTx/>
        <a:buNone/>
        <a:tabLst/>
        <a:defRPr sz="7000" b="1" i="0" u="none" strike="noStrike" cap="all" spc="0" baseline="0">
          <a:ln>
            <a:noFill/>
          </a:ln>
          <a:solidFill>
            <a:srgbClr val="53585F"/>
          </a:solidFill>
          <a:uFillTx/>
          <a:latin typeface="+mn-lt"/>
          <a:ea typeface="+mn-ea"/>
          <a:cs typeface="+mn-cs"/>
          <a:sym typeface="Avenir Next"/>
        </a:defRPr>
      </a:lvl2pPr>
      <a:lvl3pPr marL="0" marR="0" indent="457200" algn="l" defTabSz="584200" rtl="0" latinLnBrk="0">
        <a:lnSpc>
          <a:spcPct val="80000"/>
        </a:lnSpc>
        <a:spcBef>
          <a:spcPts val="0"/>
        </a:spcBef>
        <a:spcAft>
          <a:spcPts val="0"/>
        </a:spcAft>
        <a:buClrTx/>
        <a:buSzTx/>
        <a:buFontTx/>
        <a:buNone/>
        <a:tabLst/>
        <a:defRPr sz="7000" b="1" i="0" u="none" strike="noStrike" cap="all" spc="0" baseline="0">
          <a:ln>
            <a:noFill/>
          </a:ln>
          <a:solidFill>
            <a:srgbClr val="53585F"/>
          </a:solidFill>
          <a:uFillTx/>
          <a:latin typeface="+mn-lt"/>
          <a:ea typeface="+mn-ea"/>
          <a:cs typeface="+mn-cs"/>
          <a:sym typeface="Avenir Next"/>
        </a:defRPr>
      </a:lvl3pPr>
      <a:lvl4pPr marL="0" marR="0" indent="685800" algn="l" defTabSz="584200" rtl="0" latinLnBrk="0">
        <a:lnSpc>
          <a:spcPct val="80000"/>
        </a:lnSpc>
        <a:spcBef>
          <a:spcPts val="0"/>
        </a:spcBef>
        <a:spcAft>
          <a:spcPts val="0"/>
        </a:spcAft>
        <a:buClrTx/>
        <a:buSzTx/>
        <a:buFontTx/>
        <a:buNone/>
        <a:tabLst/>
        <a:defRPr sz="7000" b="1" i="0" u="none" strike="noStrike" cap="all" spc="0" baseline="0">
          <a:ln>
            <a:noFill/>
          </a:ln>
          <a:solidFill>
            <a:srgbClr val="53585F"/>
          </a:solidFill>
          <a:uFillTx/>
          <a:latin typeface="+mn-lt"/>
          <a:ea typeface="+mn-ea"/>
          <a:cs typeface="+mn-cs"/>
          <a:sym typeface="Avenir Next"/>
        </a:defRPr>
      </a:lvl4pPr>
      <a:lvl5pPr marL="0" marR="0" indent="914400" algn="l" defTabSz="584200" rtl="0" latinLnBrk="0">
        <a:lnSpc>
          <a:spcPct val="80000"/>
        </a:lnSpc>
        <a:spcBef>
          <a:spcPts val="0"/>
        </a:spcBef>
        <a:spcAft>
          <a:spcPts val="0"/>
        </a:spcAft>
        <a:buClrTx/>
        <a:buSzTx/>
        <a:buFontTx/>
        <a:buNone/>
        <a:tabLst/>
        <a:defRPr sz="7000" b="1" i="0" u="none" strike="noStrike" cap="all" spc="0" baseline="0">
          <a:ln>
            <a:noFill/>
          </a:ln>
          <a:solidFill>
            <a:srgbClr val="53585F"/>
          </a:solidFill>
          <a:uFillTx/>
          <a:latin typeface="+mn-lt"/>
          <a:ea typeface="+mn-ea"/>
          <a:cs typeface="+mn-cs"/>
          <a:sym typeface="Avenir Next"/>
        </a:defRPr>
      </a:lvl5pPr>
      <a:lvl6pPr marL="0" marR="0" indent="1143000" algn="l" defTabSz="584200" rtl="0" latinLnBrk="0">
        <a:lnSpc>
          <a:spcPct val="80000"/>
        </a:lnSpc>
        <a:spcBef>
          <a:spcPts val="0"/>
        </a:spcBef>
        <a:spcAft>
          <a:spcPts val="0"/>
        </a:spcAft>
        <a:buClrTx/>
        <a:buSzTx/>
        <a:buFontTx/>
        <a:buNone/>
        <a:tabLst/>
        <a:defRPr sz="7000" b="1" i="0" u="none" strike="noStrike" cap="all" spc="0" baseline="0">
          <a:ln>
            <a:noFill/>
          </a:ln>
          <a:solidFill>
            <a:srgbClr val="53585F"/>
          </a:solidFill>
          <a:uFillTx/>
          <a:latin typeface="+mn-lt"/>
          <a:ea typeface="+mn-ea"/>
          <a:cs typeface="+mn-cs"/>
          <a:sym typeface="Avenir Next"/>
        </a:defRPr>
      </a:lvl6pPr>
      <a:lvl7pPr marL="0" marR="0" indent="1371600" algn="l" defTabSz="584200" rtl="0" latinLnBrk="0">
        <a:lnSpc>
          <a:spcPct val="80000"/>
        </a:lnSpc>
        <a:spcBef>
          <a:spcPts val="0"/>
        </a:spcBef>
        <a:spcAft>
          <a:spcPts val="0"/>
        </a:spcAft>
        <a:buClrTx/>
        <a:buSzTx/>
        <a:buFontTx/>
        <a:buNone/>
        <a:tabLst/>
        <a:defRPr sz="7000" b="1" i="0" u="none" strike="noStrike" cap="all" spc="0" baseline="0">
          <a:ln>
            <a:noFill/>
          </a:ln>
          <a:solidFill>
            <a:srgbClr val="53585F"/>
          </a:solidFill>
          <a:uFillTx/>
          <a:latin typeface="+mn-lt"/>
          <a:ea typeface="+mn-ea"/>
          <a:cs typeface="+mn-cs"/>
          <a:sym typeface="Avenir Next"/>
        </a:defRPr>
      </a:lvl7pPr>
      <a:lvl8pPr marL="0" marR="0" indent="1600200" algn="l" defTabSz="584200" rtl="0" latinLnBrk="0">
        <a:lnSpc>
          <a:spcPct val="80000"/>
        </a:lnSpc>
        <a:spcBef>
          <a:spcPts val="0"/>
        </a:spcBef>
        <a:spcAft>
          <a:spcPts val="0"/>
        </a:spcAft>
        <a:buClrTx/>
        <a:buSzTx/>
        <a:buFontTx/>
        <a:buNone/>
        <a:tabLst/>
        <a:defRPr sz="7000" b="1" i="0" u="none" strike="noStrike" cap="all" spc="0" baseline="0">
          <a:ln>
            <a:noFill/>
          </a:ln>
          <a:solidFill>
            <a:srgbClr val="53585F"/>
          </a:solidFill>
          <a:uFillTx/>
          <a:latin typeface="+mn-lt"/>
          <a:ea typeface="+mn-ea"/>
          <a:cs typeface="+mn-cs"/>
          <a:sym typeface="Avenir Next"/>
        </a:defRPr>
      </a:lvl8pPr>
      <a:lvl9pPr marL="0" marR="0" indent="1828800" algn="l" defTabSz="584200" rtl="0" latinLnBrk="0">
        <a:lnSpc>
          <a:spcPct val="80000"/>
        </a:lnSpc>
        <a:spcBef>
          <a:spcPts val="0"/>
        </a:spcBef>
        <a:spcAft>
          <a:spcPts val="0"/>
        </a:spcAft>
        <a:buClrTx/>
        <a:buSzTx/>
        <a:buFontTx/>
        <a:buNone/>
        <a:tabLst/>
        <a:defRPr sz="7000" b="1" i="0" u="none" strike="noStrike" cap="all" spc="0" baseline="0">
          <a:ln>
            <a:noFill/>
          </a:ln>
          <a:solidFill>
            <a:srgbClr val="53585F"/>
          </a:solidFill>
          <a:uFillTx/>
          <a:latin typeface="+mn-lt"/>
          <a:ea typeface="+mn-ea"/>
          <a:cs typeface="+mn-cs"/>
          <a:sym typeface="Avenir Next"/>
        </a:defRPr>
      </a:lvl9pPr>
    </p:titleStyle>
    <p:bodyStyle>
      <a:lvl1pPr marL="0" marR="0" indent="0" algn="ctr" defTabSz="584200" rtl="0" latinLnBrk="0">
        <a:lnSpc>
          <a:spcPct val="100000"/>
        </a:lnSpc>
        <a:spcBef>
          <a:spcPts val="0"/>
        </a:spcBef>
        <a:spcAft>
          <a:spcPts val="0"/>
        </a:spcAft>
        <a:buClrTx/>
        <a:buSzTx/>
        <a:buFontTx/>
        <a:buNone/>
        <a:tabLst/>
        <a:defRPr sz="1600" b="0" i="0" u="none" strike="noStrike" cap="none" spc="0" baseline="0">
          <a:ln>
            <a:noFill/>
          </a:ln>
          <a:solidFill>
            <a:srgbClr val="53585F"/>
          </a:solidFill>
          <a:uFillTx/>
          <a:latin typeface="+mn-lt"/>
          <a:ea typeface="+mn-ea"/>
          <a:cs typeface="+mn-cs"/>
          <a:sym typeface="Avenir Next"/>
        </a:defRPr>
      </a:lvl1pPr>
      <a:lvl2pPr marL="0" marR="0" indent="0" algn="ctr" defTabSz="584200" rtl="0" latinLnBrk="0">
        <a:lnSpc>
          <a:spcPct val="100000"/>
        </a:lnSpc>
        <a:spcBef>
          <a:spcPts val="0"/>
        </a:spcBef>
        <a:spcAft>
          <a:spcPts val="0"/>
        </a:spcAft>
        <a:buClrTx/>
        <a:buSzTx/>
        <a:buFontTx/>
        <a:buNone/>
        <a:tabLst/>
        <a:defRPr sz="1600" b="0" i="0" u="none" strike="noStrike" cap="none" spc="0" baseline="0">
          <a:ln>
            <a:noFill/>
          </a:ln>
          <a:solidFill>
            <a:srgbClr val="53585F"/>
          </a:solidFill>
          <a:uFillTx/>
          <a:latin typeface="+mn-lt"/>
          <a:ea typeface="+mn-ea"/>
          <a:cs typeface="+mn-cs"/>
          <a:sym typeface="Avenir Next"/>
        </a:defRPr>
      </a:lvl2pPr>
      <a:lvl3pPr marL="0" marR="0" indent="0" algn="ctr" defTabSz="584200" rtl="0" latinLnBrk="0">
        <a:lnSpc>
          <a:spcPct val="100000"/>
        </a:lnSpc>
        <a:spcBef>
          <a:spcPts val="0"/>
        </a:spcBef>
        <a:spcAft>
          <a:spcPts val="0"/>
        </a:spcAft>
        <a:buClrTx/>
        <a:buSzTx/>
        <a:buFontTx/>
        <a:buNone/>
        <a:tabLst/>
        <a:defRPr sz="1600" b="0" i="0" u="none" strike="noStrike" cap="none" spc="0" baseline="0">
          <a:ln>
            <a:noFill/>
          </a:ln>
          <a:solidFill>
            <a:srgbClr val="53585F"/>
          </a:solidFill>
          <a:uFillTx/>
          <a:latin typeface="+mn-lt"/>
          <a:ea typeface="+mn-ea"/>
          <a:cs typeface="+mn-cs"/>
          <a:sym typeface="Avenir Next"/>
        </a:defRPr>
      </a:lvl3pPr>
      <a:lvl4pPr marL="0" marR="0" indent="0" algn="ctr" defTabSz="584200" rtl="0" latinLnBrk="0">
        <a:lnSpc>
          <a:spcPct val="100000"/>
        </a:lnSpc>
        <a:spcBef>
          <a:spcPts val="0"/>
        </a:spcBef>
        <a:spcAft>
          <a:spcPts val="0"/>
        </a:spcAft>
        <a:buClrTx/>
        <a:buSzTx/>
        <a:buFontTx/>
        <a:buNone/>
        <a:tabLst/>
        <a:defRPr sz="1600" b="0" i="0" u="none" strike="noStrike" cap="none" spc="0" baseline="0">
          <a:ln>
            <a:noFill/>
          </a:ln>
          <a:solidFill>
            <a:srgbClr val="53585F"/>
          </a:solidFill>
          <a:uFillTx/>
          <a:latin typeface="+mn-lt"/>
          <a:ea typeface="+mn-ea"/>
          <a:cs typeface="+mn-cs"/>
          <a:sym typeface="Avenir Next"/>
        </a:defRPr>
      </a:lvl4pPr>
      <a:lvl5pPr marL="0" marR="0" indent="0" algn="ctr" defTabSz="584200" rtl="0" latinLnBrk="0">
        <a:lnSpc>
          <a:spcPct val="100000"/>
        </a:lnSpc>
        <a:spcBef>
          <a:spcPts val="0"/>
        </a:spcBef>
        <a:spcAft>
          <a:spcPts val="0"/>
        </a:spcAft>
        <a:buClrTx/>
        <a:buSzTx/>
        <a:buFontTx/>
        <a:buNone/>
        <a:tabLst/>
        <a:defRPr sz="1600" b="0" i="0" u="none" strike="noStrike" cap="none" spc="0" baseline="0">
          <a:ln>
            <a:noFill/>
          </a:ln>
          <a:solidFill>
            <a:srgbClr val="53585F"/>
          </a:solidFill>
          <a:uFillTx/>
          <a:latin typeface="+mn-lt"/>
          <a:ea typeface="+mn-ea"/>
          <a:cs typeface="+mn-cs"/>
          <a:sym typeface="Avenir Next"/>
        </a:defRPr>
      </a:lvl5pPr>
      <a:lvl6pPr marL="0" marR="0" indent="355600" algn="ctr" defTabSz="584200" rtl="0" latinLnBrk="0">
        <a:lnSpc>
          <a:spcPct val="100000"/>
        </a:lnSpc>
        <a:spcBef>
          <a:spcPts val="0"/>
        </a:spcBef>
        <a:spcAft>
          <a:spcPts val="0"/>
        </a:spcAft>
        <a:buClrTx/>
        <a:buSzTx/>
        <a:buFontTx/>
        <a:buNone/>
        <a:tabLst/>
        <a:defRPr sz="1600" b="0" i="0" u="none" strike="noStrike" cap="none" spc="0" baseline="0">
          <a:ln>
            <a:noFill/>
          </a:ln>
          <a:solidFill>
            <a:srgbClr val="53585F"/>
          </a:solidFill>
          <a:uFillTx/>
          <a:latin typeface="+mn-lt"/>
          <a:ea typeface="+mn-ea"/>
          <a:cs typeface="+mn-cs"/>
          <a:sym typeface="Avenir Next"/>
        </a:defRPr>
      </a:lvl6pPr>
      <a:lvl7pPr marL="0" marR="0" indent="711200" algn="ctr" defTabSz="584200" rtl="0" latinLnBrk="0">
        <a:lnSpc>
          <a:spcPct val="100000"/>
        </a:lnSpc>
        <a:spcBef>
          <a:spcPts val="0"/>
        </a:spcBef>
        <a:spcAft>
          <a:spcPts val="0"/>
        </a:spcAft>
        <a:buClrTx/>
        <a:buSzTx/>
        <a:buFontTx/>
        <a:buNone/>
        <a:tabLst/>
        <a:defRPr sz="1600" b="0" i="0" u="none" strike="noStrike" cap="none" spc="0" baseline="0">
          <a:ln>
            <a:noFill/>
          </a:ln>
          <a:solidFill>
            <a:srgbClr val="53585F"/>
          </a:solidFill>
          <a:uFillTx/>
          <a:latin typeface="+mn-lt"/>
          <a:ea typeface="+mn-ea"/>
          <a:cs typeface="+mn-cs"/>
          <a:sym typeface="Avenir Next"/>
        </a:defRPr>
      </a:lvl7pPr>
      <a:lvl8pPr marL="0" marR="0" indent="1066800" algn="ctr" defTabSz="584200" rtl="0" latinLnBrk="0">
        <a:lnSpc>
          <a:spcPct val="100000"/>
        </a:lnSpc>
        <a:spcBef>
          <a:spcPts val="0"/>
        </a:spcBef>
        <a:spcAft>
          <a:spcPts val="0"/>
        </a:spcAft>
        <a:buClrTx/>
        <a:buSzTx/>
        <a:buFontTx/>
        <a:buNone/>
        <a:tabLst/>
        <a:defRPr sz="1600" b="0" i="0" u="none" strike="noStrike" cap="none" spc="0" baseline="0">
          <a:ln>
            <a:noFill/>
          </a:ln>
          <a:solidFill>
            <a:srgbClr val="53585F"/>
          </a:solidFill>
          <a:uFillTx/>
          <a:latin typeface="+mn-lt"/>
          <a:ea typeface="+mn-ea"/>
          <a:cs typeface="+mn-cs"/>
          <a:sym typeface="Avenir Next"/>
        </a:defRPr>
      </a:lvl8pPr>
      <a:lvl9pPr marL="0" marR="0" indent="1422400" algn="ctr" defTabSz="584200" rtl="0" latinLnBrk="0">
        <a:lnSpc>
          <a:spcPct val="100000"/>
        </a:lnSpc>
        <a:spcBef>
          <a:spcPts val="0"/>
        </a:spcBef>
        <a:spcAft>
          <a:spcPts val="0"/>
        </a:spcAft>
        <a:buClrTx/>
        <a:buSzTx/>
        <a:buFontTx/>
        <a:buNone/>
        <a:tabLst/>
        <a:defRPr sz="1600" b="0" i="0" u="none" strike="noStrike" cap="none" spc="0" baseline="0">
          <a:ln>
            <a:noFill/>
          </a:ln>
          <a:solidFill>
            <a:srgbClr val="53585F"/>
          </a:solidFill>
          <a:uFillTx/>
          <a:latin typeface="+mn-lt"/>
          <a:ea typeface="+mn-ea"/>
          <a:cs typeface="+mn-cs"/>
          <a:sym typeface="Avenir Next"/>
        </a:defRPr>
      </a:lvl9pPr>
    </p:bodyStyle>
    <p:otherStyle>
      <a:lvl1pPr marL="0" marR="0" indent="0" algn="ctr" defTabSz="584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venir Next"/>
        </a:defRPr>
      </a:lvl1pPr>
      <a:lvl2pPr marL="0" marR="0" indent="228600" algn="ctr" defTabSz="584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venir Next"/>
        </a:defRPr>
      </a:lvl2pPr>
      <a:lvl3pPr marL="0" marR="0" indent="457200" algn="ctr" defTabSz="584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venir Next"/>
        </a:defRPr>
      </a:lvl3pPr>
      <a:lvl4pPr marL="0" marR="0" indent="685800" algn="ctr" defTabSz="584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venir Next"/>
        </a:defRPr>
      </a:lvl4pPr>
      <a:lvl5pPr marL="0" marR="0" indent="914400" algn="ctr" defTabSz="584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venir Next"/>
        </a:defRPr>
      </a:lvl5pPr>
      <a:lvl6pPr marL="0" marR="0" indent="1143000" algn="ctr" defTabSz="584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venir Next"/>
        </a:defRPr>
      </a:lvl6pPr>
      <a:lvl7pPr marL="0" marR="0" indent="1371600" algn="ctr" defTabSz="584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venir Next"/>
        </a:defRPr>
      </a:lvl7pPr>
      <a:lvl8pPr marL="0" marR="0" indent="1600200" algn="ctr" defTabSz="584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venir Next"/>
        </a:defRPr>
      </a:lvl8pPr>
      <a:lvl9pPr marL="0" marR="0" indent="1828800" algn="ctr" defTabSz="584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venir Nex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4.png"/><Relationship Id="rId3" Type="http://schemas.openxmlformats.org/officeDocument/2006/relationships/image" Target="../media/image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0" name="Photo-Placeholder.jpg"/>
          <p:cNvPicPr>
            <a:picLocks noGrp="1" noChangeAspect="1"/>
          </p:cNvPicPr>
          <p:nvPr>
            <p:ph type="pic" idx="13"/>
          </p:nvPr>
        </p:nvPicPr>
        <p:blipFill>
          <a:blip r:embed="rId2">
            <a:extLst/>
          </a:blip>
          <a:srcRect l="16878" r="16878"/>
          <a:stretch>
            <a:fillRect/>
          </a:stretch>
        </p:blipFill>
        <p:spPr>
          <a:prstGeom prst="rect">
            <a:avLst/>
          </a:prstGeom>
        </p:spPr>
      </p:pic>
      <p:sp>
        <p:nvSpPr>
          <p:cNvPr id="361" name="Shape 361"/>
          <p:cNvSpPr>
            <a:spLocks noGrp="1"/>
          </p:cNvSpPr>
          <p:nvPr>
            <p:ph type="body" idx="14"/>
          </p:nvPr>
        </p:nvSpPr>
        <p:spPr>
          <a:prstGeom prst="rect">
            <a:avLst/>
          </a:prstGeom>
        </p:spPr>
        <p:txBody>
          <a:bodyPr/>
          <a:lstStyle/>
          <a:p>
            <a:pPr defTabSz="457200">
              <a:defRPr sz="1200">
                <a:solidFill>
                  <a:srgbClr val="404040"/>
                </a:solidFill>
              </a:defRPr>
            </a:pPr>
            <a:endParaRPr/>
          </a:p>
        </p:txBody>
      </p:sp>
      <p:sp>
        <p:nvSpPr>
          <p:cNvPr id="362" name="Shape 362"/>
          <p:cNvSpPr>
            <a:spLocks noGrp="1"/>
          </p:cNvSpPr>
          <p:nvPr>
            <p:ph type="body" idx="15"/>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p:spPr>
        <p:txBody>
          <a:bodyPr/>
          <a:lstStyle/>
          <a:p>
            <a:pPr>
              <a:lnSpc>
                <a:spcPct val="80000"/>
              </a:lnSpc>
              <a:defRPr sz="2400" b="1" cap="all">
                <a:solidFill>
                  <a:srgbClr val="FFFFFF"/>
                </a:solidFill>
              </a:defRPr>
            </a:pPr>
            <a:endParaRPr/>
          </a:p>
        </p:txBody>
      </p:sp>
      <p:sp>
        <p:nvSpPr>
          <p:cNvPr id="363" name="Shape 363"/>
          <p:cNvSpPr>
            <a:spLocks noGrp="1"/>
          </p:cNvSpPr>
          <p:nvPr>
            <p:ph type="body" idx="16"/>
          </p:nvPr>
        </p:nvSpPr>
        <p:spPr>
          <a:prstGeom prst="rect">
            <a:avLst/>
          </a:prstGeom>
        </p:spPr>
        <p:txBody>
          <a:bodyPr/>
          <a:lstStyle/>
          <a:p>
            <a:r>
              <a:t>NEW!</a:t>
            </a:r>
          </a:p>
        </p:txBody>
      </p:sp>
      <p:sp>
        <p:nvSpPr>
          <p:cNvPr id="364" name="Shape 364"/>
          <p:cNvSpPr>
            <a:spLocks noGrp="1"/>
          </p:cNvSpPr>
          <p:nvPr>
            <p:ph type="ctrTitle"/>
          </p:nvPr>
        </p:nvSpPr>
        <p:spPr>
          <a:prstGeom prst="rect">
            <a:avLst/>
          </a:prstGeom>
        </p:spPr>
        <p:txBody>
          <a:bodyPr/>
          <a:lstStyle/>
          <a:p>
            <a:r>
              <a:t>Minimal sale</a:t>
            </a:r>
          </a:p>
        </p:txBody>
      </p:sp>
      <p:sp>
        <p:nvSpPr>
          <p:cNvPr id="365" name="Shape 365"/>
          <p:cNvSpPr>
            <a:spLocks noGrp="1"/>
          </p:cNvSpPr>
          <p:nvPr>
            <p:ph type="subTitle" sz="quarter" idx="1"/>
          </p:nvPr>
        </p:nvSpPr>
        <p:spPr>
          <a:prstGeom prst="rect">
            <a:avLst/>
          </a:prstGeom>
        </p:spPr>
        <p:txBody>
          <a:bodyPr/>
          <a:lstStyle/>
          <a:p>
            <a:r>
              <a:t>Mirum est notare quam littera gothica, quam nunc putamus parum claram, anteposuerit litterarum formas humanitatis per seacula quarta decima et quinta decima. Eodem modo typi, qui nunc nobis videntur parum clari, fiant sollemnes in futurum.</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 name="Shape 435"/>
          <p:cNvSpPr>
            <a:spLocks noGrp="1"/>
          </p:cNvSpPr>
          <p:nvPr>
            <p:ph type="title"/>
          </p:nvPr>
        </p:nvSpPr>
        <p:spPr>
          <a:prstGeom prst="rect">
            <a:avLst/>
          </a:prstGeom>
        </p:spPr>
        <p:txBody>
          <a:bodyPr/>
          <a:lstStyle/>
          <a:p>
            <a:r>
              <a:t>Service quality</a:t>
            </a:r>
          </a:p>
        </p:txBody>
      </p:sp>
      <p:sp>
        <p:nvSpPr>
          <p:cNvPr id="436" name="Shape 436"/>
          <p:cNvSpPr>
            <a:spLocks noGrp="1"/>
          </p:cNvSpPr>
          <p:nvPr>
            <p:ph type="body" sz="quarter" idx="1"/>
          </p:nvPr>
        </p:nvSpPr>
        <p:spPr>
          <a:prstGeom prst="rect">
            <a:avLst/>
          </a:prstGeom>
        </p:spPr>
        <p:txBody>
          <a:bodyPr/>
          <a:lstStyle/>
          <a:p>
            <a:r>
              <a:t>Eodem modo typi, qui nunc nobis videntur parum clari, fiant sollemnes in futurum.</a:t>
            </a:r>
          </a:p>
        </p:txBody>
      </p:sp>
      <p:sp>
        <p:nvSpPr>
          <p:cNvPr id="437" name="Shape 437"/>
          <p:cNvSpPr>
            <a:spLocks noGrp="1"/>
          </p:cNvSpPr>
          <p:nvPr>
            <p:ph type="body" idx="13"/>
          </p:nvPr>
        </p:nvSpPr>
        <p:spPr>
          <a:prstGeom prst="rect">
            <a:avLst/>
          </a:prstGeom>
        </p:spPr>
        <p:txBody>
          <a:bodyPr/>
          <a:lstStyle/>
          <a:p>
            <a:r>
              <a:t>Service Name</a:t>
            </a:r>
          </a:p>
        </p:txBody>
      </p:sp>
      <p:sp>
        <p:nvSpPr>
          <p:cNvPr id="438" name="Shape 438"/>
          <p:cNvSpPr>
            <a:spLocks noGrp="1"/>
          </p:cNvSpPr>
          <p:nvPr>
            <p:ph type="body" idx="14"/>
          </p:nvPr>
        </p:nvSpPr>
        <p:spPr>
          <a:prstGeom prst="rect">
            <a:avLst/>
          </a:prstGeom>
        </p:spPr>
        <p:txBody>
          <a:bodyPr/>
          <a:lstStyle/>
          <a:p>
            <a:r>
              <a:t>Eodem modo typi, qui nunc nobis videntur parum clari, fiant sollemnes in futurum.</a:t>
            </a:r>
          </a:p>
        </p:txBody>
      </p:sp>
      <p:sp>
        <p:nvSpPr>
          <p:cNvPr id="439" name="Shape 439"/>
          <p:cNvSpPr>
            <a:spLocks noGrp="1"/>
          </p:cNvSpPr>
          <p:nvPr>
            <p:ph type="body" idx="15"/>
          </p:nvPr>
        </p:nvSpPr>
        <p:spPr>
          <a:prstGeom prst="rect">
            <a:avLst/>
          </a:prstGeom>
        </p:spPr>
        <p:txBody>
          <a:bodyPr/>
          <a:lstStyle/>
          <a:p>
            <a:r>
              <a:t>Service Name</a:t>
            </a:r>
          </a:p>
        </p:txBody>
      </p:sp>
      <p:sp>
        <p:nvSpPr>
          <p:cNvPr id="440" name="Shape 440"/>
          <p:cNvSpPr>
            <a:spLocks noGrp="1"/>
          </p:cNvSpPr>
          <p:nvPr>
            <p:ph type="body" idx="16"/>
          </p:nvPr>
        </p:nvSpPr>
        <p:spPr>
          <a:prstGeom prst="rect">
            <a:avLst/>
          </a:prstGeom>
        </p:spPr>
        <p:txBody>
          <a:bodyPr/>
          <a:lstStyle/>
          <a:p>
            <a:r>
              <a:t>Eodem modo typi, qui nunc nobis videntur parum clari, fiant sollemnes in futurum.</a:t>
            </a:r>
          </a:p>
        </p:txBody>
      </p:sp>
      <p:sp>
        <p:nvSpPr>
          <p:cNvPr id="441" name="Shape 441"/>
          <p:cNvSpPr>
            <a:spLocks noGrp="1"/>
          </p:cNvSpPr>
          <p:nvPr>
            <p:ph type="body" idx="17"/>
          </p:nvPr>
        </p:nvSpPr>
        <p:spPr>
          <a:prstGeom prst="star5">
            <a:avLst>
              <a:gd name="adj" fmla="val 26426"/>
              <a:gd name="hf" fmla="val 105146"/>
              <a:gd name="vf" fmla="val 110557"/>
            </a:avLst>
          </a:prstGeom>
        </p:spPr>
        <p:txBody>
          <a:bodyPr/>
          <a:lstStyle/>
          <a:p>
            <a:endParaRPr/>
          </a:p>
        </p:txBody>
      </p:sp>
      <p:sp>
        <p:nvSpPr>
          <p:cNvPr id="442" name="Shape 442"/>
          <p:cNvSpPr>
            <a:spLocks noGrp="1"/>
          </p:cNvSpPr>
          <p:nvPr>
            <p:ph type="body" idx="18"/>
          </p:nvPr>
        </p:nvSpPr>
        <p:spPr>
          <a:prstGeom prst="star5">
            <a:avLst>
              <a:gd name="adj" fmla="val 26426"/>
              <a:gd name="hf" fmla="val 105146"/>
              <a:gd name="vf" fmla="val 110557"/>
            </a:avLst>
          </a:prstGeom>
        </p:spPr>
        <p:txBody>
          <a:bodyPr/>
          <a:lstStyle/>
          <a:p>
            <a:endParaRPr/>
          </a:p>
        </p:txBody>
      </p:sp>
      <p:sp>
        <p:nvSpPr>
          <p:cNvPr id="443" name="Shape 443"/>
          <p:cNvSpPr>
            <a:spLocks noGrp="1"/>
          </p:cNvSpPr>
          <p:nvPr>
            <p:ph type="body" idx="19"/>
          </p:nvPr>
        </p:nvSpPr>
        <p:spPr>
          <a:prstGeom prst="star5">
            <a:avLst>
              <a:gd name="adj" fmla="val 26426"/>
              <a:gd name="hf" fmla="val 105146"/>
              <a:gd name="vf" fmla="val 110557"/>
            </a:avLst>
          </a:prstGeom>
        </p:spPr>
        <p:txBody>
          <a:bodyPr/>
          <a:lstStyle/>
          <a:p>
            <a:endParaRPr/>
          </a:p>
        </p:txBody>
      </p:sp>
      <p:sp>
        <p:nvSpPr>
          <p:cNvPr id="444" name="Shape 444"/>
          <p:cNvSpPr>
            <a:spLocks noGrp="1"/>
          </p:cNvSpPr>
          <p:nvPr>
            <p:ph type="body" idx="20"/>
          </p:nvPr>
        </p:nvSpPr>
        <p:spPr>
          <a:prstGeom prst="star5">
            <a:avLst>
              <a:gd name="adj" fmla="val 26426"/>
              <a:gd name="hf" fmla="val 105146"/>
              <a:gd name="vf" fmla="val 110557"/>
            </a:avLst>
          </a:prstGeom>
        </p:spPr>
        <p:txBody>
          <a:bodyPr/>
          <a:lstStyle/>
          <a:p>
            <a:endParaRPr/>
          </a:p>
        </p:txBody>
      </p:sp>
      <p:sp>
        <p:nvSpPr>
          <p:cNvPr id="445" name="Shape 445"/>
          <p:cNvSpPr>
            <a:spLocks noGrp="1"/>
          </p:cNvSpPr>
          <p:nvPr>
            <p:ph type="body" idx="21"/>
          </p:nvPr>
        </p:nvSpPr>
        <p:spPr>
          <a:prstGeom prst="star5">
            <a:avLst>
              <a:gd name="adj" fmla="val 26426"/>
              <a:gd name="hf" fmla="val 105146"/>
              <a:gd name="vf" fmla="val 110557"/>
            </a:avLst>
          </a:prstGeom>
        </p:spPr>
        <p:txBody>
          <a:bodyPr/>
          <a:lstStyle/>
          <a:p>
            <a:endParaRPr/>
          </a:p>
        </p:txBody>
      </p:sp>
      <p:sp>
        <p:nvSpPr>
          <p:cNvPr id="446" name="Shape 446"/>
          <p:cNvSpPr>
            <a:spLocks noGrp="1"/>
          </p:cNvSpPr>
          <p:nvPr>
            <p:ph type="body" idx="22"/>
          </p:nvPr>
        </p:nvSpPr>
        <p:spPr>
          <a:prstGeom prst="star5">
            <a:avLst>
              <a:gd name="adj" fmla="val 26426"/>
              <a:gd name="hf" fmla="val 105146"/>
              <a:gd name="vf" fmla="val 110557"/>
            </a:avLst>
          </a:prstGeom>
        </p:spPr>
        <p:txBody>
          <a:bodyPr/>
          <a:lstStyle/>
          <a:p>
            <a:endParaRPr/>
          </a:p>
        </p:txBody>
      </p:sp>
      <p:sp>
        <p:nvSpPr>
          <p:cNvPr id="447" name="Shape 447"/>
          <p:cNvSpPr>
            <a:spLocks noGrp="1"/>
          </p:cNvSpPr>
          <p:nvPr>
            <p:ph type="body" idx="23"/>
          </p:nvPr>
        </p:nvSpPr>
        <p:spPr>
          <a:prstGeom prst="star5">
            <a:avLst>
              <a:gd name="adj" fmla="val 26426"/>
              <a:gd name="hf" fmla="val 105146"/>
              <a:gd name="vf" fmla="val 110557"/>
            </a:avLst>
          </a:prstGeom>
        </p:spPr>
        <p:txBody>
          <a:bodyPr/>
          <a:lstStyle/>
          <a:p>
            <a:endParaRPr/>
          </a:p>
        </p:txBody>
      </p:sp>
      <p:sp>
        <p:nvSpPr>
          <p:cNvPr id="448" name="Shape 448"/>
          <p:cNvSpPr>
            <a:spLocks noGrp="1"/>
          </p:cNvSpPr>
          <p:nvPr>
            <p:ph type="body" idx="24"/>
          </p:nvPr>
        </p:nvSpPr>
        <p:spPr>
          <a:prstGeom prst="star5">
            <a:avLst>
              <a:gd name="adj" fmla="val 26426"/>
              <a:gd name="hf" fmla="val 105146"/>
              <a:gd name="vf" fmla="val 110557"/>
            </a:avLst>
          </a:prstGeom>
        </p:spPr>
        <p:txBody>
          <a:bodyPr/>
          <a:lstStyle/>
          <a:p>
            <a:endParaRPr/>
          </a:p>
        </p:txBody>
      </p:sp>
      <p:sp>
        <p:nvSpPr>
          <p:cNvPr id="449" name="Shape 449"/>
          <p:cNvSpPr>
            <a:spLocks noGrp="1"/>
          </p:cNvSpPr>
          <p:nvPr>
            <p:ph type="body" idx="25"/>
          </p:nvPr>
        </p:nvSpPr>
        <p:spPr>
          <a:prstGeom prst="star5">
            <a:avLst>
              <a:gd name="adj" fmla="val 26426"/>
              <a:gd name="hf" fmla="val 105146"/>
              <a:gd name="vf" fmla="val 110557"/>
            </a:avLst>
          </a:prstGeom>
        </p:spPr>
        <p:txBody>
          <a:bodyPr/>
          <a:lstStyle/>
          <a:p>
            <a:endParaRPr/>
          </a:p>
        </p:txBody>
      </p:sp>
      <p:sp>
        <p:nvSpPr>
          <p:cNvPr id="450" name="Shape 450"/>
          <p:cNvSpPr>
            <a:spLocks noGrp="1"/>
          </p:cNvSpPr>
          <p:nvPr>
            <p:ph type="body" idx="26"/>
          </p:nvPr>
        </p:nvSpPr>
        <p:spPr>
          <a:prstGeom prst="star5">
            <a:avLst>
              <a:gd name="adj" fmla="val 26426"/>
              <a:gd name="hf" fmla="val 105146"/>
              <a:gd name="vf" fmla="val 110557"/>
            </a:avLst>
          </a:prstGeom>
        </p:spPr>
        <p:txBody>
          <a:bodyPr/>
          <a:lstStyle/>
          <a:p>
            <a:endParaRPr/>
          </a:p>
        </p:txBody>
      </p:sp>
      <p:sp>
        <p:nvSpPr>
          <p:cNvPr id="451" name="Shape 451"/>
          <p:cNvSpPr>
            <a:spLocks noGrp="1"/>
          </p:cNvSpPr>
          <p:nvPr>
            <p:ph type="body" idx="27"/>
          </p:nvPr>
        </p:nvSpPr>
        <p:spPr>
          <a:custGeom>
            <a:avLst/>
            <a:gdLst/>
            <a:ahLst/>
            <a:cxnLst>
              <a:cxn ang="0">
                <a:pos x="wd2" y="hd2"/>
              </a:cxn>
              <a:cxn ang="5400000">
                <a:pos x="wd2" y="hd2"/>
              </a:cxn>
              <a:cxn ang="10800000">
                <a:pos x="wd2" y="hd2"/>
              </a:cxn>
              <a:cxn ang="16200000">
                <a:pos x="wd2" y="hd2"/>
              </a:cxn>
            </a:cxnLst>
            <a:rect l="0" t="0" r="r" b="b"/>
            <a:pathLst>
              <a:path w="21506" h="21592" extrusionOk="0">
                <a:moveTo>
                  <a:pt x="9754" y="19496"/>
                </a:moveTo>
                <a:lnTo>
                  <a:pt x="2087" y="11799"/>
                </a:lnTo>
                <a:lnTo>
                  <a:pt x="12095" y="1752"/>
                </a:lnTo>
                <a:lnTo>
                  <a:pt x="19443" y="2072"/>
                </a:lnTo>
                <a:lnTo>
                  <a:pt x="19762" y="9449"/>
                </a:lnTo>
                <a:cubicBezTo>
                  <a:pt x="19762" y="9449"/>
                  <a:pt x="9754" y="19496"/>
                  <a:pt x="9754" y="19496"/>
                </a:cubicBezTo>
                <a:close/>
                <a:moveTo>
                  <a:pt x="20310" y="372"/>
                </a:moveTo>
                <a:lnTo>
                  <a:pt x="11790" y="1"/>
                </a:lnTo>
                <a:cubicBezTo>
                  <a:pt x="11547" y="-8"/>
                  <a:pt x="11313" y="82"/>
                  <a:pt x="11141" y="254"/>
                </a:cubicBezTo>
                <a:lnTo>
                  <a:pt x="254" y="11185"/>
                </a:lnTo>
                <a:cubicBezTo>
                  <a:pt x="-84" y="11524"/>
                  <a:pt x="-84" y="12074"/>
                  <a:pt x="254" y="12413"/>
                </a:cubicBezTo>
                <a:lnTo>
                  <a:pt x="9143" y="21338"/>
                </a:lnTo>
                <a:cubicBezTo>
                  <a:pt x="9305" y="21500"/>
                  <a:pt x="9525" y="21592"/>
                  <a:pt x="9754" y="21592"/>
                </a:cubicBezTo>
                <a:cubicBezTo>
                  <a:pt x="9984" y="21592"/>
                  <a:pt x="10203" y="21500"/>
                  <a:pt x="10366" y="21338"/>
                </a:cubicBezTo>
                <a:lnTo>
                  <a:pt x="21253" y="10406"/>
                </a:lnTo>
                <a:cubicBezTo>
                  <a:pt x="21425" y="10234"/>
                  <a:pt x="21516" y="9998"/>
                  <a:pt x="21506" y="9755"/>
                </a:cubicBezTo>
                <a:lnTo>
                  <a:pt x="21136" y="1201"/>
                </a:lnTo>
                <a:cubicBezTo>
                  <a:pt x="21117" y="752"/>
                  <a:pt x="20758" y="391"/>
                  <a:pt x="20310" y="372"/>
                </a:cubicBezTo>
                <a:close/>
                <a:moveTo>
                  <a:pt x="16759" y="4940"/>
                </a:moveTo>
                <a:cubicBezTo>
                  <a:pt x="16714" y="4985"/>
                  <a:pt x="16631" y="4984"/>
                  <a:pt x="16587" y="4940"/>
                </a:cubicBezTo>
                <a:cubicBezTo>
                  <a:pt x="16539" y="4892"/>
                  <a:pt x="16538" y="4814"/>
                  <a:pt x="16586" y="4766"/>
                </a:cubicBezTo>
                <a:cubicBezTo>
                  <a:pt x="16608" y="4744"/>
                  <a:pt x="16641" y="4731"/>
                  <a:pt x="16672" y="4731"/>
                </a:cubicBezTo>
                <a:cubicBezTo>
                  <a:pt x="16704" y="4731"/>
                  <a:pt x="16737" y="4744"/>
                  <a:pt x="16759" y="4767"/>
                </a:cubicBezTo>
                <a:cubicBezTo>
                  <a:pt x="16807" y="4814"/>
                  <a:pt x="16807" y="4892"/>
                  <a:pt x="16759" y="4940"/>
                </a:cubicBezTo>
                <a:close/>
                <a:moveTo>
                  <a:pt x="16673" y="3240"/>
                </a:moveTo>
                <a:cubicBezTo>
                  <a:pt x="16244" y="3240"/>
                  <a:pt x="15840" y="3408"/>
                  <a:pt x="15537" y="3713"/>
                </a:cubicBezTo>
                <a:cubicBezTo>
                  <a:pt x="14910" y="4342"/>
                  <a:pt x="14910" y="5365"/>
                  <a:pt x="15537" y="5994"/>
                </a:cubicBezTo>
                <a:cubicBezTo>
                  <a:pt x="15840" y="6299"/>
                  <a:pt x="16244" y="6466"/>
                  <a:pt x="16672" y="6466"/>
                </a:cubicBezTo>
                <a:cubicBezTo>
                  <a:pt x="17102" y="6466"/>
                  <a:pt x="17505" y="6299"/>
                  <a:pt x="17808" y="5994"/>
                </a:cubicBezTo>
                <a:cubicBezTo>
                  <a:pt x="18435" y="5365"/>
                  <a:pt x="18435" y="4341"/>
                  <a:pt x="17809" y="3713"/>
                </a:cubicBezTo>
                <a:cubicBezTo>
                  <a:pt x="17505" y="3408"/>
                  <a:pt x="17102" y="3240"/>
                  <a:pt x="16673" y="3240"/>
                </a:cubicBezTo>
                <a:close/>
              </a:path>
            </a:pathLst>
          </a:custGeom>
        </p:spPr>
        <p:txBody>
          <a:bodyPr/>
          <a:lstStyle/>
          <a:p>
            <a:endParaRPr/>
          </a:p>
        </p:txBody>
      </p:sp>
      <p:sp>
        <p:nvSpPr>
          <p:cNvPr id="452" name="Shape 452"/>
          <p:cNvSpPr>
            <a:spLocks noGrp="1"/>
          </p:cNvSpPr>
          <p:nvPr>
            <p:ph type="body" idx="28"/>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9164" y="17679"/>
                </a:moveTo>
                <a:cubicBezTo>
                  <a:pt x="9164" y="18181"/>
                  <a:pt x="8690" y="18588"/>
                  <a:pt x="8106" y="18588"/>
                </a:cubicBezTo>
                <a:lnTo>
                  <a:pt x="4006" y="18588"/>
                </a:lnTo>
                <a:cubicBezTo>
                  <a:pt x="3422" y="18588"/>
                  <a:pt x="2948" y="18181"/>
                  <a:pt x="2948" y="17679"/>
                </a:cubicBezTo>
                <a:cubicBezTo>
                  <a:pt x="2948" y="17177"/>
                  <a:pt x="3422" y="16770"/>
                  <a:pt x="4006" y="16770"/>
                </a:cubicBezTo>
                <a:lnTo>
                  <a:pt x="8106" y="16770"/>
                </a:lnTo>
                <a:cubicBezTo>
                  <a:pt x="8690" y="16770"/>
                  <a:pt x="9164" y="17177"/>
                  <a:pt x="9164" y="17679"/>
                </a:cubicBezTo>
                <a:close/>
                <a:moveTo>
                  <a:pt x="4767" y="1818"/>
                </a:moveTo>
                <a:lnTo>
                  <a:pt x="7866" y="1818"/>
                </a:lnTo>
                <a:lnTo>
                  <a:pt x="7268" y="4000"/>
                </a:lnTo>
                <a:lnTo>
                  <a:pt x="3051" y="4000"/>
                </a:lnTo>
                <a:cubicBezTo>
                  <a:pt x="3051" y="4000"/>
                  <a:pt x="4767" y="1818"/>
                  <a:pt x="4767" y="1818"/>
                </a:cubicBezTo>
                <a:close/>
                <a:moveTo>
                  <a:pt x="10800" y="1818"/>
                </a:moveTo>
                <a:lnTo>
                  <a:pt x="11701" y="1818"/>
                </a:lnTo>
                <a:lnTo>
                  <a:pt x="12308" y="4000"/>
                </a:lnTo>
                <a:lnTo>
                  <a:pt x="9442" y="4000"/>
                </a:lnTo>
                <a:lnTo>
                  <a:pt x="10040" y="1818"/>
                </a:lnTo>
                <a:lnTo>
                  <a:pt x="10800" y="1818"/>
                </a:lnTo>
                <a:cubicBezTo>
                  <a:pt x="10800" y="1818"/>
                  <a:pt x="10800" y="1818"/>
                  <a:pt x="10800" y="1818"/>
                </a:cubicBezTo>
                <a:close/>
                <a:moveTo>
                  <a:pt x="18549" y="4000"/>
                </a:moveTo>
                <a:lnTo>
                  <a:pt x="14484" y="4000"/>
                </a:lnTo>
                <a:lnTo>
                  <a:pt x="13877" y="1818"/>
                </a:lnTo>
                <a:lnTo>
                  <a:pt x="16833" y="1818"/>
                </a:lnTo>
                <a:cubicBezTo>
                  <a:pt x="16833" y="1818"/>
                  <a:pt x="18549" y="4000"/>
                  <a:pt x="18549" y="4000"/>
                </a:cubicBezTo>
                <a:close/>
                <a:moveTo>
                  <a:pt x="9164" y="5819"/>
                </a:moveTo>
                <a:lnTo>
                  <a:pt x="12436" y="5819"/>
                </a:lnTo>
                <a:lnTo>
                  <a:pt x="12436" y="9693"/>
                </a:lnTo>
                <a:lnTo>
                  <a:pt x="9164" y="9693"/>
                </a:lnTo>
                <a:cubicBezTo>
                  <a:pt x="9164" y="9693"/>
                  <a:pt x="9164" y="5819"/>
                  <a:pt x="9164" y="5819"/>
                </a:cubicBezTo>
                <a:close/>
                <a:moveTo>
                  <a:pt x="19483" y="19782"/>
                </a:moveTo>
                <a:lnTo>
                  <a:pt x="2117" y="19782"/>
                </a:lnTo>
                <a:lnTo>
                  <a:pt x="2117" y="5819"/>
                </a:lnTo>
                <a:lnTo>
                  <a:pt x="7048" y="5819"/>
                </a:lnTo>
                <a:lnTo>
                  <a:pt x="7048" y="10602"/>
                </a:lnTo>
                <a:cubicBezTo>
                  <a:pt x="7048" y="11104"/>
                  <a:pt x="7522" y="11511"/>
                  <a:pt x="8106" y="11511"/>
                </a:cubicBezTo>
                <a:lnTo>
                  <a:pt x="13494" y="11511"/>
                </a:lnTo>
                <a:cubicBezTo>
                  <a:pt x="14079" y="11511"/>
                  <a:pt x="14552" y="11104"/>
                  <a:pt x="14552" y="10602"/>
                </a:cubicBezTo>
                <a:lnTo>
                  <a:pt x="14552" y="5819"/>
                </a:lnTo>
                <a:lnTo>
                  <a:pt x="19483" y="5819"/>
                </a:lnTo>
                <a:cubicBezTo>
                  <a:pt x="19483" y="5819"/>
                  <a:pt x="19483" y="19782"/>
                  <a:pt x="19483" y="19782"/>
                </a:cubicBezTo>
                <a:close/>
                <a:moveTo>
                  <a:pt x="1058" y="21600"/>
                </a:moveTo>
                <a:lnTo>
                  <a:pt x="20542" y="21600"/>
                </a:lnTo>
                <a:cubicBezTo>
                  <a:pt x="21126" y="21600"/>
                  <a:pt x="21600" y="21193"/>
                  <a:pt x="21600" y="20691"/>
                </a:cubicBezTo>
                <a:lnTo>
                  <a:pt x="21600" y="4912"/>
                </a:lnTo>
                <a:cubicBezTo>
                  <a:pt x="21600" y="4850"/>
                  <a:pt x="21593" y="4789"/>
                  <a:pt x="21579" y="4728"/>
                </a:cubicBezTo>
                <a:cubicBezTo>
                  <a:pt x="21574" y="4708"/>
                  <a:pt x="21564" y="4690"/>
                  <a:pt x="21558" y="4670"/>
                </a:cubicBezTo>
                <a:cubicBezTo>
                  <a:pt x="21546" y="4633"/>
                  <a:pt x="21536" y="4595"/>
                  <a:pt x="21518" y="4558"/>
                </a:cubicBezTo>
                <a:cubicBezTo>
                  <a:pt x="21491" y="4503"/>
                  <a:pt x="21458" y="4450"/>
                  <a:pt x="21419" y="4401"/>
                </a:cubicBezTo>
                <a:cubicBezTo>
                  <a:pt x="21419" y="4401"/>
                  <a:pt x="21419" y="4401"/>
                  <a:pt x="21419" y="4400"/>
                </a:cubicBezTo>
                <a:lnTo>
                  <a:pt x="18272" y="400"/>
                </a:lnTo>
                <a:cubicBezTo>
                  <a:pt x="18075" y="150"/>
                  <a:pt x="17747" y="0"/>
                  <a:pt x="17396" y="0"/>
                </a:cubicBezTo>
                <a:lnTo>
                  <a:pt x="10800" y="0"/>
                </a:lnTo>
                <a:lnTo>
                  <a:pt x="10800" y="0"/>
                </a:lnTo>
                <a:lnTo>
                  <a:pt x="4205" y="0"/>
                </a:lnTo>
                <a:cubicBezTo>
                  <a:pt x="3853" y="0"/>
                  <a:pt x="3525" y="150"/>
                  <a:pt x="3328" y="400"/>
                </a:cubicBezTo>
                <a:lnTo>
                  <a:pt x="182" y="4400"/>
                </a:lnTo>
                <a:cubicBezTo>
                  <a:pt x="182" y="4400"/>
                  <a:pt x="181" y="4400"/>
                  <a:pt x="181" y="4400"/>
                </a:cubicBezTo>
                <a:cubicBezTo>
                  <a:pt x="142" y="4450"/>
                  <a:pt x="109" y="4503"/>
                  <a:pt x="82" y="4559"/>
                </a:cubicBezTo>
                <a:cubicBezTo>
                  <a:pt x="67" y="4590"/>
                  <a:pt x="59" y="4622"/>
                  <a:pt x="48" y="4653"/>
                </a:cubicBezTo>
                <a:cubicBezTo>
                  <a:pt x="39" y="4678"/>
                  <a:pt x="28" y="4703"/>
                  <a:pt x="21" y="4729"/>
                </a:cubicBezTo>
                <a:cubicBezTo>
                  <a:pt x="7" y="4789"/>
                  <a:pt x="0" y="4850"/>
                  <a:pt x="0" y="4910"/>
                </a:cubicBezTo>
                <a:lnTo>
                  <a:pt x="0" y="20691"/>
                </a:lnTo>
                <a:cubicBezTo>
                  <a:pt x="0" y="21193"/>
                  <a:pt x="474" y="21600"/>
                  <a:pt x="1058" y="21600"/>
                </a:cubicBezTo>
                <a:close/>
              </a:path>
            </a:pathLst>
          </a:custGeom>
        </p:spPr>
        <p:txBody>
          <a:bodyPr/>
          <a:lstStyle/>
          <a:p>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 name="Shape 454"/>
          <p:cNvSpPr>
            <a:spLocks noGrp="1"/>
          </p:cNvSpPr>
          <p:nvPr>
            <p:ph type="body" idx="13"/>
          </p:nvPr>
        </p:nvSpPr>
        <p:spPr>
          <a:prstGeom prst="rect">
            <a:avLst/>
          </a:prstGeom>
        </p:spPr>
        <p:txBody>
          <a:bodyPr/>
          <a:lstStyle/>
          <a:p>
            <a:r>
              <a:t>Category </a:t>
            </a:r>
          </a:p>
        </p:txBody>
      </p:sp>
      <p:sp>
        <p:nvSpPr>
          <p:cNvPr id="455" name="Shape 455"/>
          <p:cNvSpPr>
            <a:spLocks noGrp="1"/>
          </p:cNvSpPr>
          <p:nvPr>
            <p:ph type="body" idx="14"/>
          </p:nvPr>
        </p:nvSpPr>
        <p:spPr>
          <a:prstGeom prst="rect">
            <a:avLst/>
          </a:prstGeom>
        </p:spPr>
        <p:txBody>
          <a:bodyPr/>
          <a:lstStyle/>
          <a:p>
            <a:r>
              <a:t>Eodem modo typi, qui nunc nobis videntur parum clari, fiant sollemnes in futurum.</a:t>
            </a:r>
          </a:p>
        </p:txBody>
      </p:sp>
      <p:sp>
        <p:nvSpPr>
          <p:cNvPr id="456" name="Shape 456"/>
          <p:cNvSpPr>
            <a:spLocks noGrp="1"/>
          </p:cNvSpPr>
          <p:nvPr>
            <p:ph type="body" idx="15"/>
          </p:nvPr>
        </p:nvSpPr>
        <p:spPr>
          <a:prstGeom prst="rect">
            <a:avLst/>
          </a:prstGeom>
        </p:spPr>
        <p:txBody>
          <a:bodyPr/>
          <a:lstStyle/>
          <a:p>
            <a:r>
              <a:t>Category </a:t>
            </a:r>
          </a:p>
        </p:txBody>
      </p:sp>
      <p:sp>
        <p:nvSpPr>
          <p:cNvPr id="457" name="Shape 457"/>
          <p:cNvSpPr>
            <a:spLocks noGrp="1"/>
          </p:cNvSpPr>
          <p:nvPr>
            <p:ph type="body" idx="16"/>
          </p:nvPr>
        </p:nvSpPr>
        <p:spPr>
          <a:prstGeom prst="rect">
            <a:avLst/>
          </a:prstGeom>
        </p:spPr>
        <p:txBody>
          <a:bodyPr/>
          <a:lstStyle/>
          <a:p>
            <a:r>
              <a:t>Eodem modo typi, qui nunc nobis videntur parum clari, fiant sollemnes in futurum.</a:t>
            </a:r>
          </a:p>
        </p:txBody>
      </p:sp>
      <p:sp>
        <p:nvSpPr>
          <p:cNvPr id="458" name="Shape 458"/>
          <p:cNvSpPr>
            <a:spLocks noGrp="1"/>
          </p:cNvSpPr>
          <p:nvPr>
            <p:ph type="body" idx="17"/>
          </p:nvPr>
        </p:nvSpPr>
        <p:spPr>
          <a:prstGeom prst="rect">
            <a:avLst/>
          </a:prstGeom>
        </p:spPr>
        <p:txBody>
          <a:bodyPr/>
          <a:lstStyle/>
          <a:p>
            <a:r>
              <a:t>Category</a:t>
            </a:r>
          </a:p>
        </p:txBody>
      </p:sp>
      <p:sp>
        <p:nvSpPr>
          <p:cNvPr id="459" name="Shape 459"/>
          <p:cNvSpPr>
            <a:spLocks noGrp="1"/>
          </p:cNvSpPr>
          <p:nvPr>
            <p:ph type="body" idx="18"/>
          </p:nvPr>
        </p:nvSpPr>
        <p:spPr>
          <a:prstGeom prst="rect">
            <a:avLst/>
          </a:prstGeom>
        </p:spPr>
        <p:txBody>
          <a:bodyPr/>
          <a:lstStyle/>
          <a:p>
            <a:r>
              <a:t>Eodem modo typi, qui nunc nobis videntur parum clari, fiant sollemnes in futurum.</a:t>
            </a:r>
          </a:p>
        </p:txBody>
      </p:sp>
      <p:sp>
        <p:nvSpPr>
          <p:cNvPr id="460" name="Shape 460"/>
          <p:cNvSpPr>
            <a:spLocks noGrp="1"/>
          </p:cNvSpPr>
          <p:nvPr>
            <p:ph type="body" idx="19"/>
          </p:nvPr>
        </p:nvSpPr>
        <p:spPr>
          <a:prstGeom prst="rect">
            <a:avLst/>
          </a:prstGeom>
        </p:spPr>
        <p:txBody>
          <a:bodyPr/>
          <a:lstStyle/>
          <a:p>
            <a:r>
              <a:t>Category </a:t>
            </a:r>
          </a:p>
        </p:txBody>
      </p:sp>
      <p:sp>
        <p:nvSpPr>
          <p:cNvPr id="461" name="Shape 461"/>
          <p:cNvSpPr>
            <a:spLocks noGrp="1"/>
          </p:cNvSpPr>
          <p:nvPr>
            <p:ph type="body" idx="20"/>
          </p:nvPr>
        </p:nvSpPr>
        <p:spPr>
          <a:prstGeom prst="rect">
            <a:avLst/>
          </a:prstGeom>
        </p:spPr>
        <p:txBody>
          <a:bodyPr/>
          <a:lstStyle/>
          <a:p>
            <a:r>
              <a:t>Eodem modo typi, qui nunc nobis videntur parum clari, fiant sollemnes in futurum.</a:t>
            </a:r>
          </a:p>
        </p:txBody>
      </p:sp>
      <p:sp>
        <p:nvSpPr>
          <p:cNvPr id="462" name="Shape 462"/>
          <p:cNvSpPr>
            <a:spLocks noGrp="1"/>
          </p:cNvSpPr>
          <p:nvPr>
            <p:ph type="body" idx="21"/>
          </p:nvPr>
        </p:nvSpPr>
        <p:spPr>
          <a:prstGeom prst="rect">
            <a:avLst/>
          </a:prstGeom>
        </p:spPr>
        <p:txBody>
          <a:bodyPr/>
          <a:lstStyle/>
          <a:p>
            <a:r>
              <a:t>Category</a:t>
            </a:r>
          </a:p>
        </p:txBody>
      </p:sp>
      <p:sp>
        <p:nvSpPr>
          <p:cNvPr id="463" name="Shape 463"/>
          <p:cNvSpPr>
            <a:spLocks noGrp="1"/>
          </p:cNvSpPr>
          <p:nvPr>
            <p:ph type="body" idx="22"/>
          </p:nvPr>
        </p:nvSpPr>
        <p:spPr>
          <a:prstGeom prst="rect">
            <a:avLst/>
          </a:prstGeom>
        </p:spPr>
        <p:txBody>
          <a:bodyPr/>
          <a:lstStyle/>
          <a:p>
            <a:r>
              <a:t>Eodem modo typi, qui nunc nobis videntur parum clari, fiant sollemnes in futurum.</a:t>
            </a:r>
          </a:p>
        </p:txBody>
      </p:sp>
      <p:sp>
        <p:nvSpPr>
          <p:cNvPr id="464" name="Shape 464"/>
          <p:cNvSpPr>
            <a:spLocks noGrp="1"/>
          </p:cNvSpPr>
          <p:nvPr>
            <p:ph type="body" idx="23"/>
          </p:nvPr>
        </p:nvSpPr>
        <p:spPr>
          <a:prstGeom prst="rect">
            <a:avLst/>
          </a:prstGeom>
        </p:spPr>
        <p:txBody>
          <a:bodyPr/>
          <a:lstStyle/>
          <a:p>
            <a:r>
              <a:t>Category </a:t>
            </a:r>
          </a:p>
        </p:txBody>
      </p:sp>
      <p:sp>
        <p:nvSpPr>
          <p:cNvPr id="465" name="Shape 465"/>
          <p:cNvSpPr>
            <a:spLocks noGrp="1"/>
          </p:cNvSpPr>
          <p:nvPr>
            <p:ph type="body" idx="24"/>
          </p:nvPr>
        </p:nvSpPr>
        <p:spPr>
          <a:prstGeom prst="rect">
            <a:avLst/>
          </a:prstGeom>
        </p:spPr>
        <p:txBody>
          <a:bodyPr/>
          <a:lstStyle/>
          <a:p>
            <a:r>
              <a:t>Eodem modo typi, qui nunc nobis videntur parum clari, fiant sollemnes in futurum.</a:t>
            </a:r>
          </a:p>
        </p:txBody>
      </p:sp>
      <p:sp>
        <p:nvSpPr>
          <p:cNvPr id="466" name="Shape 466"/>
          <p:cNvSpPr>
            <a:spLocks noGrp="1"/>
          </p:cNvSpPr>
          <p:nvPr>
            <p:ph type="body" idx="25"/>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9164" y="17679"/>
                </a:moveTo>
                <a:cubicBezTo>
                  <a:pt x="9164" y="18181"/>
                  <a:pt x="8690" y="18588"/>
                  <a:pt x="8106" y="18588"/>
                </a:cubicBezTo>
                <a:lnTo>
                  <a:pt x="4006" y="18588"/>
                </a:lnTo>
                <a:cubicBezTo>
                  <a:pt x="3422" y="18588"/>
                  <a:pt x="2948" y="18181"/>
                  <a:pt x="2948" y="17679"/>
                </a:cubicBezTo>
                <a:cubicBezTo>
                  <a:pt x="2948" y="17177"/>
                  <a:pt x="3422" y="16770"/>
                  <a:pt x="4006" y="16770"/>
                </a:cubicBezTo>
                <a:lnTo>
                  <a:pt x="8106" y="16770"/>
                </a:lnTo>
                <a:cubicBezTo>
                  <a:pt x="8690" y="16770"/>
                  <a:pt x="9164" y="17177"/>
                  <a:pt x="9164" y="17679"/>
                </a:cubicBezTo>
                <a:close/>
                <a:moveTo>
                  <a:pt x="4767" y="1818"/>
                </a:moveTo>
                <a:lnTo>
                  <a:pt x="7866" y="1818"/>
                </a:lnTo>
                <a:lnTo>
                  <a:pt x="7268" y="4000"/>
                </a:lnTo>
                <a:lnTo>
                  <a:pt x="3051" y="4000"/>
                </a:lnTo>
                <a:cubicBezTo>
                  <a:pt x="3051" y="4000"/>
                  <a:pt x="4767" y="1818"/>
                  <a:pt x="4767" y="1818"/>
                </a:cubicBezTo>
                <a:close/>
                <a:moveTo>
                  <a:pt x="10800" y="1818"/>
                </a:moveTo>
                <a:lnTo>
                  <a:pt x="11701" y="1818"/>
                </a:lnTo>
                <a:lnTo>
                  <a:pt x="12308" y="4000"/>
                </a:lnTo>
                <a:lnTo>
                  <a:pt x="9442" y="4000"/>
                </a:lnTo>
                <a:lnTo>
                  <a:pt x="10040" y="1818"/>
                </a:lnTo>
                <a:lnTo>
                  <a:pt x="10800" y="1818"/>
                </a:lnTo>
                <a:cubicBezTo>
                  <a:pt x="10800" y="1818"/>
                  <a:pt x="10800" y="1818"/>
                  <a:pt x="10800" y="1818"/>
                </a:cubicBezTo>
                <a:close/>
                <a:moveTo>
                  <a:pt x="18549" y="4000"/>
                </a:moveTo>
                <a:lnTo>
                  <a:pt x="14484" y="4000"/>
                </a:lnTo>
                <a:lnTo>
                  <a:pt x="13877" y="1818"/>
                </a:lnTo>
                <a:lnTo>
                  <a:pt x="16833" y="1818"/>
                </a:lnTo>
                <a:cubicBezTo>
                  <a:pt x="16833" y="1818"/>
                  <a:pt x="18549" y="4000"/>
                  <a:pt x="18549" y="4000"/>
                </a:cubicBezTo>
                <a:close/>
                <a:moveTo>
                  <a:pt x="9164" y="5819"/>
                </a:moveTo>
                <a:lnTo>
                  <a:pt x="12436" y="5819"/>
                </a:lnTo>
                <a:lnTo>
                  <a:pt x="12436" y="9693"/>
                </a:lnTo>
                <a:lnTo>
                  <a:pt x="9164" y="9693"/>
                </a:lnTo>
                <a:cubicBezTo>
                  <a:pt x="9164" y="9693"/>
                  <a:pt x="9164" y="5819"/>
                  <a:pt x="9164" y="5819"/>
                </a:cubicBezTo>
                <a:close/>
                <a:moveTo>
                  <a:pt x="19483" y="19782"/>
                </a:moveTo>
                <a:lnTo>
                  <a:pt x="2117" y="19782"/>
                </a:lnTo>
                <a:lnTo>
                  <a:pt x="2117" y="5819"/>
                </a:lnTo>
                <a:lnTo>
                  <a:pt x="7048" y="5819"/>
                </a:lnTo>
                <a:lnTo>
                  <a:pt x="7048" y="10602"/>
                </a:lnTo>
                <a:cubicBezTo>
                  <a:pt x="7048" y="11104"/>
                  <a:pt x="7522" y="11511"/>
                  <a:pt x="8106" y="11511"/>
                </a:cubicBezTo>
                <a:lnTo>
                  <a:pt x="13494" y="11511"/>
                </a:lnTo>
                <a:cubicBezTo>
                  <a:pt x="14079" y="11511"/>
                  <a:pt x="14552" y="11104"/>
                  <a:pt x="14552" y="10602"/>
                </a:cubicBezTo>
                <a:lnTo>
                  <a:pt x="14552" y="5819"/>
                </a:lnTo>
                <a:lnTo>
                  <a:pt x="19483" y="5819"/>
                </a:lnTo>
                <a:cubicBezTo>
                  <a:pt x="19483" y="5819"/>
                  <a:pt x="19483" y="19782"/>
                  <a:pt x="19483" y="19782"/>
                </a:cubicBezTo>
                <a:close/>
                <a:moveTo>
                  <a:pt x="1058" y="21600"/>
                </a:moveTo>
                <a:lnTo>
                  <a:pt x="20542" y="21600"/>
                </a:lnTo>
                <a:cubicBezTo>
                  <a:pt x="21126" y="21600"/>
                  <a:pt x="21600" y="21193"/>
                  <a:pt x="21600" y="20691"/>
                </a:cubicBezTo>
                <a:lnTo>
                  <a:pt x="21600" y="4912"/>
                </a:lnTo>
                <a:cubicBezTo>
                  <a:pt x="21600" y="4850"/>
                  <a:pt x="21593" y="4789"/>
                  <a:pt x="21579" y="4728"/>
                </a:cubicBezTo>
                <a:cubicBezTo>
                  <a:pt x="21574" y="4708"/>
                  <a:pt x="21564" y="4690"/>
                  <a:pt x="21558" y="4670"/>
                </a:cubicBezTo>
                <a:cubicBezTo>
                  <a:pt x="21546" y="4633"/>
                  <a:pt x="21536" y="4595"/>
                  <a:pt x="21518" y="4558"/>
                </a:cubicBezTo>
                <a:cubicBezTo>
                  <a:pt x="21491" y="4503"/>
                  <a:pt x="21458" y="4450"/>
                  <a:pt x="21419" y="4401"/>
                </a:cubicBezTo>
                <a:cubicBezTo>
                  <a:pt x="21419" y="4401"/>
                  <a:pt x="21419" y="4401"/>
                  <a:pt x="21419" y="4400"/>
                </a:cubicBezTo>
                <a:lnTo>
                  <a:pt x="18272" y="400"/>
                </a:lnTo>
                <a:cubicBezTo>
                  <a:pt x="18075" y="150"/>
                  <a:pt x="17747" y="0"/>
                  <a:pt x="17396" y="0"/>
                </a:cubicBezTo>
                <a:lnTo>
                  <a:pt x="10800" y="0"/>
                </a:lnTo>
                <a:lnTo>
                  <a:pt x="10800" y="0"/>
                </a:lnTo>
                <a:lnTo>
                  <a:pt x="4205" y="0"/>
                </a:lnTo>
                <a:cubicBezTo>
                  <a:pt x="3853" y="0"/>
                  <a:pt x="3525" y="150"/>
                  <a:pt x="3328" y="400"/>
                </a:cubicBezTo>
                <a:lnTo>
                  <a:pt x="182" y="4400"/>
                </a:lnTo>
                <a:cubicBezTo>
                  <a:pt x="182" y="4400"/>
                  <a:pt x="181" y="4400"/>
                  <a:pt x="181" y="4400"/>
                </a:cubicBezTo>
                <a:cubicBezTo>
                  <a:pt x="142" y="4450"/>
                  <a:pt x="109" y="4503"/>
                  <a:pt x="82" y="4559"/>
                </a:cubicBezTo>
                <a:cubicBezTo>
                  <a:pt x="67" y="4590"/>
                  <a:pt x="59" y="4622"/>
                  <a:pt x="48" y="4653"/>
                </a:cubicBezTo>
                <a:cubicBezTo>
                  <a:pt x="39" y="4678"/>
                  <a:pt x="28" y="4703"/>
                  <a:pt x="21" y="4729"/>
                </a:cubicBezTo>
                <a:cubicBezTo>
                  <a:pt x="7" y="4789"/>
                  <a:pt x="0" y="4850"/>
                  <a:pt x="0" y="4910"/>
                </a:cubicBezTo>
                <a:lnTo>
                  <a:pt x="0" y="20691"/>
                </a:lnTo>
                <a:cubicBezTo>
                  <a:pt x="0" y="21193"/>
                  <a:pt x="474" y="21600"/>
                  <a:pt x="1058" y="21600"/>
                </a:cubicBezTo>
                <a:close/>
              </a:path>
            </a:pathLst>
          </a:custGeom>
        </p:spPr>
        <p:txBody>
          <a:bodyPr/>
          <a:lstStyle/>
          <a:p>
            <a:endParaRPr/>
          </a:p>
        </p:txBody>
      </p:sp>
      <p:sp>
        <p:nvSpPr>
          <p:cNvPr id="467" name="Shape 467"/>
          <p:cNvSpPr>
            <a:spLocks noGrp="1"/>
          </p:cNvSpPr>
          <p:nvPr>
            <p:ph type="body" idx="26"/>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7603" y="930"/>
                </a:moveTo>
                <a:lnTo>
                  <a:pt x="7603" y="8677"/>
                </a:lnTo>
                <a:lnTo>
                  <a:pt x="9057" y="7040"/>
                </a:lnTo>
                <a:cubicBezTo>
                  <a:pt x="9379" y="6677"/>
                  <a:pt x="9902" y="6677"/>
                  <a:pt x="10224" y="7040"/>
                </a:cubicBezTo>
                <a:cubicBezTo>
                  <a:pt x="10547" y="7404"/>
                  <a:pt x="10547" y="7992"/>
                  <a:pt x="10224" y="8355"/>
                </a:cubicBezTo>
                <a:lnTo>
                  <a:pt x="7361" y="11579"/>
                </a:lnTo>
                <a:cubicBezTo>
                  <a:pt x="7200" y="11761"/>
                  <a:pt x="6989" y="11851"/>
                  <a:pt x="6778" y="11851"/>
                </a:cubicBezTo>
                <a:cubicBezTo>
                  <a:pt x="6566" y="11851"/>
                  <a:pt x="6355" y="11761"/>
                  <a:pt x="6194" y="11579"/>
                </a:cubicBezTo>
                <a:lnTo>
                  <a:pt x="3331" y="8356"/>
                </a:lnTo>
                <a:cubicBezTo>
                  <a:pt x="3008" y="7993"/>
                  <a:pt x="3008" y="7404"/>
                  <a:pt x="3331" y="7041"/>
                </a:cubicBezTo>
                <a:cubicBezTo>
                  <a:pt x="3653" y="6678"/>
                  <a:pt x="4176" y="6678"/>
                  <a:pt x="4499" y="7041"/>
                </a:cubicBezTo>
                <a:lnTo>
                  <a:pt x="5952" y="8677"/>
                </a:lnTo>
                <a:lnTo>
                  <a:pt x="5952" y="930"/>
                </a:lnTo>
                <a:cubicBezTo>
                  <a:pt x="5952" y="416"/>
                  <a:pt x="6321" y="0"/>
                  <a:pt x="6778" y="0"/>
                </a:cubicBezTo>
                <a:cubicBezTo>
                  <a:pt x="7234" y="0"/>
                  <a:pt x="7603" y="416"/>
                  <a:pt x="7603" y="930"/>
                </a:cubicBezTo>
                <a:close/>
                <a:moveTo>
                  <a:pt x="21600" y="2747"/>
                </a:moveTo>
                <a:cubicBezTo>
                  <a:pt x="21600" y="3260"/>
                  <a:pt x="21230" y="3677"/>
                  <a:pt x="20774" y="3677"/>
                </a:cubicBezTo>
                <a:lnTo>
                  <a:pt x="18034" y="3677"/>
                </a:lnTo>
                <a:lnTo>
                  <a:pt x="13600" y="14511"/>
                </a:lnTo>
                <a:cubicBezTo>
                  <a:pt x="13465" y="14841"/>
                  <a:pt x="13173" y="15052"/>
                  <a:pt x="12850" y="15052"/>
                </a:cubicBezTo>
                <a:lnTo>
                  <a:pt x="826" y="15052"/>
                </a:lnTo>
                <a:cubicBezTo>
                  <a:pt x="370" y="15052"/>
                  <a:pt x="0" y="14635"/>
                  <a:pt x="0" y="14122"/>
                </a:cubicBezTo>
                <a:cubicBezTo>
                  <a:pt x="0" y="13608"/>
                  <a:pt x="370" y="13192"/>
                  <a:pt x="826" y="13192"/>
                </a:cubicBezTo>
                <a:lnTo>
                  <a:pt x="12322" y="13192"/>
                </a:lnTo>
                <a:lnTo>
                  <a:pt x="16755" y="2358"/>
                </a:lnTo>
                <a:cubicBezTo>
                  <a:pt x="16890" y="2028"/>
                  <a:pt x="17183" y="1817"/>
                  <a:pt x="17505" y="1817"/>
                </a:cubicBezTo>
                <a:lnTo>
                  <a:pt x="20774" y="1817"/>
                </a:lnTo>
                <a:cubicBezTo>
                  <a:pt x="21230" y="1817"/>
                  <a:pt x="21600" y="2233"/>
                  <a:pt x="21600" y="2747"/>
                </a:cubicBezTo>
                <a:close/>
                <a:moveTo>
                  <a:pt x="10017" y="19590"/>
                </a:moveTo>
                <a:cubicBezTo>
                  <a:pt x="10017" y="19507"/>
                  <a:pt x="10077" y="19439"/>
                  <a:pt x="10151" y="19439"/>
                </a:cubicBezTo>
                <a:cubicBezTo>
                  <a:pt x="10225" y="19439"/>
                  <a:pt x="10285" y="19507"/>
                  <a:pt x="10285" y="19590"/>
                </a:cubicBezTo>
                <a:cubicBezTo>
                  <a:pt x="10285" y="19673"/>
                  <a:pt x="10225" y="19740"/>
                  <a:pt x="10151" y="19740"/>
                </a:cubicBezTo>
                <a:cubicBezTo>
                  <a:pt x="10077" y="19740"/>
                  <a:pt x="10017" y="19673"/>
                  <a:pt x="10017" y="19590"/>
                </a:cubicBezTo>
                <a:close/>
                <a:moveTo>
                  <a:pt x="11936" y="19590"/>
                </a:moveTo>
                <a:cubicBezTo>
                  <a:pt x="11936" y="18482"/>
                  <a:pt x="11136" y="17580"/>
                  <a:pt x="10151" y="17580"/>
                </a:cubicBezTo>
                <a:cubicBezTo>
                  <a:pt x="9167" y="17580"/>
                  <a:pt x="8366" y="18482"/>
                  <a:pt x="8366" y="19590"/>
                </a:cubicBezTo>
                <a:cubicBezTo>
                  <a:pt x="8366" y="20698"/>
                  <a:pt x="9167" y="21600"/>
                  <a:pt x="10151" y="21600"/>
                </a:cubicBezTo>
                <a:cubicBezTo>
                  <a:pt x="11136" y="21600"/>
                  <a:pt x="11936" y="20698"/>
                  <a:pt x="11936" y="19590"/>
                </a:cubicBezTo>
                <a:close/>
                <a:moveTo>
                  <a:pt x="3097" y="19439"/>
                </a:moveTo>
                <a:cubicBezTo>
                  <a:pt x="3171" y="19439"/>
                  <a:pt x="3231" y="19507"/>
                  <a:pt x="3231" y="19590"/>
                </a:cubicBezTo>
                <a:cubicBezTo>
                  <a:pt x="3231" y="19673"/>
                  <a:pt x="3171" y="19740"/>
                  <a:pt x="3097" y="19740"/>
                </a:cubicBezTo>
                <a:cubicBezTo>
                  <a:pt x="3023" y="19740"/>
                  <a:pt x="2963" y="19673"/>
                  <a:pt x="2963" y="19590"/>
                </a:cubicBezTo>
                <a:cubicBezTo>
                  <a:pt x="2963" y="19507"/>
                  <a:pt x="3023" y="19439"/>
                  <a:pt x="3097" y="19439"/>
                </a:cubicBezTo>
                <a:close/>
                <a:moveTo>
                  <a:pt x="3097" y="21600"/>
                </a:moveTo>
                <a:cubicBezTo>
                  <a:pt x="4081" y="21600"/>
                  <a:pt x="4882" y="20698"/>
                  <a:pt x="4882" y="19590"/>
                </a:cubicBezTo>
                <a:cubicBezTo>
                  <a:pt x="4882" y="18482"/>
                  <a:pt x="4081" y="17580"/>
                  <a:pt x="3097" y="17580"/>
                </a:cubicBezTo>
                <a:cubicBezTo>
                  <a:pt x="2113" y="17580"/>
                  <a:pt x="1312" y="18482"/>
                  <a:pt x="1312" y="19590"/>
                </a:cubicBezTo>
                <a:cubicBezTo>
                  <a:pt x="1312" y="20698"/>
                  <a:pt x="2113" y="21600"/>
                  <a:pt x="3097" y="21600"/>
                </a:cubicBezTo>
                <a:close/>
              </a:path>
            </a:pathLst>
          </a:custGeom>
        </p:spPr>
        <p:txBody>
          <a:bodyPr/>
          <a:lstStyle/>
          <a:p>
            <a:endParaRPr/>
          </a:p>
        </p:txBody>
      </p:sp>
      <p:sp>
        <p:nvSpPr>
          <p:cNvPr id="468" name="Shape 468"/>
          <p:cNvSpPr>
            <a:spLocks noGrp="1"/>
          </p:cNvSpPr>
          <p:nvPr>
            <p:ph type="body" idx="27"/>
          </p:nvPr>
        </p:nvSpPr>
        <p:spPr>
          <a:custGeom>
            <a:avLst/>
            <a:gdLst/>
            <a:ahLst/>
            <a:cxnLst>
              <a:cxn ang="0">
                <a:pos x="wd2" y="hd2"/>
              </a:cxn>
              <a:cxn ang="5400000">
                <a:pos x="wd2" y="hd2"/>
              </a:cxn>
              <a:cxn ang="10800000">
                <a:pos x="wd2" y="hd2"/>
              </a:cxn>
              <a:cxn ang="16200000">
                <a:pos x="wd2" y="hd2"/>
              </a:cxn>
            </a:cxnLst>
            <a:rect l="0" t="0" r="r" b="b"/>
            <a:pathLst>
              <a:path w="21506" h="21592" extrusionOk="0">
                <a:moveTo>
                  <a:pt x="9754" y="19496"/>
                </a:moveTo>
                <a:lnTo>
                  <a:pt x="2087" y="11799"/>
                </a:lnTo>
                <a:lnTo>
                  <a:pt x="12095" y="1752"/>
                </a:lnTo>
                <a:lnTo>
                  <a:pt x="19443" y="2072"/>
                </a:lnTo>
                <a:lnTo>
                  <a:pt x="19762" y="9449"/>
                </a:lnTo>
                <a:cubicBezTo>
                  <a:pt x="19762" y="9449"/>
                  <a:pt x="9754" y="19496"/>
                  <a:pt x="9754" y="19496"/>
                </a:cubicBezTo>
                <a:close/>
                <a:moveTo>
                  <a:pt x="20310" y="372"/>
                </a:moveTo>
                <a:lnTo>
                  <a:pt x="11790" y="1"/>
                </a:lnTo>
                <a:cubicBezTo>
                  <a:pt x="11547" y="-8"/>
                  <a:pt x="11313" y="82"/>
                  <a:pt x="11141" y="254"/>
                </a:cubicBezTo>
                <a:lnTo>
                  <a:pt x="254" y="11185"/>
                </a:lnTo>
                <a:cubicBezTo>
                  <a:pt x="-84" y="11524"/>
                  <a:pt x="-84" y="12074"/>
                  <a:pt x="254" y="12413"/>
                </a:cubicBezTo>
                <a:lnTo>
                  <a:pt x="9143" y="21338"/>
                </a:lnTo>
                <a:cubicBezTo>
                  <a:pt x="9305" y="21500"/>
                  <a:pt x="9525" y="21592"/>
                  <a:pt x="9754" y="21592"/>
                </a:cubicBezTo>
                <a:cubicBezTo>
                  <a:pt x="9984" y="21592"/>
                  <a:pt x="10203" y="21500"/>
                  <a:pt x="10366" y="21338"/>
                </a:cubicBezTo>
                <a:lnTo>
                  <a:pt x="21253" y="10406"/>
                </a:lnTo>
                <a:cubicBezTo>
                  <a:pt x="21425" y="10234"/>
                  <a:pt x="21516" y="9998"/>
                  <a:pt x="21506" y="9755"/>
                </a:cubicBezTo>
                <a:lnTo>
                  <a:pt x="21136" y="1201"/>
                </a:lnTo>
                <a:cubicBezTo>
                  <a:pt x="21117" y="752"/>
                  <a:pt x="20758" y="391"/>
                  <a:pt x="20310" y="372"/>
                </a:cubicBezTo>
                <a:close/>
                <a:moveTo>
                  <a:pt x="16759" y="4940"/>
                </a:moveTo>
                <a:cubicBezTo>
                  <a:pt x="16714" y="4985"/>
                  <a:pt x="16631" y="4984"/>
                  <a:pt x="16587" y="4940"/>
                </a:cubicBezTo>
                <a:cubicBezTo>
                  <a:pt x="16539" y="4892"/>
                  <a:pt x="16538" y="4814"/>
                  <a:pt x="16586" y="4766"/>
                </a:cubicBezTo>
                <a:cubicBezTo>
                  <a:pt x="16608" y="4744"/>
                  <a:pt x="16641" y="4731"/>
                  <a:pt x="16672" y="4731"/>
                </a:cubicBezTo>
                <a:cubicBezTo>
                  <a:pt x="16704" y="4731"/>
                  <a:pt x="16737" y="4744"/>
                  <a:pt x="16759" y="4767"/>
                </a:cubicBezTo>
                <a:cubicBezTo>
                  <a:pt x="16807" y="4814"/>
                  <a:pt x="16807" y="4892"/>
                  <a:pt x="16759" y="4940"/>
                </a:cubicBezTo>
                <a:close/>
                <a:moveTo>
                  <a:pt x="16673" y="3240"/>
                </a:moveTo>
                <a:cubicBezTo>
                  <a:pt x="16244" y="3240"/>
                  <a:pt x="15840" y="3408"/>
                  <a:pt x="15537" y="3713"/>
                </a:cubicBezTo>
                <a:cubicBezTo>
                  <a:pt x="14910" y="4342"/>
                  <a:pt x="14910" y="5365"/>
                  <a:pt x="15537" y="5994"/>
                </a:cubicBezTo>
                <a:cubicBezTo>
                  <a:pt x="15840" y="6299"/>
                  <a:pt x="16244" y="6466"/>
                  <a:pt x="16672" y="6466"/>
                </a:cubicBezTo>
                <a:cubicBezTo>
                  <a:pt x="17102" y="6466"/>
                  <a:pt x="17505" y="6299"/>
                  <a:pt x="17808" y="5994"/>
                </a:cubicBezTo>
                <a:cubicBezTo>
                  <a:pt x="18435" y="5365"/>
                  <a:pt x="18435" y="4341"/>
                  <a:pt x="17809" y="3713"/>
                </a:cubicBezTo>
                <a:cubicBezTo>
                  <a:pt x="17505" y="3408"/>
                  <a:pt x="17102" y="3240"/>
                  <a:pt x="16673" y="3240"/>
                </a:cubicBezTo>
                <a:close/>
              </a:path>
            </a:pathLst>
          </a:custGeom>
        </p:spPr>
        <p:txBody>
          <a:bodyPr/>
          <a:lstStyle/>
          <a:p>
            <a:endParaRPr/>
          </a:p>
        </p:txBody>
      </p:sp>
      <p:sp>
        <p:nvSpPr>
          <p:cNvPr id="469" name="Shape 469"/>
          <p:cNvSpPr>
            <a:spLocks noGrp="1"/>
          </p:cNvSpPr>
          <p:nvPr>
            <p:ph type="body" idx="28"/>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2228" y="14181"/>
                </a:moveTo>
                <a:cubicBezTo>
                  <a:pt x="12114" y="14304"/>
                  <a:pt x="11953" y="14402"/>
                  <a:pt x="11760" y="14470"/>
                </a:cubicBezTo>
                <a:lnTo>
                  <a:pt x="11760" y="12070"/>
                </a:lnTo>
                <a:cubicBezTo>
                  <a:pt x="12171" y="12276"/>
                  <a:pt x="12465" y="12560"/>
                  <a:pt x="12587" y="12900"/>
                </a:cubicBezTo>
                <a:cubicBezTo>
                  <a:pt x="12737" y="13315"/>
                  <a:pt x="12610" y="13770"/>
                  <a:pt x="12228" y="14181"/>
                </a:cubicBezTo>
                <a:close/>
                <a:moveTo>
                  <a:pt x="9313" y="9032"/>
                </a:moveTo>
                <a:cubicBezTo>
                  <a:pt x="9200" y="8824"/>
                  <a:pt x="9201" y="8608"/>
                  <a:pt x="9315" y="8373"/>
                </a:cubicBezTo>
                <a:cubicBezTo>
                  <a:pt x="9484" y="8025"/>
                  <a:pt x="9675" y="7862"/>
                  <a:pt x="9840" y="7778"/>
                </a:cubicBezTo>
                <a:lnTo>
                  <a:pt x="9840" y="9517"/>
                </a:lnTo>
                <a:cubicBezTo>
                  <a:pt x="9598" y="9383"/>
                  <a:pt x="9413" y="9219"/>
                  <a:pt x="9313" y="9032"/>
                </a:cubicBezTo>
                <a:close/>
                <a:moveTo>
                  <a:pt x="11760" y="10021"/>
                </a:moveTo>
                <a:lnTo>
                  <a:pt x="11760" y="8046"/>
                </a:lnTo>
                <a:cubicBezTo>
                  <a:pt x="12089" y="8200"/>
                  <a:pt x="12362" y="8366"/>
                  <a:pt x="12507" y="8468"/>
                </a:cubicBezTo>
                <a:cubicBezTo>
                  <a:pt x="12938" y="8773"/>
                  <a:pt x="13537" y="8672"/>
                  <a:pt x="13843" y="8241"/>
                </a:cubicBezTo>
                <a:cubicBezTo>
                  <a:pt x="14151" y="7809"/>
                  <a:pt x="14050" y="7209"/>
                  <a:pt x="13618" y="6902"/>
                </a:cubicBezTo>
                <a:cubicBezTo>
                  <a:pt x="13487" y="6808"/>
                  <a:pt x="12733" y="6293"/>
                  <a:pt x="11760" y="5983"/>
                </a:cubicBezTo>
                <a:lnTo>
                  <a:pt x="11760" y="5315"/>
                </a:lnTo>
                <a:cubicBezTo>
                  <a:pt x="11760" y="4785"/>
                  <a:pt x="11330" y="4355"/>
                  <a:pt x="10800" y="4355"/>
                </a:cubicBezTo>
                <a:cubicBezTo>
                  <a:pt x="10270" y="4355"/>
                  <a:pt x="9840" y="4785"/>
                  <a:pt x="9840" y="5315"/>
                </a:cubicBezTo>
                <a:lnTo>
                  <a:pt x="9840" y="5790"/>
                </a:lnTo>
                <a:cubicBezTo>
                  <a:pt x="9746" y="5805"/>
                  <a:pt x="9651" y="5821"/>
                  <a:pt x="9558" y="5845"/>
                </a:cubicBezTo>
                <a:cubicBezTo>
                  <a:pt x="8698" y="6065"/>
                  <a:pt x="8017" y="6650"/>
                  <a:pt x="7588" y="7536"/>
                </a:cubicBezTo>
                <a:cubicBezTo>
                  <a:pt x="7207" y="8320"/>
                  <a:pt x="7220" y="9197"/>
                  <a:pt x="7623" y="9943"/>
                </a:cubicBezTo>
                <a:cubicBezTo>
                  <a:pt x="8035" y="10708"/>
                  <a:pt x="8824" y="11276"/>
                  <a:pt x="9840" y="11573"/>
                </a:cubicBezTo>
                <a:lnTo>
                  <a:pt x="9840" y="14355"/>
                </a:lnTo>
                <a:cubicBezTo>
                  <a:pt x="9270" y="14137"/>
                  <a:pt x="8723" y="13776"/>
                  <a:pt x="8270" y="13296"/>
                </a:cubicBezTo>
                <a:cubicBezTo>
                  <a:pt x="7906" y="12911"/>
                  <a:pt x="7299" y="12893"/>
                  <a:pt x="6913" y="13256"/>
                </a:cubicBezTo>
                <a:cubicBezTo>
                  <a:pt x="6527" y="13620"/>
                  <a:pt x="6509" y="14228"/>
                  <a:pt x="6873" y="14613"/>
                </a:cubicBezTo>
                <a:cubicBezTo>
                  <a:pt x="7709" y="15500"/>
                  <a:pt x="8750" y="16105"/>
                  <a:pt x="9840" y="16364"/>
                </a:cubicBezTo>
                <a:lnTo>
                  <a:pt x="9840" y="16515"/>
                </a:lnTo>
                <a:cubicBezTo>
                  <a:pt x="9840" y="17045"/>
                  <a:pt x="10270" y="17475"/>
                  <a:pt x="10800" y="17475"/>
                </a:cubicBezTo>
                <a:cubicBezTo>
                  <a:pt x="11330" y="17475"/>
                  <a:pt x="11760" y="17045"/>
                  <a:pt x="11760" y="16515"/>
                </a:cubicBezTo>
                <a:lnTo>
                  <a:pt x="11760" y="16445"/>
                </a:lnTo>
                <a:cubicBezTo>
                  <a:pt x="12519" y="16316"/>
                  <a:pt x="13170" y="15989"/>
                  <a:pt x="13635" y="15488"/>
                </a:cubicBezTo>
                <a:cubicBezTo>
                  <a:pt x="14504" y="14552"/>
                  <a:pt x="14787" y="13341"/>
                  <a:pt x="14394" y="12248"/>
                </a:cubicBezTo>
                <a:cubicBezTo>
                  <a:pt x="14011" y="11187"/>
                  <a:pt x="13052" y="10391"/>
                  <a:pt x="11760" y="10021"/>
                </a:cubicBezTo>
                <a:close/>
                <a:moveTo>
                  <a:pt x="10800" y="19680"/>
                </a:moveTo>
                <a:cubicBezTo>
                  <a:pt x="5904" y="19680"/>
                  <a:pt x="1920" y="15696"/>
                  <a:pt x="1920" y="10800"/>
                </a:cubicBezTo>
                <a:cubicBezTo>
                  <a:pt x="1920" y="5904"/>
                  <a:pt x="5904" y="1920"/>
                  <a:pt x="10800" y="1920"/>
                </a:cubicBezTo>
                <a:cubicBezTo>
                  <a:pt x="15696" y="1920"/>
                  <a:pt x="19680" y="5904"/>
                  <a:pt x="19680" y="10800"/>
                </a:cubicBezTo>
                <a:cubicBezTo>
                  <a:pt x="19680" y="15696"/>
                  <a:pt x="15696" y="19680"/>
                  <a:pt x="10800" y="19680"/>
                </a:cubicBezTo>
                <a:close/>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path>
            </a:pathLst>
          </a:custGeom>
        </p:spPr>
        <p:txBody>
          <a:bodyPr/>
          <a:lstStyle/>
          <a:p>
            <a:endParaRPr/>
          </a:p>
        </p:txBody>
      </p:sp>
      <p:sp>
        <p:nvSpPr>
          <p:cNvPr id="470" name="Shape 470"/>
          <p:cNvSpPr>
            <a:spLocks noGrp="1"/>
          </p:cNvSpPr>
          <p:nvPr>
            <p:ph type="body" idx="29"/>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6724" y="11443"/>
                </a:moveTo>
                <a:cubicBezTo>
                  <a:pt x="6335" y="11088"/>
                  <a:pt x="6335" y="10512"/>
                  <a:pt x="6724" y="10157"/>
                </a:cubicBezTo>
                <a:cubicBezTo>
                  <a:pt x="7113" y="9802"/>
                  <a:pt x="7743" y="9802"/>
                  <a:pt x="8132" y="10157"/>
                </a:cubicBezTo>
                <a:lnTo>
                  <a:pt x="10678" y="12481"/>
                </a:lnTo>
                <a:lnTo>
                  <a:pt x="14843" y="7775"/>
                </a:lnTo>
                <a:cubicBezTo>
                  <a:pt x="15188" y="7384"/>
                  <a:pt x="15815" y="7324"/>
                  <a:pt x="16243" y="7639"/>
                </a:cubicBezTo>
                <a:cubicBezTo>
                  <a:pt x="16671" y="7955"/>
                  <a:pt x="16738" y="8527"/>
                  <a:pt x="16392" y="8917"/>
                </a:cubicBezTo>
                <a:lnTo>
                  <a:pt x="11532" y="14409"/>
                </a:lnTo>
                <a:cubicBezTo>
                  <a:pt x="11355" y="14610"/>
                  <a:pt x="11092" y="14732"/>
                  <a:pt x="10810" y="14746"/>
                </a:cubicBezTo>
                <a:cubicBezTo>
                  <a:pt x="10793" y="14747"/>
                  <a:pt x="10775" y="14747"/>
                  <a:pt x="10758" y="14747"/>
                </a:cubicBezTo>
                <a:cubicBezTo>
                  <a:pt x="10494" y="14747"/>
                  <a:pt x="10240" y="14652"/>
                  <a:pt x="10053" y="14481"/>
                </a:cubicBezTo>
                <a:cubicBezTo>
                  <a:pt x="10053" y="14481"/>
                  <a:pt x="6724" y="11443"/>
                  <a:pt x="6724" y="11443"/>
                </a:cubicBezTo>
                <a:close/>
                <a:moveTo>
                  <a:pt x="10625" y="1969"/>
                </a:moveTo>
                <a:cubicBezTo>
                  <a:pt x="10647" y="1943"/>
                  <a:pt x="10668" y="1917"/>
                  <a:pt x="10687" y="1889"/>
                </a:cubicBezTo>
                <a:cubicBezTo>
                  <a:pt x="10687" y="1888"/>
                  <a:pt x="10768" y="1818"/>
                  <a:pt x="10800" y="1818"/>
                </a:cubicBezTo>
                <a:cubicBezTo>
                  <a:pt x="10826" y="1818"/>
                  <a:pt x="10894" y="1867"/>
                  <a:pt x="10914" y="1889"/>
                </a:cubicBezTo>
                <a:cubicBezTo>
                  <a:pt x="10941" y="1934"/>
                  <a:pt x="10941" y="1929"/>
                  <a:pt x="10976" y="1969"/>
                </a:cubicBezTo>
                <a:cubicBezTo>
                  <a:pt x="12307" y="3498"/>
                  <a:pt x="14867" y="5301"/>
                  <a:pt x="19600" y="5526"/>
                </a:cubicBezTo>
                <a:cubicBezTo>
                  <a:pt x="19450" y="13138"/>
                  <a:pt x="17291" y="16580"/>
                  <a:pt x="10801" y="19669"/>
                </a:cubicBezTo>
                <a:cubicBezTo>
                  <a:pt x="4717" y="16740"/>
                  <a:pt x="2191" y="12694"/>
                  <a:pt x="2003" y="5526"/>
                </a:cubicBezTo>
                <a:cubicBezTo>
                  <a:pt x="6734" y="5300"/>
                  <a:pt x="9293" y="3497"/>
                  <a:pt x="10625" y="1969"/>
                </a:cubicBezTo>
                <a:close/>
                <a:moveTo>
                  <a:pt x="10352" y="21503"/>
                </a:moveTo>
                <a:cubicBezTo>
                  <a:pt x="10493" y="21568"/>
                  <a:pt x="10646" y="21600"/>
                  <a:pt x="10800" y="21600"/>
                </a:cubicBezTo>
                <a:cubicBezTo>
                  <a:pt x="10954" y="21600"/>
                  <a:pt x="11107" y="21568"/>
                  <a:pt x="11248" y="21503"/>
                </a:cubicBezTo>
                <a:cubicBezTo>
                  <a:pt x="18988" y="17944"/>
                  <a:pt x="21600" y="13689"/>
                  <a:pt x="21600" y="4641"/>
                </a:cubicBezTo>
                <a:cubicBezTo>
                  <a:pt x="21600" y="4139"/>
                  <a:pt x="21154" y="3732"/>
                  <a:pt x="20604" y="3732"/>
                </a:cubicBezTo>
                <a:cubicBezTo>
                  <a:pt x="16044" y="3732"/>
                  <a:pt x="13711" y="2176"/>
                  <a:pt x="12555" y="860"/>
                </a:cubicBezTo>
                <a:cubicBezTo>
                  <a:pt x="12389" y="648"/>
                  <a:pt x="11801" y="0"/>
                  <a:pt x="10800" y="0"/>
                </a:cubicBezTo>
                <a:cubicBezTo>
                  <a:pt x="9799" y="0"/>
                  <a:pt x="9211" y="648"/>
                  <a:pt x="9046" y="860"/>
                </a:cubicBezTo>
                <a:cubicBezTo>
                  <a:pt x="7889" y="2176"/>
                  <a:pt x="5556" y="3732"/>
                  <a:pt x="996" y="3732"/>
                </a:cubicBezTo>
                <a:cubicBezTo>
                  <a:pt x="446" y="3732"/>
                  <a:pt x="0" y="4139"/>
                  <a:pt x="0" y="4641"/>
                </a:cubicBezTo>
                <a:cubicBezTo>
                  <a:pt x="0" y="13237"/>
                  <a:pt x="2999" y="18122"/>
                  <a:pt x="10352" y="21503"/>
                </a:cubicBezTo>
                <a:close/>
              </a:path>
            </a:pathLst>
          </a:custGeom>
        </p:spPr>
        <p:txBody>
          <a:bodyPr/>
          <a:lstStyle/>
          <a:p>
            <a:endParaRPr/>
          </a:p>
        </p:txBody>
      </p:sp>
      <p:sp>
        <p:nvSpPr>
          <p:cNvPr id="471" name="Shape 471"/>
          <p:cNvSpPr>
            <a:spLocks noGrp="1"/>
          </p:cNvSpPr>
          <p:nvPr>
            <p:ph type="body" idx="30"/>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9484" y="19659"/>
                </a:moveTo>
                <a:lnTo>
                  <a:pt x="2116" y="19659"/>
                </a:lnTo>
                <a:lnTo>
                  <a:pt x="2116" y="7413"/>
                </a:lnTo>
                <a:cubicBezTo>
                  <a:pt x="2771" y="7775"/>
                  <a:pt x="3535" y="7987"/>
                  <a:pt x="4354" y="7987"/>
                </a:cubicBezTo>
                <a:cubicBezTo>
                  <a:pt x="4405" y="7987"/>
                  <a:pt x="4453" y="7980"/>
                  <a:pt x="4503" y="7974"/>
                </a:cubicBezTo>
                <a:cubicBezTo>
                  <a:pt x="4552" y="7980"/>
                  <a:pt x="4600" y="7987"/>
                  <a:pt x="4651" y="7987"/>
                </a:cubicBezTo>
                <a:lnTo>
                  <a:pt x="19484" y="7987"/>
                </a:lnTo>
                <a:cubicBezTo>
                  <a:pt x="19484" y="7987"/>
                  <a:pt x="19484" y="19659"/>
                  <a:pt x="19484" y="19659"/>
                </a:cubicBezTo>
                <a:close/>
                <a:moveTo>
                  <a:pt x="4354" y="1941"/>
                </a:moveTo>
                <a:lnTo>
                  <a:pt x="16188" y="1941"/>
                </a:lnTo>
                <a:lnTo>
                  <a:pt x="16188" y="6046"/>
                </a:lnTo>
                <a:lnTo>
                  <a:pt x="4651" y="6046"/>
                </a:lnTo>
                <a:cubicBezTo>
                  <a:pt x="4600" y="6046"/>
                  <a:pt x="4552" y="6053"/>
                  <a:pt x="4503" y="6059"/>
                </a:cubicBezTo>
                <a:cubicBezTo>
                  <a:pt x="4453" y="6053"/>
                  <a:pt x="4405" y="6046"/>
                  <a:pt x="4354" y="6046"/>
                </a:cubicBezTo>
                <a:cubicBezTo>
                  <a:pt x="3120" y="6046"/>
                  <a:pt x="2116" y="5125"/>
                  <a:pt x="2116" y="3994"/>
                </a:cubicBezTo>
                <a:cubicBezTo>
                  <a:pt x="2116" y="2862"/>
                  <a:pt x="3120" y="1941"/>
                  <a:pt x="4354" y="1941"/>
                </a:cubicBezTo>
                <a:close/>
                <a:moveTo>
                  <a:pt x="18304" y="0"/>
                </a:moveTo>
                <a:lnTo>
                  <a:pt x="4354" y="0"/>
                </a:lnTo>
                <a:cubicBezTo>
                  <a:pt x="1953" y="0"/>
                  <a:pt x="0" y="1792"/>
                  <a:pt x="0" y="3994"/>
                </a:cubicBezTo>
                <a:cubicBezTo>
                  <a:pt x="0" y="4067"/>
                  <a:pt x="8" y="4138"/>
                  <a:pt x="12" y="4210"/>
                </a:cubicBezTo>
                <a:cubicBezTo>
                  <a:pt x="8" y="4246"/>
                  <a:pt x="0" y="4282"/>
                  <a:pt x="0" y="4319"/>
                </a:cubicBezTo>
                <a:lnTo>
                  <a:pt x="0" y="21600"/>
                </a:lnTo>
                <a:lnTo>
                  <a:pt x="21600" y="21600"/>
                </a:lnTo>
                <a:lnTo>
                  <a:pt x="21600" y="6046"/>
                </a:lnTo>
                <a:lnTo>
                  <a:pt x="18304" y="6046"/>
                </a:lnTo>
                <a:cubicBezTo>
                  <a:pt x="18304" y="6046"/>
                  <a:pt x="18304" y="0"/>
                  <a:pt x="18304" y="0"/>
                </a:cubicBezTo>
                <a:close/>
                <a:moveTo>
                  <a:pt x="15974" y="13405"/>
                </a:moveTo>
                <a:cubicBezTo>
                  <a:pt x="15919" y="13455"/>
                  <a:pt x="15817" y="13455"/>
                  <a:pt x="15762" y="13405"/>
                </a:cubicBezTo>
                <a:cubicBezTo>
                  <a:pt x="15704" y="13351"/>
                  <a:pt x="15704" y="13264"/>
                  <a:pt x="15762" y="13211"/>
                </a:cubicBezTo>
                <a:cubicBezTo>
                  <a:pt x="15789" y="13186"/>
                  <a:pt x="15829" y="13171"/>
                  <a:pt x="15867" y="13171"/>
                </a:cubicBezTo>
                <a:cubicBezTo>
                  <a:pt x="15906" y="13171"/>
                  <a:pt x="15946" y="13186"/>
                  <a:pt x="15974" y="13211"/>
                </a:cubicBezTo>
                <a:cubicBezTo>
                  <a:pt x="16032" y="13265"/>
                  <a:pt x="16032" y="13352"/>
                  <a:pt x="15974" y="13405"/>
                </a:cubicBezTo>
                <a:close/>
                <a:moveTo>
                  <a:pt x="14477" y="12033"/>
                </a:moveTo>
                <a:cubicBezTo>
                  <a:pt x="13710" y="12736"/>
                  <a:pt x="13710" y="13880"/>
                  <a:pt x="14478" y="14584"/>
                </a:cubicBezTo>
                <a:cubicBezTo>
                  <a:pt x="14849" y="14924"/>
                  <a:pt x="15343" y="15112"/>
                  <a:pt x="15867" y="15112"/>
                </a:cubicBezTo>
                <a:cubicBezTo>
                  <a:pt x="16393" y="15112"/>
                  <a:pt x="16887" y="14924"/>
                  <a:pt x="17258" y="14583"/>
                </a:cubicBezTo>
                <a:cubicBezTo>
                  <a:pt x="18025" y="13880"/>
                  <a:pt x="18026" y="12736"/>
                  <a:pt x="17259" y="12033"/>
                </a:cubicBezTo>
                <a:cubicBezTo>
                  <a:pt x="16887" y="11692"/>
                  <a:pt x="16393" y="11504"/>
                  <a:pt x="15868" y="11504"/>
                </a:cubicBezTo>
                <a:cubicBezTo>
                  <a:pt x="15343" y="11504"/>
                  <a:pt x="14849" y="11692"/>
                  <a:pt x="14477" y="12033"/>
                </a:cubicBezTo>
                <a:close/>
              </a:path>
            </a:pathLst>
          </a:custGeom>
        </p:spPr>
        <p:txBody>
          <a:bodyPr/>
          <a:lstStyle/>
          <a:p>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3" name="Photo-Placeholder.png"/>
          <p:cNvPicPr>
            <a:picLocks noGrp="1" noChangeAspect="1"/>
          </p:cNvPicPr>
          <p:nvPr>
            <p:ph type="pic" idx="13"/>
          </p:nvPr>
        </p:nvPicPr>
        <p:blipFill>
          <a:blip r:embed="rId2">
            <a:extLst/>
          </a:blip>
          <a:srcRect r="6824" b="7482"/>
          <a:stretch>
            <a:fillRect/>
          </a:stretch>
        </p:blipFill>
        <p:spPr>
          <a:prstGeom prst="rect">
            <a:avLst/>
          </a:prstGeom>
        </p:spPr>
      </p:pic>
      <p:sp>
        <p:nvSpPr>
          <p:cNvPr id="474" name="Shape 474"/>
          <p:cNvSpPr>
            <a:spLocks noGrp="1"/>
          </p:cNvSpPr>
          <p:nvPr>
            <p:ph type="body" idx="14"/>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50" y="0"/>
                </a:moveTo>
                <a:lnTo>
                  <a:pt x="21600" y="0"/>
                </a:lnTo>
                <a:lnTo>
                  <a:pt x="21600" y="21600"/>
                </a:lnTo>
                <a:lnTo>
                  <a:pt x="10825" y="21600"/>
                </a:lnTo>
                <a:lnTo>
                  <a:pt x="5438" y="21600"/>
                </a:lnTo>
                <a:lnTo>
                  <a:pt x="2744" y="21600"/>
                </a:lnTo>
                <a:lnTo>
                  <a:pt x="1397" y="21600"/>
                </a:lnTo>
                <a:lnTo>
                  <a:pt x="470" y="21600"/>
                </a:lnTo>
                <a:lnTo>
                  <a:pt x="1191" y="21174"/>
                </a:lnTo>
                <a:cubicBezTo>
                  <a:pt x="1358" y="21041"/>
                  <a:pt x="1459" y="20885"/>
                  <a:pt x="1479" y="20720"/>
                </a:cubicBezTo>
                <a:cubicBezTo>
                  <a:pt x="1495" y="20582"/>
                  <a:pt x="1455" y="20445"/>
                  <a:pt x="1360" y="20318"/>
                </a:cubicBezTo>
                <a:cubicBezTo>
                  <a:pt x="1317" y="20192"/>
                  <a:pt x="1266" y="20067"/>
                  <a:pt x="1204" y="19943"/>
                </a:cubicBezTo>
                <a:cubicBezTo>
                  <a:pt x="952" y="19433"/>
                  <a:pt x="545" y="18951"/>
                  <a:pt x="0" y="18518"/>
                </a:cubicBezTo>
                <a:lnTo>
                  <a:pt x="50" y="18225"/>
                </a:lnTo>
                <a:lnTo>
                  <a:pt x="50" y="17550"/>
                </a:lnTo>
                <a:lnTo>
                  <a:pt x="50" y="16200"/>
                </a:lnTo>
                <a:lnTo>
                  <a:pt x="42" y="15347"/>
                </a:lnTo>
                <a:cubicBezTo>
                  <a:pt x="167" y="15244"/>
                  <a:pt x="274" y="15135"/>
                  <a:pt x="362" y="15020"/>
                </a:cubicBezTo>
                <a:cubicBezTo>
                  <a:pt x="477" y="14871"/>
                  <a:pt x="559" y="14714"/>
                  <a:pt x="599" y="14552"/>
                </a:cubicBezTo>
                <a:cubicBezTo>
                  <a:pt x="712" y="14107"/>
                  <a:pt x="516" y="13655"/>
                  <a:pt x="50" y="13288"/>
                </a:cubicBezTo>
                <a:lnTo>
                  <a:pt x="50" y="10800"/>
                </a:lnTo>
                <a:lnTo>
                  <a:pt x="50" y="0"/>
                </a:lnTo>
                <a:close/>
              </a:path>
            </a:pathLst>
          </a:custGeom>
        </p:spPr>
        <p:txBody>
          <a:bodyPr/>
          <a:lstStyle/>
          <a:p>
            <a:pPr>
              <a:defRPr>
                <a:solidFill>
                  <a:srgbClr val="E2EDEF"/>
                </a:solidFill>
              </a:defRPr>
            </a:pPr>
            <a:endParaRPr/>
          </a:p>
        </p:txBody>
      </p:sp>
      <p:sp>
        <p:nvSpPr>
          <p:cNvPr id="475" name="Shape 475"/>
          <p:cNvSpPr>
            <a:spLocks noGrp="1"/>
          </p:cNvSpPr>
          <p:nvPr>
            <p:ph type="title"/>
          </p:nvPr>
        </p:nvSpPr>
        <p:spPr>
          <a:prstGeom prst="rect">
            <a:avLst/>
          </a:prstGeom>
        </p:spPr>
        <p:txBody>
          <a:bodyPr/>
          <a:lstStyle/>
          <a:p>
            <a:r>
              <a:t>DISCOUNT</a:t>
            </a:r>
          </a:p>
        </p:txBody>
      </p:sp>
      <p:sp>
        <p:nvSpPr>
          <p:cNvPr id="476" name="Shape 476"/>
          <p:cNvSpPr>
            <a:spLocks noGrp="1"/>
          </p:cNvSpPr>
          <p:nvPr>
            <p:ph type="body" sz="quarter" idx="1"/>
          </p:nvPr>
        </p:nvSpPr>
        <p:spPr>
          <a:prstGeom prst="rect">
            <a:avLst/>
          </a:prstGeom>
        </p:spPr>
        <p:txBody>
          <a:bodyPr/>
          <a:lstStyle/>
          <a:p>
            <a:r>
              <a:t>Eodem modo typi, qui nunc nobis videntur parum clari, fiant sollemnes in futurum lorem.</a:t>
            </a:r>
          </a:p>
        </p:txBody>
      </p:sp>
      <p:sp>
        <p:nvSpPr>
          <p:cNvPr id="477" name="Shape 477"/>
          <p:cNvSpPr>
            <a:spLocks noGrp="1"/>
          </p:cNvSpPr>
          <p:nvPr>
            <p:ph type="body" idx="15"/>
          </p:nvPr>
        </p:nvSpPr>
        <p:spPr>
          <a:prstGeom prst="rect">
            <a:avLst/>
          </a:prstGeom>
        </p:spPr>
        <p:txBody>
          <a:bodyPr/>
          <a:lstStyle/>
          <a:p>
            <a:r>
              <a:t>%</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 name="Shape 479"/>
          <p:cNvSpPr>
            <a:spLocks noGrp="1"/>
          </p:cNvSpPr>
          <p:nvPr>
            <p:ph type="title"/>
          </p:nvPr>
        </p:nvSpPr>
        <p:spPr>
          <a:prstGeom prst="rect">
            <a:avLst/>
          </a:prstGeom>
        </p:spPr>
        <p:txBody>
          <a:bodyPr/>
          <a:lstStyle/>
          <a:p>
            <a:r>
              <a:t>new</a:t>
            </a:r>
          </a:p>
          <a:p>
            <a:r>
              <a:t>features</a:t>
            </a:r>
          </a:p>
        </p:txBody>
      </p:sp>
      <p:sp>
        <p:nvSpPr>
          <p:cNvPr id="480" name="Shape 480"/>
          <p:cNvSpPr>
            <a:spLocks noGrp="1"/>
          </p:cNvSpPr>
          <p:nvPr>
            <p:ph type="body" idx="13"/>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9164" y="17679"/>
                </a:moveTo>
                <a:cubicBezTo>
                  <a:pt x="9164" y="18181"/>
                  <a:pt x="8690" y="18588"/>
                  <a:pt x="8106" y="18588"/>
                </a:cubicBezTo>
                <a:lnTo>
                  <a:pt x="4006" y="18588"/>
                </a:lnTo>
                <a:cubicBezTo>
                  <a:pt x="3422" y="18588"/>
                  <a:pt x="2948" y="18181"/>
                  <a:pt x="2948" y="17679"/>
                </a:cubicBezTo>
                <a:cubicBezTo>
                  <a:pt x="2948" y="17177"/>
                  <a:pt x="3422" y="16770"/>
                  <a:pt x="4006" y="16770"/>
                </a:cubicBezTo>
                <a:lnTo>
                  <a:pt x="8106" y="16770"/>
                </a:lnTo>
                <a:cubicBezTo>
                  <a:pt x="8690" y="16770"/>
                  <a:pt x="9164" y="17177"/>
                  <a:pt x="9164" y="17679"/>
                </a:cubicBezTo>
                <a:close/>
                <a:moveTo>
                  <a:pt x="4767" y="1818"/>
                </a:moveTo>
                <a:lnTo>
                  <a:pt x="7866" y="1818"/>
                </a:lnTo>
                <a:lnTo>
                  <a:pt x="7268" y="4000"/>
                </a:lnTo>
                <a:lnTo>
                  <a:pt x="3051" y="4000"/>
                </a:lnTo>
                <a:cubicBezTo>
                  <a:pt x="3051" y="4000"/>
                  <a:pt x="4767" y="1818"/>
                  <a:pt x="4767" y="1818"/>
                </a:cubicBezTo>
                <a:close/>
                <a:moveTo>
                  <a:pt x="10800" y="1818"/>
                </a:moveTo>
                <a:lnTo>
                  <a:pt x="11701" y="1818"/>
                </a:lnTo>
                <a:lnTo>
                  <a:pt x="12308" y="4000"/>
                </a:lnTo>
                <a:lnTo>
                  <a:pt x="9442" y="4000"/>
                </a:lnTo>
                <a:lnTo>
                  <a:pt x="10040" y="1818"/>
                </a:lnTo>
                <a:lnTo>
                  <a:pt x="10800" y="1818"/>
                </a:lnTo>
                <a:cubicBezTo>
                  <a:pt x="10800" y="1818"/>
                  <a:pt x="10800" y="1818"/>
                  <a:pt x="10800" y="1818"/>
                </a:cubicBezTo>
                <a:close/>
                <a:moveTo>
                  <a:pt x="18549" y="4000"/>
                </a:moveTo>
                <a:lnTo>
                  <a:pt x="14484" y="4000"/>
                </a:lnTo>
                <a:lnTo>
                  <a:pt x="13877" y="1818"/>
                </a:lnTo>
                <a:lnTo>
                  <a:pt x="16833" y="1818"/>
                </a:lnTo>
                <a:cubicBezTo>
                  <a:pt x="16833" y="1818"/>
                  <a:pt x="18549" y="4000"/>
                  <a:pt x="18549" y="4000"/>
                </a:cubicBezTo>
                <a:close/>
                <a:moveTo>
                  <a:pt x="9164" y="5819"/>
                </a:moveTo>
                <a:lnTo>
                  <a:pt x="12436" y="5819"/>
                </a:lnTo>
                <a:lnTo>
                  <a:pt x="12436" y="9693"/>
                </a:lnTo>
                <a:lnTo>
                  <a:pt x="9164" y="9693"/>
                </a:lnTo>
                <a:cubicBezTo>
                  <a:pt x="9164" y="9693"/>
                  <a:pt x="9164" y="5819"/>
                  <a:pt x="9164" y="5819"/>
                </a:cubicBezTo>
                <a:close/>
                <a:moveTo>
                  <a:pt x="19483" y="19782"/>
                </a:moveTo>
                <a:lnTo>
                  <a:pt x="2117" y="19782"/>
                </a:lnTo>
                <a:lnTo>
                  <a:pt x="2117" y="5819"/>
                </a:lnTo>
                <a:lnTo>
                  <a:pt x="7048" y="5819"/>
                </a:lnTo>
                <a:lnTo>
                  <a:pt x="7048" y="10602"/>
                </a:lnTo>
                <a:cubicBezTo>
                  <a:pt x="7048" y="11104"/>
                  <a:pt x="7522" y="11511"/>
                  <a:pt x="8106" y="11511"/>
                </a:cubicBezTo>
                <a:lnTo>
                  <a:pt x="13494" y="11511"/>
                </a:lnTo>
                <a:cubicBezTo>
                  <a:pt x="14079" y="11511"/>
                  <a:pt x="14552" y="11104"/>
                  <a:pt x="14552" y="10602"/>
                </a:cubicBezTo>
                <a:lnTo>
                  <a:pt x="14552" y="5819"/>
                </a:lnTo>
                <a:lnTo>
                  <a:pt x="19483" y="5819"/>
                </a:lnTo>
                <a:cubicBezTo>
                  <a:pt x="19483" y="5819"/>
                  <a:pt x="19483" y="19782"/>
                  <a:pt x="19483" y="19782"/>
                </a:cubicBezTo>
                <a:close/>
                <a:moveTo>
                  <a:pt x="1058" y="21600"/>
                </a:moveTo>
                <a:lnTo>
                  <a:pt x="20542" y="21600"/>
                </a:lnTo>
                <a:cubicBezTo>
                  <a:pt x="21126" y="21600"/>
                  <a:pt x="21600" y="21193"/>
                  <a:pt x="21600" y="20691"/>
                </a:cubicBezTo>
                <a:lnTo>
                  <a:pt x="21600" y="4912"/>
                </a:lnTo>
                <a:cubicBezTo>
                  <a:pt x="21600" y="4850"/>
                  <a:pt x="21593" y="4789"/>
                  <a:pt x="21579" y="4728"/>
                </a:cubicBezTo>
                <a:cubicBezTo>
                  <a:pt x="21574" y="4708"/>
                  <a:pt x="21564" y="4690"/>
                  <a:pt x="21558" y="4670"/>
                </a:cubicBezTo>
                <a:cubicBezTo>
                  <a:pt x="21546" y="4633"/>
                  <a:pt x="21536" y="4595"/>
                  <a:pt x="21518" y="4558"/>
                </a:cubicBezTo>
                <a:cubicBezTo>
                  <a:pt x="21491" y="4503"/>
                  <a:pt x="21458" y="4450"/>
                  <a:pt x="21419" y="4401"/>
                </a:cubicBezTo>
                <a:cubicBezTo>
                  <a:pt x="21419" y="4401"/>
                  <a:pt x="21419" y="4401"/>
                  <a:pt x="21419" y="4400"/>
                </a:cubicBezTo>
                <a:lnTo>
                  <a:pt x="18272" y="400"/>
                </a:lnTo>
                <a:cubicBezTo>
                  <a:pt x="18075" y="150"/>
                  <a:pt x="17747" y="0"/>
                  <a:pt x="17396" y="0"/>
                </a:cubicBezTo>
                <a:lnTo>
                  <a:pt x="10800" y="0"/>
                </a:lnTo>
                <a:lnTo>
                  <a:pt x="10800" y="0"/>
                </a:lnTo>
                <a:lnTo>
                  <a:pt x="4205" y="0"/>
                </a:lnTo>
                <a:cubicBezTo>
                  <a:pt x="3853" y="0"/>
                  <a:pt x="3525" y="150"/>
                  <a:pt x="3328" y="400"/>
                </a:cubicBezTo>
                <a:lnTo>
                  <a:pt x="182" y="4400"/>
                </a:lnTo>
                <a:cubicBezTo>
                  <a:pt x="182" y="4400"/>
                  <a:pt x="181" y="4400"/>
                  <a:pt x="181" y="4400"/>
                </a:cubicBezTo>
                <a:cubicBezTo>
                  <a:pt x="142" y="4450"/>
                  <a:pt x="109" y="4503"/>
                  <a:pt x="82" y="4559"/>
                </a:cubicBezTo>
                <a:cubicBezTo>
                  <a:pt x="67" y="4590"/>
                  <a:pt x="59" y="4622"/>
                  <a:pt x="48" y="4653"/>
                </a:cubicBezTo>
                <a:cubicBezTo>
                  <a:pt x="39" y="4678"/>
                  <a:pt x="28" y="4703"/>
                  <a:pt x="21" y="4729"/>
                </a:cubicBezTo>
                <a:cubicBezTo>
                  <a:pt x="7" y="4789"/>
                  <a:pt x="0" y="4850"/>
                  <a:pt x="0" y="4910"/>
                </a:cubicBezTo>
                <a:lnTo>
                  <a:pt x="0" y="20691"/>
                </a:lnTo>
                <a:cubicBezTo>
                  <a:pt x="0" y="21193"/>
                  <a:pt x="474" y="21600"/>
                  <a:pt x="1058" y="21600"/>
                </a:cubicBezTo>
                <a:close/>
              </a:path>
            </a:pathLst>
          </a:custGeom>
        </p:spPr>
        <p:txBody>
          <a:bodyPr/>
          <a:lstStyle/>
          <a:p>
            <a:endParaRPr/>
          </a:p>
        </p:txBody>
      </p:sp>
      <p:sp>
        <p:nvSpPr>
          <p:cNvPr id="481" name="Shape 481"/>
          <p:cNvSpPr>
            <a:spLocks noGrp="1"/>
          </p:cNvSpPr>
          <p:nvPr>
            <p:ph type="body" idx="14"/>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6724" y="11443"/>
                </a:moveTo>
                <a:cubicBezTo>
                  <a:pt x="6335" y="11088"/>
                  <a:pt x="6335" y="10512"/>
                  <a:pt x="6724" y="10157"/>
                </a:cubicBezTo>
                <a:cubicBezTo>
                  <a:pt x="7113" y="9802"/>
                  <a:pt x="7743" y="9802"/>
                  <a:pt x="8132" y="10157"/>
                </a:cubicBezTo>
                <a:lnTo>
                  <a:pt x="10678" y="12481"/>
                </a:lnTo>
                <a:lnTo>
                  <a:pt x="14843" y="7775"/>
                </a:lnTo>
                <a:cubicBezTo>
                  <a:pt x="15188" y="7384"/>
                  <a:pt x="15815" y="7324"/>
                  <a:pt x="16243" y="7639"/>
                </a:cubicBezTo>
                <a:cubicBezTo>
                  <a:pt x="16671" y="7955"/>
                  <a:pt x="16738" y="8527"/>
                  <a:pt x="16392" y="8917"/>
                </a:cubicBezTo>
                <a:lnTo>
                  <a:pt x="11532" y="14409"/>
                </a:lnTo>
                <a:cubicBezTo>
                  <a:pt x="11355" y="14610"/>
                  <a:pt x="11092" y="14732"/>
                  <a:pt x="10810" y="14746"/>
                </a:cubicBezTo>
                <a:cubicBezTo>
                  <a:pt x="10793" y="14747"/>
                  <a:pt x="10775" y="14747"/>
                  <a:pt x="10758" y="14747"/>
                </a:cubicBezTo>
                <a:cubicBezTo>
                  <a:pt x="10494" y="14747"/>
                  <a:pt x="10240" y="14652"/>
                  <a:pt x="10053" y="14481"/>
                </a:cubicBezTo>
                <a:cubicBezTo>
                  <a:pt x="10053" y="14481"/>
                  <a:pt x="6724" y="11443"/>
                  <a:pt x="6724" y="11443"/>
                </a:cubicBezTo>
                <a:close/>
                <a:moveTo>
                  <a:pt x="10625" y="1969"/>
                </a:moveTo>
                <a:cubicBezTo>
                  <a:pt x="10647" y="1943"/>
                  <a:pt x="10668" y="1917"/>
                  <a:pt x="10687" y="1889"/>
                </a:cubicBezTo>
                <a:cubicBezTo>
                  <a:pt x="10687" y="1888"/>
                  <a:pt x="10768" y="1818"/>
                  <a:pt x="10800" y="1818"/>
                </a:cubicBezTo>
                <a:cubicBezTo>
                  <a:pt x="10826" y="1818"/>
                  <a:pt x="10894" y="1867"/>
                  <a:pt x="10914" y="1889"/>
                </a:cubicBezTo>
                <a:cubicBezTo>
                  <a:pt x="10941" y="1934"/>
                  <a:pt x="10941" y="1929"/>
                  <a:pt x="10976" y="1969"/>
                </a:cubicBezTo>
                <a:cubicBezTo>
                  <a:pt x="12307" y="3498"/>
                  <a:pt x="14867" y="5301"/>
                  <a:pt x="19600" y="5526"/>
                </a:cubicBezTo>
                <a:cubicBezTo>
                  <a:pt x="19450" y="13138"/>
                  <a:pt x="17291" y="16580"/>
                  <a:pt x="10801" y="19669"/>
                </a:cubicBezTo>
                <a:cubicBezTo>
                  <a:pt x="4717" y="16740"/>
                  <a:pt x="2191" y="12694"/>
                  <a:pt x="2003" y="5526"/>
                </a:cubicBezTo>
                <a:cubicBezTo>
                  <a:pt x="6734" y="5300"/>
                  <a:pt x="9293" y="3497"/>
                  <a:pt x="10625" y="1969"/>
                </a:cubicBezTo>
                <a:close/>
                <a:moveTo>
                  <a:pt x="10352" y="21503"/>
                </a:moveTo>
                <a:cubicBezTo>
                  <a:pt x="10493" y="21568"/>
                  <a:pt x="10646" y="21600"/>
                  <a:pt x="10800" y="21600"/>
                </a:cubicBezTo>
                <a:cubicBezTo>
                  <a:pt x="10954" y="21600"/>
                  <a:pt x="11107" y="21568"/>
                  <a:pt x="11248" y="21503"/>
                </a:cubicBezTo>
                <a:cubicBezTo>
                  <a:pt x="18988" y="17944"/>
                  <a:pt x="21600" y="13689"/>
                  <a:pt x="21600" y="4641"/>
                </a:cubicBezTo>
                <a:cubicBezTo>
                  <a:pt x="21600" y="4139"/>
                  <a:pt x="21154" y="3732"/>
                  <a:pt x="20604" y="3732"/>
                </a:cubicBezTo>
                <a:cubicBezTo>
                  <a:pt x="16044" y="3732"/>
                  <a:pt x="13711" y="2176"/>
                  <a:pt x="12555" y="860"/>
                </a:cubicBezTo>
                <a:cubicBezTo>
                  <a:pt x="12389" y="648"/>
                  <a:pt x="11801" y="0"/>
                  <a:pt x="10800" y="0"/>
                </a:cubicBezTo>
                <a:cubicBezTo>
                  <a:pt x="9799" y="0"/>
                  <a:pt x="9211" y="648"/>
                  <a:pt x="9046" y="860"/>
                </a:cubicBezTo>
                <a:cubicBezTo>
                  <a:pt x="7889" y="2176"/>
                  <a:pt x="5556" y="3732"/>
                  <a:pt x="996" y="3732"/>
                </a:cubicBezTo>
                <a:cubicBezTo>
                  <a:pt x="446" y="3732"/>
                  <a:pt x="0" y="4139"/>
                  <a:pt x="0" y="4641"/>
                </a:cubicBezTo>
                <a:cubicBezTo>
                  <a:pt x="0" y="13237"/>
                  <a:pt x="2999" y="18122"/>
                  <a:pt x="10352" y="21503"/>
                </a:cubicBezTo>
                <a:close/>
              </a:path>
            </a:pathLst>
          </a:custGeom>
        </p:spPr>
        <p:txBody>
          <a:bodyPr/>
          <a:lstStyle/>
          <a:p>
            <a:endParaRPr/>
          </a:p>
        </p:txBody>
      </p:sp>
      <p:sp>
        <p:nvSpPr>
          <p:cNvPr id="482" name="Shape 482"/>
          <p:cNvSpPr>
            <a:spLocks noGrp="1"/>
          </p:cNvSpPr>
          <p:nvPr>
            <p:ph type="body" idx="15"/>
          </p:nvPr>
        </p:nvSpPr>
        <p:spPr>
          <a:prstGeom prst="rect">
            <a:avLst/>
          </a:prstGeom>
        </p:spPr>
        <p:txBody>
          <a:bodyPr/>
          <a:lstStyle/>
          <a:p>
            <a:r>
              <a:t>Eodem modo typi, qui nunc nobis videntur parum clari, fiant sollemnes in futurum lorem. </a:t>
            </a:r>
          </a:p>
        </p:txBody>
      </p:sp>
      <p:sp>
        <p:nvSpPr>
          <p:cNvPr id="483" name="Shape 483"/>
          <p:cNvSpPr>
            <a:spLocks noGrp="1"/>
          </p:cNvSpPr>
          <p:nvPr>
            <p:ph type="body" idx="16"/>
          </p:nvPr>
        </p:nvSpPr>
        <p:spPr>
          <a:prstGeom prst="rect">
            <a:avLst/>
          </a:prstGeom>
        </p:spPr>
        <p:txBody>
          <a:bodyPr/>
          <a:lstStyle/>
          <a:p>
            <a:r>
              <a:t>Donec ullamcorper nulla non metus auctor fringilla. Nulla vitae elit libero, a pharetra augue.</a:t>
            </a:r>
          </a:p>
        </p:txBody>
      </p:sp>
      <p:pic>
        <p:nvPicPr>
          <p:cNvPr id="484" name="Photoplaceholder-4.png"/>
          <p:cNvPicPr>
            <a:picLocks noGrp="1" noChangeAspect="1"/>
          </p:cNvPicPr>
          <p:nvPr>
            <p:ph type="pic" idx="17"/>
          </p:nvPr>
        </p:nvPicPr>
        <p:blipFill>
          <a:blip r:embed="rId2">
            <a:extLst/>
          </a:blip>
          <a:stretch>
            <a:fillRect/>
          </a:stretch>
        </p:blipFill>
        <p:spPr>
          <a:prstGeom prst="rect">
            <a:avLst/>
          </a:prstGeom>
        </p:spPr>
      </p:pic>
      <p:sp>
        <p:nvSpPr>
          <p:cNvPr id="485" name="Shape 485"/>
          <p:cNvSpPr>
            <a:spLocks noGrp="1"/>
          </p:cNvSpPr>
          <p:nvPr>
            <p:ph type="body" idx="18"/>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0398" y="0"/>
                </a:moveTo>
                <a:lnTo>
                  <a:pt x="21600" y="5360"/>
                </a:lnTo>
                <a:lnTo>
                  <a:pt x="12287" y="21600"/>
                </a:lnTo>
                <a:lnTo>
                  <a:pt x="0" y="13770"/>
                </a:lnTo>
                <a:lnTo>
                  <a:pt x="10398" y="0"/>
                </a:lnTo>
                <a:close/>
              </a:path>
            </a:pathLst>
          </a:custGeom>
        </p:spPr>
        <p:txBody>
          <a:bodyPr/>
          <a:lstStyle/>
          <a:p>
            <a:endParaRPr/>
          </a:p>
        </p:txBody>
      </p:sp>
      <p:sp>
        <p:nvSpPr>
          <p:cNvPr id="486" name="Shape 486"/>
          <p:cNvSpPr>
            <a:spLocks noGrp="1"/>
          </p:cNvSpPr>
          <p:nvPr>
            <p:ph type="body" idx="19"/>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349" y="20262"/>
                </a:lnTo>
                <a:lnTo>
                  <a:pt x="21600" y="21600"/>
                </a:lnTo>
                <a:lnTo>
                  <a:pt x="0" y="0"/>
                </a:lnTo>
                <a:close/>
              </a:path>
            </a:pathLst>
          </a:custGeom>
        </p:spPr>
        <p:txBody>
          <a:bodyPr/>
          <a:lstStyle/>
          <a:p>
            <a:endParaRPr/>
          </a:p>
        </p:txBody>
      </p:sp>
      <p:sp>
        <p:nvSpPr>
          <p:cNvPr id="487" name="Shape 487"/>
          <p:cNvSpPr>
            <a:spLocks noGrp="1"/>
          </p:cNvSpPr>
          <p:nvPr>
            <p:ph type="body" idx="20"/>
          </p:nvPr>
        </p:nvSpPr>
        <p:spPr>
          <a:prstGeom prst="rect">
            <a:avLst/>
          </a:prstGeom>
        </p:spPr>
        <p:txBody>
          <a:bodyPr/>
          <a:lstStyle/>
          <a:p>
            <a:r>
              <a:t>NEW!</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9" name="Photo-Placeholder4.png"/>
          <p:cNvPicPr>
            <a:picLocks noGrp="1" noChangeAspect="1"/>
          </p:cNvPicPr>
          <p:nvPr>
            <p:ph type="pic" idx="13"/>
          </p:nvPr>
        </p:nvPicPr>
        <p:blipFill>
          <a:blip r:embed="rId2">
            <a:extLst/>
          </a:blip>
          <a:stretch>
            <a:fillRect/>
          </a:stretch>
        </p:blipFill>
        <p:spPr>
          <a:prstGeom prst="rect">
            <a:avLst/>
          </a:prstGeom>
        </p:spPr>
      </p:pic>
      <p:pic>
        <p:nvPicPr>
          <p:cNvPr id="490" name="Photo-Placeholder.jpg"/>
          <p:cNvPicPr>
            <a:picLocks noGrp="1" noChangeAspect="1"/>
          </p:cNvPicPr>
          <p:nvPr>
            <p:ph type="pic" idx="14"/>
          </p:nvPr>
        </p:nvPicPr>
        <p:blipFill>
          <a:blip r:embed="rId3">
            <a:extLst/>
          </a:blip>
          <a:srcRect t="6849" b="6849"/>
          <a:stretch>
            <a:fillRect/>
          </a:stretch>
        </p:blipFill>
        <p:spPr>
          <a:prstGeom prst="rect">
            <a:avLst/>
          </a:prstGeom>
        </p:spPr>
      </p:pic>
      <p:sp>
        <p:nvSpPr>
          <p:cNvPr id="491" name="Shape 491"/>
          <p:cNvSpPr>
            <a:spLocks noGrp="1"/>
          </p:cNvSpPr>
          <p:nvPr>
            <p:ph type="body" idx="15"/>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p:spPr>
        <p:txBody>
          <a:bodyPr/>
          <a:lstStyle/>
          <a:p>
            <a:endParaRPr/>
          </a:p>
        </p:txBody>
      </p:sp>
      <p:sp>
        <p:nvSpPr>
          <p:cNvPr id="492" name="Shape 492"/>
          <p:cNvSpPr>
            <a:spLocks noGrp="1"/>
          </p:cNvSpPr>
          <p:nvPr>
            <p:ph type="body" idx="16"/>
          </p:nvPr>
        </p:nvSpPr>
        <p:spPr>
          <a:prstGeom prst="rect">
            <a:avLst/>
          </a:prstGeom>
        </p:spPr>
        <p:txBody>
          <a:bodyPr/>
          <a:lstStyle/>
          <a:p>
            <a:r>
              <a:t>NEW!</a:t>
            </a:r>
          </a:p>
        </p:txBody>
      </p:sp>
      <p:sp>
        <p:nvSpPr>
          <p:cNvPr id="493" name="Shape 493"/>
          <p:cNvSpPr>
            <a:spLocks noGrp="1"/>
          </p:cNvSpPr>
          <p:nvPr>
            <p:ph type="body" idx="17"/>
          </p:nvPr>
        </p:nvSpPr>
        <p:spPr>
          <a:prstGeom prst="rect">
            <a:avLst/>
          </a:prstGeom>
        </p:spPr>
        <p:txBody>
          <a:bodyPr/>
          <a:lstStyle/>
          <a:p>
            <a:r>
              <a:t>$250</a:t>
            </a:r>
          </a:p>
        </p:txBody>
      </p:sp>
      <p:sp>
        <p:nvSpPr>
          <p:cNvPr id="494" name="Shape 494"/>
          <p:cNvSpPr>
            <a:spLocks noGrp="1"/>
          </p:cNvSpPr>
          <p:nvPr>
            <p:ph type="body" idx="18"/>
          </p:nvPr>
        </p:nvSpPr>
        <p:spPr>
          <a:prstGeom prst="rect">
            <a:avLst/>
          </a:prstGeom>
        </p:spPr>
        <p:txBody>
          <a:bodyPr/>
          <a:lstStyle/>
          <a:p>
            <a:r>
              <a:t>$175</a:t>
            </a:r>
          </a:p>
        </p:txBody>
      </p:sp>
      <p:sp>
        <p:nvSpPr>
          <p:cNvPr id="495" name="Shape 495"/>
          <p:cNvSpPr>
            <a:spLocks noGrp="1"/>
          </p:cNvSpPr>
          <p:nvPr>
            <p:ph type="body" idx="19"/>
          </p:nvPr>
        </p:nvSpPr>
        <p:spPr>
          <a:prstGeom prst="line">
            <a:avLst/>
          </a:prstGeom>
        </p:spPr>
        <p:txBody>
          <a:bodyPr/>
          <a:lstStyle/>
          <a:p>
            <a:pPr>
              <a:lnSpc>
                <a:spcPct val="80000"/>
              </a:lnSpc>
              <a:defRPr sz="2400" b="1" cap="all">
                <a:solidFill>
                  <a:srgbClr val="FFFFFF"/>
                </a:solidFill>
              </a:defRPr>
            </a:pPr>
            <a:endParaRPr/>
          </a:p>
        </p:txBody>
      </p:sp>
      <p:sp>
        <p:nvSpPr>
          <p:cNvPr id="496" name="Shape 496"/>
          <p:cNvSpPr>
            <a:spLocks noGrp="1"/>
          </p:cNvSpPr>
          <p:nvPr>
            <p:ph type="title"/>
          </p:nvPr>
        </p:nvSpPr>
        <p:spPr>
          <a:prstGeom prst="rect">
            <a:avLst/>
          </a:prstGeom>
        </p:spPr>
        <p:txBody>
          <a:bodyPr/>
          <a:lstStyle/>
          <a:p>
            <a:r>
              <a:t>Product </a:t>
            </a:r>
          </a:p>
          <a:p>
            <a:r>
              <a:t>name</a:t>
            </a:r>
          </a:p>
        </p:txBody>
      </p:sp>
      <p:sp>
        <p:nvSpPr>
          <p:cNvPr id="497" name="Shape 497"/>
          <p:cNvSpPr>
            <a:spLocks noGrp="1"/>
          </p:cNvSpPr>
          <p:nvPr>
            <p:ph type="body" sz="quarter" idx="1"/>
          </p:nvPr>
        </p:nvSpPr>
        <p:spPr>
          <a:prstGeom prst="rect">
            <a:avLst/>
          </a:prstGeom>
        </p:spPr>
        <p:txBody>
          <a:bodyPr/>
          <a:lstStyle/>
          <a:p>
            <a:r>
              <a:t>Eodem modo typi, qui nunc nobis videntur parum clari, fiant sollemnes in futurum.</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iPhone.png"/>
          <p:cNvPicPr>
            <a:picLocks noGrp="1" noChangeAspect="1"/>
          </p:cNvPicPr>
          <p:nvPr>
            <p:ph type="pic" idx="13"/>
          </p:nvPr>
        </p:nvPicPr>
        <p:blipFill>
          <a:blip r:embed="rId2">
            <a:extLst/>
          </a:blip>
          <a:stretch>
            <a:fillRect/>
          </a:stretch>
        </p:blipFill>
        <p:spPr>
          <a:prstGeom prst="rect">
            <a:avLst/>
          </a:prstGeom>
        </p:spPr>
      </p:pic>
      <p:sp>
        <p:nvSpPr>
          <p:cNvPr id="500" name="Shape 500"/>
          <p:cNvSpPr>
            <a:spLocks noGrp="1"/>
          </p:cNvSpPr>
          <p:nvPr>
            <p:ph type="title"/>
          </p:nvPr>
        </p:nvSpPr>
        <p:spPr>
          <a:prstGeom prst="rect">
            <a:avLst/>
          </a:prstGeom>
        </p:spPr>
        <p:txBody>
          <a:bodyPr/>
          <a:lstStyle/>
          <a:p>
            <a:r>
              <a:t>Product name</a:t>
            </a:r>
          </a:p>
        </p:txBody>
      </p:sp>
      <p:sp>
        <p:nvSpPr>
          <p:cNvPr id="501" name="Shape 501"/>
          <p:cNvSpPr>
            <a:spLocks noGrp="1"/>
          </p:cNvSpPr>
          <p:nvPr>
            <p:ph type="body" idx="14"/>
          </p:nvPr>
        </p:nvSpPr>
        <p:spPr>
          <a:prstGeom prst="rect">
            <a:avLst/>
          </a:prstGeom>
        </p:spPr>
        <p:txBody>
          <a:bodyPr/>
          <a:lstStyle/>
          <a:p>
            <a:endParaRPr/>
          </a:p>
        </p:txBody>
      </p:sp>
      <p:sp>
        <p:nvSpPr>
          <p:cNvPr id="502" name="Shape 502"/>
          <p:cNvSpPr>
            <a:spLocks noGrp="1"/>
          </p:cNvSpPr>
          <p:nvPr>
            <p:ph type="body" idx="15"/>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p:spPr>
        <p:txBody>
          <a:bodyPr/>
          <a:lstStyle/>
          <a:p>
            <a:endParaRPr/>
          </a:p>
        </p:txBody>
      </p:sp>
      <p:sp>
        <p:nvSpPr>
          <p:cNvPr id="503" name="Shape 503"/>
          <p:cNvSpPr>
            <a:spLocks noGrp="1"/>
          </p:cNvSpPr>
          <p:nvPr>
            <p:ph type="body" idx="16"/>
          </p:nvPr>
        </p:nvSpPr>
        <p:spPr>
          <a:prstGeom prst="rect">
            <a:avLst/>
          </a:prstGeom>
        </p:spPr>
        <p:txBody>
          <a:bodyPr/>
          <a:lstStyle/>
          <a:p>
            <a:r>
              <a:t>NEW!</a:t>
            </a:r>
          </a:p>
        </p:txBody>
      </p:sp>
      <p:sp>
        <p:nvSpPr>
          <p:cNvPr id="504" name="Shape 504"/>
          <p:cNvSpPr>
            <a:spLocks noGrp="1"/>
          </p:cNvSpPr>
          <p:nvPr>
            <p:ph type="body" sz="quarter" idx="1"/>
          </p:nvPr>
        </p:nvSpPr>
        <p:spPr>
          <a:prstGeom prst="rect">
            <a:avLst/>
          </a:prstGeom>
        </p:spPr>
        <p:txBody>
          <a:bodyPr/>
          <a:lstStyle/>
          <a:p>
            <a:r>
              <a:t>Eodem modo typi, qui nunc nobis videntur parum clari, fiant sollemnes in futurum.</a:t>
            </a:r>
          </a:p>
        </p:txBody>
      </p:sp>
      <p:sp>
        <p:nvSpPr>
          <p:cNvPr id="505" name="Shape 505"/>
          <p:cNvSpPr>
            <a:spLocks noGrp="1"/>
          </p:cNvSpPr>
          <p:nvPr>
            <p:ph type="body" idx="17"/>
          </p:nvPr>
        </p:nvSpPr>
        <p:spPr>
          <a:prstGeom prst="rect">
            <a:avLst/>
          </a:prstGeom>
        </p:spPr>
        <p:txBody>
          <a:bodyPr/>
          <a:lstStyle/>
          <a:p>
            <a:r>
              <a:t>$175</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7" name="Shape 507"/>
          <p:cNvSpPr>
            <a:spLocks noGrp="1"/>
          </p:cNvSpPr>
          <p:nvPr>
            <p:ph type="title"/>
          </p:nvPr>
        </p:nvSpPr>
        <p:spPr>
          <a:prstGeom prst="rect">
            <a:avLst/>
          </a:prstGeom>
        </p:spPr>
        <p:txBody>
          <a:bodyPr/>
          <a:lstStyle/>
          <a:p>
            <a:r>
              <a:t>product Catalog</a:t>
            </a:r>
          </a:p>
        </p:txBody>
      </p:sp>
      <p:pic>
        <p:nvPicPr>
          <p:cNvPr id="508" name="Photo-Placeholder.jpg"/>
          <p:cNvPicPr>
            <a:picLocks noGrp="1" noChangeAspect="1"/>
          </p:cNvPicPr>
          <p:nvPr>
            <p:ph type="pic" idx="13"/>
          </p:nvPr>
        </p:nvPicPr>
        <p:blipFill>
          <a:blip r:embed="rId2">
            <a:extLst/>
          </a:blip>
          <a:srcRect t="17465" b="17465"/>
          <a:stretch>
            <a:fillRect/>
          </a:stretch>
        </p:blipFill>
        <p:spPr>
          <a:prstGeom prst="rect">
            <a:avLst/>
          </a:prstGeom>
        </p:spPr>
      </p:pic>
      <p:sp>
        <p:nvSpPr>
          <p:cNvPr id="509" name="Shape 509"/>
          <p:cNvSpPr>
            <a:spLocks noGrp="1"/>
          </p:cNvSpPr>
          <p:nvPr>
            <p:ph type="body" idx="14"/>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p:spPr>
        <p:txBody>
          <a:bodyPr/>
          <a:lstStyle/>
          <a:p>
            <a:endParaRPr/>
          </a:p>
        </p:txBody>
      </p:sp>
      <p:pic>
        <p:nvPicPr>
          <p:cNvPr id="510" name="Photo-Placeholder.jpg"/>
          <p:cNvPicPr>
            <a:picLocks noGrp="1" noChangeAspect="1"/>
          </p:cNvPicPr>
          <p:nvPr>
            <p:ph type="pic" idx="15"/>
          </p:nvPr>
        </p:nvPicPr>
        <p:blipFill>
          <a:blip r:embed="rId2">
            <a:extLst/>
          </a:blip>
          <a:srcRect t="17465" b="17465"/>
          <a:stretch>
            <a:fillRect/>
          </a:stretch>
        </p:blipFill>
        <p:spPr>
          <a:prstGeom prst="rect">
            <a:avLst/>
          </a:prstGeom>
        </p:spPr>
      </p:pic>
      <p:sp>
        <p:nvSpPr>
          <p:cNvPr id="511" name="Shape 511"/>
          <p:cNvSpPr>
            <a:spLocks noGrp="1"/>
          </p:cNvSpPr>
          <p:nvPr>
            <p:ph type="body" idx="16"/>
          </p:nvPr>
        </p:nvSpPr>
        <p:spPr>
          <a:prstGeom prst="rect">
            <a:avLst/>
          </a:prstGeom>
        </p:spPr>
        <p:txBody>
          <a:bodyPr/>
          <a:lstStyle/>
          <a:p>
            <a:r>
              <a:t>NEW!</a:t>
            </a:r>
          </a:p>
        </p:txBody>
      </p:sp>
      <p:sp>
        <p:nvSpPr>
          <p:cNvPr id="512" name="Shape 512"/>
          <p:cNvSpPr>
            <a:spLocks noGrp="1"/>
          </p:cNvSpPr>
          <p:nvPr>
            <p:ph type="body" idx="17"/>
          </p:nvPr>
        </p:nvSpPr>
        <p:spPr>
          <a:prstGeom prst="rect">
            <a:avLst/>
          </a:prstGeom>
        </p:spPr>
        <p:txBody>
          <a:bodyPr/>
          <a:lstStyle/>
          <a:p>
            <a:r>
              <a:t>Product Name</a:t>
            </a:r>
          </a:p>
        </p:txBody>
      </p:sp>
      <p:sp>
        <p:nvSpPr>
          <p:cNvPr id="513" name="Shape 513"/>
          <p:cNvSpPr>
            <a:spLocks noGrp="1"/>
          </p:cNvSpPr>
          <p:nvPr>
            <p:ph type="body" idx="18"/>
          </p:nvPr>
        </p:nvSpPr>
        <p:spPr>
          <a:prstGeom prst="rect">
            <a:avLst/>
          </a:prstGeom>
        </p:spPr>
        <p:txBody>
          <a:bodyPr/>
          <a:lstStyle/>
          <a:p>
            <a:r>
              <a:t>Eodem modo typi, qui nunc nobis videntur parum clari, fiant sollemnes in futurum.</a:t>
            </a:r>
          </a:p>
        </p:txBody>
      </p:sp>
      <p:sp>
        <p:nvSpPr>
          <p:cNvPr id="514" name="Shape 514"/>
          <p:cNvSpPr>
            <a:spLocks noGrp="1"/>
          </p:cNvSpPr>
          <p:nvPr>
            <p:ph type="body" idx="19"/>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p:spPr>
        <p:txBody>
          <a:bodyPr/>
          <a:lstStyle/>
          <a:p>
            <a:endParaRPr/>
          </a:p>
        </p:txBody>
      </p:sp>
      <p:sp>
        <p:nvSpPr>
          <p:cNvPr id="515" name="Shape 515"/>
          <p:cNvSpPr>
            <a:spLocks noGrp="1"/>
          </p:cNvSpPr>
          <p:nvPr>
            <p:ph type="body" idx="20"/>
          </p:nvPr>
        </p:nvSpPr>
        <p:spPr>
          <a:prstGeom prst="rect">
            <a:avLst/>
          </a:prstGeom>
        </p:spPr>
        <p:txBody>
          <a:bodyPr/>
          <a:lstStyle/>
          <a:p>
            <a:r>
              <a:t>NEW!</a:t>
            </a:r>
          </a:p>
        </p:txBody>
      </p:sp>
      <p:sp>
        <p:nvSpPr>
          <p:cNvPr id="516" name="Shape 516"/>
          <p:cNvSpPr>
            <a:spLocks noGrp="1"/>
          </p:cNvSpPr>
          <p:nvPr>
            <p:ph type="body" idx="21"/>
          </p:nvPr>
        </p:nvSpPr>
        <p:spPr>
          <a:prstGeom prst="rect">
            <a:avLst/>
          </a:prstGeom>
        </p:spPr>
        <p:txBody>
          <a:bodyPr/>
          <a:lstStyle/>
          <a:p>
            <a:r>
              <a:t>Product Name</a:t>
            </a:r>
          </a:p>
        </p:txBody>
      </p:sp>
      <p:sp>
        <p:nvSpPr>
          <p:cNvPr id="517" name="Shape 517"/>
          <p:cNvSpPr>
            <a:spLocks noGrp="1"/>
          </p:cNvSpPr>
          <p:nvPr>
            <p:ph type="body" idx="22"/>
          </p:nvPr>
        </p:nvSpPr>
        <p:spPr>
          <a:prstGeom prst="rect">
            <a:avLst/>
          </a:prstGeom>
        </p:spPr>
        <p:txBody>
          <a:bodyPr/>
          <a:lstStyle/>
          <a:p>
            <a:r>
              <a:t>Eodem modo typi, qui nunc nobis videntur parum clari, fiant sollemnes in futurum.</a:t>
            </a:r>
          </a:p>
        </p:txBody>
      </p:sp>
      <p:pic>
        <p:nvPicPr>
          <p:cNvPr id="518" name="Photo-Placeholder.jpg"/>
          <p:cNvPicPr>
            <a:picLocks noGrp="1" noChangeAspect="1"/>
          </p:cNvPicPr>
          <p:nvPr>
            <p:ph type="pic" idx="23"/>
          </p:nvPr>
        </p:nvPicPr>
        <p:blipFill>
          <a:blip r:embed="rId2">
            <a:extLst/>
          </a:blip>
          <a:srcRect t="17465" b="17465"/>
          <a:stretch>
            <a:fillRect/>
          </a:stretch>
        </p:blipFill>
        <p:spPr>
          <a:prstGeom prst="rect">
            <a:avLst/>
          </a:prstGeom>
        </p:spPr>
      </p:pic>
      <p:sp>
        <p:nvSpPr>
          <p:cNvPr id="519" name="Shape 519"/>
          <p:cNvSpPr>
            <a:spLocks noGrp="1"/>
          </p:cNvSpPr>
          <p:nvPr>
            <p:ph type="body" idx="24"/>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p:spPr>
        <p:txBody>
          <a:bodyPr/>
          <a:lstStyle/>
          <a:p>
            <a:endParaRPr/>
          </a:p>
        </p:txBody>
      </p:sp>
      <p:sp>
        <p:nvSpPr>
          <p:cNvPr id="520" name="Shape 520"/>
          <p:cNvSpPr>
            <a:spLocks noGrp="1"/>
          </p:cNvSpPr>
          <p:nvPr>
            <p:ph type="body" idx="25"/>
          </p:nvPr>
        </p:nvSpPr>
        <p:spPr>
          <a:prstGeom prst="rect">
            <a:avLst/>
          </a:prstGeom>
        </p:spPr>
        <p:txBody>
          <a:bodyPr/>
          <a:lstStyle/>
          <a:p>
            <a:r>
              <a:t>NEW!</a:t>
            </a:r>
          </a:p>
        </p:txBody>
      </p:sp>
      <p:sp>
        <p:nvSpPr>
          <p:cNvPr id="521" name="Shape 521"/>
          <p:cNvSpPr>
            <a:spLocks noGrp="1"/>
          </p:cNvSpPr>
          <p:nvPr>
            <p:ph type="body" idx="26"/>
          </p:nvPr>
        </p:nvSpPr>
        <p:spPr>
          <a:prstGeom prst="rect">
            <a:avLst/>
          </a:prstGeom>
        </p:spPr>
        <p:txBody>
          <a:bodyPr/>
          <a:lstStyle/>
          <a:p>
            <a:r>
              <a:t>Product Name</a:t>
            </a:r>
          </a:p>
        </p:txBody>
      </p:sp>
      <p:sp>
        <p:nvSpPr>
          <p:cNvPr id="522" name="Shape 522"/>
          <p:cNvSpPr>
            <a:spLocks noGrp="1"/>
          </p:cNvSpPr>
          <p:nvPr>
            <p:ph type="body" idx="27"/>
          </p:nvPr>
        </p:nvSpPr>
        <p:spPr>
          <a:prstGeom prst="rect">
            <a:avLst/>
          </a:prstGeom>
        </p:spPr>
        <p:txBody>
          <a:bodyPr/>
          <a:lstStyle/>
          <a:p>
            <a:r>
              <a:t>Eodem modo typi, qui nunc nobis videntur parum clari, fiant sollemnes in futurum.</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4" name="Photo-Placeholder.jpg"/>
          <p:cNvPicPr>
            <a:picLocks noGrp="1" noChangeAspect="1"/>
          </p:cNvPicPr>
          <p:nvPr>
            <p:ph type="pic" idx="13"/>
          </p:nvPr>
        </p:nvPicPr>
        <p:blipFill>
          <a:blip r:embed="rId2">
            <a:extLst/>
          </a:blip>
          <a:srcRect l="6" t="12494" r="7" b="12499"/>
          <a:stretch>
            <a:fillRect/>
          </a:stretch>
        </p:blipFill>
        <p:spPr>
          <a:xfrm>
            <a:off x="1783993" y="3677833"/>
            <a:ext cx="2269581" cy="2270934"/>
          </a:xfrm>
          <a:custGeom>
            <a:avLst/>
            <a:gdLst/>
            <a:ahLst/>
            <a:cxnLst>
              <a:cxn ang="0">
                <a:pos x="wd2" y="hd2"/>
              </a:cxn>
              <a:cxn ang="5400000">
                <a:pos x="wd2" y="hd2"/>
              </a:cxn>
              <a:cxn ang="10800000">
                <a:pos x="wd2" y="hd2"/>
              </a:cxn>
              <a:cxn ang="16200000">
                <a:pos x="wd2" y="hd2"/>
              </a:cxn>
            </a:cxnLst>
            <a:rect l="0" t="0" r="r" b="b"/>
            <a:pathLst>
              <a:path w="21276" h="20595" extrusionOk="0">
                <a:moveTo>
                  <a:pt x="10632" y="0"/>
                </a:moveTo>
                <a:cubicBezTo>
                  <a:pt x="10167" y="0"/>
                  <a:pt x="9706" y="42"/>
                  <a:pt x="9244" y="101"/>
                </a:cubicBezTo>
                <a:cubicBezTo>
                  <a:pt x="9215" y="2359"/>
                  <a:pt x="8313" y="4608"/>
                  <a:pt x="6532" y="6331"/>
                </a:cubicBezTo>
                <a:cubicBezTo>
                  <a:pt x="4750" y="8054"/>
                  <a:pt x="2426" y="8927"/>
                  <a:pt x="91" y="8955"/>
                </a:cubicBezTo>
                <a:cubicBezTo>
                  <a:pt x="-324" y="12019"/>
                  <a:pt x="672" y="15224"/>
                  <a:pt x="3105" y="17578"/>
                </a:cubicBezTo>
                <a:cubicBezTo>
                  <a:pt x="7262" y="21600"/>
                  <a:pt x="14001" y="21600"/>
                  <a:pt x="18158" y="17578"/>
                </a:cubicBezTo>
                <a:cubicBezTo>
                  <a:pt x="20237" y="15568"/>
                  <a:pt x="21276" y="12933"/>
                  <a:pt x="21276" y="10297"/>
                </a:cubicBezTo>
                <a:cubicBezTo>
                  <a:pt x="21276" y="7662"/>
                  <a:pt x="20237" y="5027"/>
                  <a:pt x="18158" y="3016"/>
                </a:cubicBezTo>
                <a:cubicBezTo>
                  <a:pt x="16080" y="1005"/>
                  <a:pt x="13356" y="0"/>
                  <a:pt x="10632" y="0"/>
                </a:cubicBezTo>
                <a:close/>
              </a:path>
            </a:pathLst>
          </a:custGeom>
        </p:spPr>
      </p:pic>
      <p:sp>
        <p:nvSpPr>
          <p:cNvPr id="525" name="Shape 525"/>
          <p:cNvSpPr>
            <a:spLocks noGrp="1"/>
          </p:cNvSpPr>
          <p:nvPr>
            <p:ph type="body" idx="14"/>
          </p:nvPr>
        </p:nvSpPr>
        <p:spPr>
          <a:prstGeom prst="rect">
            <a:avLst/>
          </a:prstGeom>
        </p:spPr>
        <p:txBody>
          <a:bodyPr/>
          <a:lstStyle/>
          <a:p>
            <a:r>
              <a:t>-15%</a:t>
            </a:r>
          </a:p>
        </p:txBody>
      </p:sp>
      <p:sp>
        <p:nvSpPr>
          <p:cNvPr id="526" name="Shape 526"/>
          <p:cNvSpPr>
            <a:spLocks noGrp="1"/>
          </p:cNvSpPr>
          <p:nvPr>
            <p:ph type="body" idx="15"/>
          </p:nvPr>
        </p:nvSpPr>
        <p:spPr>
          <a:prstGeom prst="rect">
            <a:avLst/>
          </a:prstGeom>
        </p:spPr>
        <p:txBody>
          <a:bodyPr/>
          <a:lstStyle/>
          <a:p>
            <a:r>
              <a:t>-25%</a:t>
            </a:r>
          </a:p>
        </p:txBody>
      </p:sp>
      <p:sp>
        <p:nvSpPr>
          <p:cNvPr id="527" name="Shape 527"/>
          <p:cNvSpPr>
            <a:spLocks noGrp="1"/>
          </p:cNvSpPr>
          <p:nvPr>
            <p:ph type="body" idx="16"/>
          </p:nvPr>
        </p:nvSpPr>
        <p:spPr>
          <a:prstGeom prst="rect">
            <a:avLst/>
          </a:prstGeom>
        </p:spPr>
        <p:txBody>
          <a:bodyPr/>
          <a:lstStyle/>
          <a:p>
            <a:r>
              <a:t>-20%</a:t>
            </a:r>
          </a:p>
        </p:txBody>
      </p:sp>
      <p:sp>
        <p:nvSpPr>
          <p:cNvPr id="528" name="Shape 528"/>
          <p:cNvSpPr>
            <a:spLocks noGrp="1"/>
          </p:cNvSpPr>
          <p:nvPr>
            <p:ph type="title"/>
          </p:nvPr>
        </p:nvSpPr>
        <p:spPr>
          <a:prstGeom prst="rect">
            <a:avLst/>
          </a:prstGeom>
        </p:spPr>
        <p:txBody>
          <a:bodyPr/>
          <a:lstStyle/>
          <a:p>
            <a:r>
              <a:t>Discount catalog</a:t>
            </a:r>
          </a:p>
        </p:txBody>
      </p:sp>
      <p:pic>
        <p:nvPicPr>
          <p:cNvPr id="529" name="Photo-Placeholder.jpg"/>
          <p:cNvPicPr>
            <a:picLocks noGrp="1" noChangeAspect="1"/>
          </p:cNvPicPr>
          <p:nvPr>
            <p:ph type="pic" idx="17"/>
          </p:nvPr>
        </p:nvPicPr>
        <p:blipFill>
          <a:blip r:embed="rId2">
            <a:extLst/>
          </a:blip>
          <a:srcRect l="6" t="12494" r="7" b="12499"/>
          <a:stretch>
            <a:fillRect/>
          </a:stretch>
        </p:blipFill>
        <p:spPr>
          <a:xfrm>
            <a:off x="5552069" y="3677833"/>
            <a:ext cx="2269580" cy="2270934"/>
          </a:xfrm>
          <a:custGeom>
            <a:avLst/>
            <a:gdLst/>
            <a:ahLst/>
            <a:cxnLst>
              <a:cxn ang="0">
                <a:pos x="wd2" y="hd2"/>
              </a:cxn>
              <a:cxn ang="5400000">
                <a:pos x="wd2" y="hd2"/>
              </a:cxn>
              <a:cxn ang="10800000">
                <a:pos x="wd2" y="hd2"/>
              </a:cxn>
              <a:cxn ang="16200000">
                <a:pos x="wd2" y="hd2"/>
              </a:cxn>
            </a:cxnLst>
            <a:rect l="0" t="0" r="r" b="b"/>
            <a:pathLst>
              <a:path w="21276" h="20595" extrusionOk="0">
                <a:moveTo>
                  <a:pt x="10632" y="0"/>
                </a:moveTo>
                <a:cubicBezTo>
                  <a:pt x="10167" y="0"/>
                  <a:pt x="9706" y="42"/>
                  <a:pt x="9244" y="101"/>
                </a:cubicBezTo>
                <a:cubicBezTo>
                  <a:pt x="9215" y="2359"/>
                  <a:pt x="8313" y="4608"/>
                  <a:pt x="6532" y="6331"/>
                </a:cubicBezTo>
                <a:cubicBezTo>
                  <a:pt x="4750" y="8054"/>
                  <a:pt x="2426" y="8927"/>
                  <a:pt x="91" y="8955"/>
                </a:cubicBezTo>
                <a:cubicBezTo>
                  <a:pt x="-324" y="12019"/>
                  <a:pt x="672" y="15224"/>
                  <a:pt x="3105" y="17578"/>
                </a:cubicBezTo>
                <a:cubicBezTo>
                  <a:pt x="7262" y="21600"/>
                  <a:pt x="14001" y="21600"/>
                  <a:pt x="18158" y="17578"/>
                </a:cubicBezTo>
                <a:cubicBezTo>
                  <a:pt x="20237" y="15568"/>
                  <a:pt x="21276" y="12933"/>
                  <a:pt x="21276" y="10297"/>
                </a:cubicBezTo>
                <a:cubicBezTo>
                  <a:pt x="21276" y="7662"/>
                  <a:pt x="20237" y="5027"/>
                  <a:pt x="18158" y="3016"/>
                </a:cubicBezTo>
                <a:cubicBezTo>
                  <a:pt x="16080" y="1005"/>
                  <a:pt x="13356" y="0"/>
                  <a:pt x="10632" y="0"/>
                </a:cubicBezTo>
                <a:close/>
              </a:path>
            </a:pathLst>
          </a:custGeom>
        </p:spPr>
      </p:pic>
      <p:pic>
        <p:nvPicPr>
          <p:cNvPr id="530" name="Photo-Placeholder.jpg"/>
          <p:cNvPicPr>
            <a:picLocks noGrp="1" noChangeAspect="1"/>
          </p:cNvPicPr>
          <p:nvPr>
            <p:ph type="pic" idx="18"/>
          </p:nvPr>
        </p:nvPicPr>
        <p:blipFill>
          <a:blip r:embed="rId2">
            <a:extLst/>
          </a:blip>
          <a:srcRect l="6" t="12494" r="7" b="12499"/>
          <a:stretch>
            <a:fillRect/>
          </a:stretch>
        </p:blipFill>
        <p:spPr>
          <a:xfrm>
            <a:off x="9126573" y="3677833"/>
            <a:ext cx="2269581" cy="2270934"/>
          </a:xfrm>
          <a:custGeom>
            <a:avLst/>
            <a:gdLst/>
            <a:ahLst/>
            <a:cxnLst>
              <a:cxn ang="0">
                <a:pos x="wd2" y="hd2"/>
              </a:cxn>
              <a:cxn ang="5400000">
                <a:pos x="wd2" y="hd2"/>
              </a:cxn>
              <a:cxn ang="10800000">
                <a:pos x="wd2" y="hd2"/>
              </a:cxn>
              <a:cxn ang="16200000">
                <a:pos x="wd2" y="hd2"/>
              </a:cxn>
            </a:cxnLst>
            <a:rect l="0" t="0" r="r" b="b"/>
            <a:pathLst>
              <a:path w="21276" h="20595" extrusionOk="0">
                <a:moveTo>
                  <a:pt x="10632" y="0"/>
                </a:moveTo>
                <a:cubicBezTo>
                  <a:pt x="10167" y="0"/>
                  <a:pt x="9706" y="42"/>
                  <a:pt x="9244" y="101"/>
                </a:cubicBezTo>
                <a:cubicBezTo>
                  <a:pt x="9215" y="2359"/>
                  <a:pt x="8313" y="4608"/>
                  <a:pt x="6532" y="6331"/>
                </a:cubicBezTo>
                <a:cubicBezTo>
                  <a:pt x="4750" y="8054"/>
                  <a:pt x="2426" y="8927"/>
                  <a:pt x="91" y="8955"/>
                </a:cubicBezTo>
                <a:cubicBezTo>
                  <a:pt x="-324" y="12019"/>
                  <a:pt x="672" y="15224"/>
                  <a:pt x="3105" y="17578"/>
                </a:cubicBezTo>
                <a:cubicBezTo>
                  <a:pt x="7262" y="21600"/>
                  <a:pt x="14001" y="21600"/>
                  <a:pt x="18158" y="17578"/>
                </a:cubicBezTo>
                <a:cubicBezTo>
                  <a:pt x="20237" y="15568"/>
                  <a:pt x="21276" y="12933"/>
                  <a:pt x="21276" y="10297"/>
                </a:cubicBezTo>
                <a:cubicBezTo>
                  <a:pt x="21276" y="7662"/>
                  <a:pt x="20237" y="5027"/>
                  <a:pt x="18158" y="3016"/>
                </a:cubicBezTo>
                <a:cubicBezTo>
                  <a:pt x="16080" y="1005"/>
                  <a:pt x="13356" y="0"/>
                  <a:pt x="10632" y="0"/>
                </a:cubicBezTo>
                <a:close/>
              </a:path>
            </a:pathLst>
          </a:custGeom>
        </p:spPr>
      </p:pic>
      <p:sp>
        <p:nvSpPr>
          <p:cNvPr id="531" name="Shape 531"/>
          <p:cNvSpPr>
            <a:spLocks noGrp="1"/>
          </p:cNvSpPr>
          <p:nvPr>
            <p:ph type="body" idx="19"/>
          </p:nvPr>
        </p:nvSpPr>
        <p:spPr>
          <a:prstGeom prst="rect">
            <a:avLst/>
          </a:prstGeom>
        </p:spPr>
        <p:txBody>
          <a:bodyPr/>
          <a:lstStyle/>
          <a:p>
            <a:r>
              <a:t>Product Name</a:t>
            </a:r>
          </a:p>
        </p:txBody>
      </p:sp>
      <p:sp>
        <p:nvSpPr>
          <p:cNvPr id="532" name="Shape 532"/>
          <p:cNvSpPr>
            <a:spLocks noGrp="1"/>
          </p:cNvSpPr>
          <p:nvPr>
            <p:ph type="body" idx="20"/>
          </p:nvPr>
        </p:nvSpPr>
        <p:spPr>
          <a:prstGeom prst="rect">
            <a:avLst/>
          </a:prstGeom>
        </p:spPr>
        <p:txBody>
          <a:bodyPr/>
          <a:lstStyle/>
          <a:p>
            <a:r>
              <a:t>Eodem modo typi, qui nunc nobis videntur parum clari, fiant sollemnes in futurum.</a:t>
            </a:r>
          </a:p>
        </p:txBody>
      </p:sp>
      <p:sp>
        <p:nvSpPr>
          <p:cNvPr id="533" name="Shape 533"/>
          <p:cNvSpPr>
            <a:spLocks noGrp="1"/>
          </p:cNvSpPr>
          <p:nvPr>
            <p:ph type="body" idx="21"/>
          </p:nvPr>
        </p:nvSpPr>
        <p:spPr>
          <a:prstGeom prst="rect">
            <a:avLst/>
          </a:prstGeom>
        </p:spPr>
        <p:txBody>
          <a:bodyPr/>
          <a:lstStyle/>
          <a:p>
            <a:r>
              <a:t>Product Name</a:t>
            </a:r>
          </a:p>
        </p:txBody>
      </p:sp>
      <p:sp>
        <p:nvSpPr>
          <p:cNvPr id="534" name="Shape 534"/>
          <p:cNvSpPr>
            <a:spLocks noGrp="1"/>
          </p:cNvSpPr>
          <p:nvPr>
            <p:ph type="body" idx="22"/>
          </p:nvPr>
        </p:nvSpPr>
        <p:spPr>
          <a:prstGeom prst="rect">
            <a:avLst/>
          </a:prstGeom>
        </p:spPr>
        <p:txBody>
          <a:bodyPr/>
          <a:lstStyle/>
          <a:p>
            <a:r>
              <a:t>Eodem modo typi, qui nunc nobis videntur parum clari, fiant sollemnes in futurum.</a:t>
            </a:r>
          </a:p>
        </p:txBody>
      </p:sp>
      <p:sp>
        <p:nvSpPr>
          <p:cNvPr id="535" name="Shape 535"/>
          <p:cNvSpPr>
            <a:spLocks noGrp="1"/>
          </p:cNvSpPr>
          <p:nvPr>
            <p:ph type="body" idx="23"/>
          </p:nvPr>
        </p:nvSpPr>
        <p:spPr>
          <a:prstGeom prst="rect">
            <a:avLst/>
          </a:prstGeom>
        </p:spPr>
        <p:txBody>
          <a:bodyPr/>
          <a:lstStyle/>
          <a:p>
            <a:r>
              <a:t>Product Name</a:t>
            </a:r>
          </a:p>
        </p:txBody>
      </p:sp>
      <p:sp>
        <p:nvSpPr>
          <p:cNvPr id="536" name="Shape 536"/>
          <p:cNvSpPr>
            <a:spLocks noGrp="1"/>
          </p:cNvSpPr>
          <p:nvPr>
            <p:ph type="body" idx="24"/>
          </p:nvPr>
        </p:nvSpPr>
        <p:spPr>
          <a:prstGeom prst="rect">
            <a:avLst/>
          </a:prstGeom>
        </p:spPr>
        <p:txBody>
          <a:bodyPr/>
          <a:lstStyle/>
          <a:p>
            <a:r>
              <a:t>Eodem modo typi, qui nunc nobis videntur parum clari, fiant sollemnes in futurum.</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8" name="Photo-Placeholder.jpg"/>
          <p:cNvPicPr>
            <a:picLocks noGrp="1" noChangeAspect="1"/>
          </p:cNvPicPr>
          <p:nvPr>
            <p:ph type="pic" idx="13"/>
          </p:nvPr>
        </p:nvPicPr>
        <p:blipFill>
          <a:blip r:embed="rId2">
            <a:extLst/>
          </a:blip>
          <a:srcRect l="17096" r="17096"/>
          <a:stretch>
            <a:fillRect/>
          </a:stretch>
        </p:blipFill>
        <p:spPr>
          <a:prstGeom prst="rect">
            <a:avLst/>
          </a:prstGeom>
        </p:spPr>
      </p:pic>
      <p:sp>
        <p:nvSpPr>
          <p:cNvPr id="539" name="Shape 539"/>
          <p:cNvSpPr>
            <a:spLocks noGrp="1"/>
          </p:cNvSpPr>
          <p:nvPr>
            <p:ph type="body" idx="14"/>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p:spPr>
        <p:txBody>
          <a:bodyPr/>
          <a:lstStyle/>
          <a:p>
            <a:endParaRPr/>
          </a:p>
        </p:txBody>
      </p:sp>
      <p:sp>
        <p:nvSpPr>
          <p:cNvPr id="540" name="Shape 540"/>
          <p:cNvSpPr>
            <a:spLocks noGrp="1"/>
          </p:cNvSpPr>
          <p:nvPr>
            <p:ph type="body" idx="15"/>
          </p:nvPr>
        </p:nvSpPr>
        <p:spPr>
          <a:prstGeom prst="rect">
            <a:avLst/>
          </a:prstGeom>
        </p:spPr>
        <p:txBody>
          <a:bodyPr/>
          <a:lstStyle/>
          <a:p>
            <a:r>
              <a:t>NEW!</a:t>
            </a:r>
          </a:p>
        </p:txBody>
      </p:sp>
      <p:sp>
        <p:nvSpPr>
          <p:cNvPr id="541" name="Shape 541"/>
          <p:cNvSpPr>
            <a:spLocks noGrp="1"/>
          </p:cNvSpPr>
          <p:nvPr>
            <p:ph type="body" idx="16"/>
          </p:nvPr>
        </p:nvSpPr>
        <p:spPr>
          <a:prstGeom prst="rect">
            <a:avLst/>
          </a:prstGeom>
        </p:spPr>
        <p:txBody>
          <a:bodyPr/>
          <a:lstStyle/>
          <a:p>
            <a:pPr defTabSz="457200">
              <a:defRPr sz="1200">
                <a:solidFill>
                  <a:srgbClr val="404040"/>
                </a:solidFill>
              </a:defRPr>
            </a:pPr>
            <a:endParaRPr/>
          </a:p>
        </p:txBody>
      </p:sp>
      <p:sp>
        <p:nvSpPr>
          <p:cNvPr id="542" name="Shape 542"/>
          <p:cNvSpPr>
            <a:spLocks noGrp="1"/>
          </p:cNvSpPr>
          <p:nvPr>
            <p:ph type="title"/>
          </p:nvPr>
        </p:nvSpPr>
        <p:spPr>
          <a:prstGeom prst="rect">
            <a:avLst/>
          </a:prstGeom>
        </p:spPr>
        <p:txBody>
          <a:bodyPr/>
          <a:lstStyle/>
          <a:p>
            <a:r>
              <a:t>product name</a:t>
            </a:r>
          </a:p>
        </p:txBody>
      </p:sp>
      <p:sp>
        <p:nvSpPr>
          <p:cNvPr id="543" name="Shape 543"/>
          <p:cNvSpPr>
            <a:spLocks noGrp="1"/>
          </p:cNvSpPr>
          <p:nvPr>
            <p:ph type="body" sz="quarter" idx="1"/>
          </p:nvPr>
        </p:nvSpPr>
        <p:spPr>
          <a:prstGeom prst="rect">
            <a:avLst/>
          </a:prstGeom>
        </p:spPr>
        <p:txBody>
          <a:bodyPr/>
          <a:lstStyle/>
          <a:p>
            <a:r>
              <a:t>Mirum est notare quam littera gothica, quam nunc putamus parum, anteposuerit formas humanitatis per seacula quarta et quinta decima.Mirum est notare quam littera gothica, putamus claram, anteposuerit formas humanitatis per quarta decima et quinta decima.</a:t>
            </a:r>
          </a:p>
        </p:txBody>
      </p:sp>
      <p:sp>
        <p:nvSpPr>
          <p:cNvPr id="544" name="Shape 544"/>
          <p:cNvSpPr>
            <a:spLocks noGrp="1"/>
          </p:cNvSpPr>
          <p:nvPr>
            <p:ph type="body" idx="17"/>
          </p:nvPr>
        </p:nvSpPr>
        <p:spPr>
          <a:prstGeom prst="rect">
            <a:avLst/>
          </a:prstGeom>
        </p:spPr>
        <p:txBody>
          <a:bodyPr/>
          <a:lstStyle/>
          <a:p>
            <a:r>
              <a:t>$250</a:t>
            </a:r>
          </a:p>
        </p:txBody>
      </p:sp>
      <p:sp>
        <p:nvSpPr>
          <p:cNvPr id="545" name="Shape 545"/>
          <p:cNvSpPr>
            <a:spLocks noGrp="1"/>
          </p:cNvSpPr>
          <p:nvPr>
            <p:ph type="body" idx="18"/>
          </p:nvPr>
        </p:nvSpPr>
        <p:spPr>
          <a:prstGeom prst="rect">
            <a:avLst/>
          </a:prstGeom>
        </p:spPr>
        <p:txBody>
          <a:bodyPr/>
          <a:lstStyle/>
          <a:p>
            <a:r>
              <a:t>$175</a:t>
            </a:r>
          </a:p>
        </p:txBody>
      </p:sp>
      <p:sp>
        <p:nvSpPr>
          <p:cNvPr id="546" name="Shape 546"/>
          <p:cNvSpPr>
            <a:spLocks noGrp="1"/>
          </p:cNvSpPr>
          <p:nvPr>
            <p:ph type="body" idx="19"/>
          </p:nvPr>
        </p:nvSpPr>
        <p:spPr>
          <a:prstGeom prst="line">
            <a:avLst/>
          </a:prstGeom>
        </p:spPr>
        <p:txBody>
          <a:bodyPr/>
          <a:lstStyle/>
          <a:p>
            <a:pPr>
              <a:lnSpc>
                <a:spcPct val="80000"/>
              </a:lnSpc>
              <a:defRPr sz="2400" b="1" cap="all">
                <a:solidFill>
                  <a:srgbClr val="FFFFFF"/>
                </a:solidFill>
              </a:defRPr>
            </a:pPr>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 name="Shape 548"/>
          <p:cNvSpPr>
            <a:spLocks noGrp="1"/>
          </p:cNvSpPr>
          <p:nvPr>
            <p:ph type="title"/>
          </p:nvPr>
        </p:nvSpPr>
        <p:spPr>
          <a:prstGeom prst="rect">
            <a:avLst/>
          </a:prstGeom>
        </p:spPr>
        <p:txBody>
          <a:bodyPr/>
          <a:lstStyle/>
          <a:p>
            <a:r>
              <a:t>Meet the team</a:t>
            </a:r>
          </a:p>
        </p:txBody>
      </p:sp>
      <p:sp>
        <p:nvSpPr>
          <p:cNvPr id="549" name="Shape 549"/>
          <p:cNvSpPr>
            <a:spLocks noGrp="1"/>
          </p:cNvSpPr>
          <p:nvPr>
            <p:ph type="body" sz="quarter" idx="1"/>
          </p:nvPr>
        </p:nvSpPr>
        <p:spPr>
          <a:prstGeom prst="rect">
            <a:avLst/>
          </a:prstGeom>
        </p:spPr>
        <p:txBody>
          <a:bodyPr/>
          <a:lstStyle/>
          <a:p>
            <a:r>
              <a:t>Mirum est notare quam littera gothica, putamus claram, anteposuerit formas humanitatis per quarta decima et quinta decima.</a:t>
            </a:r>
          </a:p>
        </p:txBody>
      </p:sp>
      <p:sp>
        <p:nvSpPr>
          <p:cNvPr id="550" name="Shape 550"/>
          <p:cNvSpPr>
            <a:spLocks noGrp="1"/>
          </p:cNvSpPr>
          <p:nvPr>
            <p:ph type="body" idx="13"/>
          </p:nvPr>
        </p:nvSpPr>
        <p:spPr>
          <a:prstGeom prst="rect">
            <a:avLst/>
          </a:prstGeom>
        </p:spPr>
        <p:txBody>
          <a:bodyPr/>
          <a:lstStyle/>
          <a:p>
            <a:r>
              <a:t>Name Surname</a:t>
            </a:r>
          </a:p>
        </p:txBody>
      </p:sp>
      <p:sp>
        <p:nvSpPr>
          <p:cNvPr id="551" name="Shape 551"/>
          <p:cNvSpPr>
            <a:spLocks noGrp="1"/>
          </p:cNvSpPr>
          <p:nvPr>
            <p:ph type="body" idx="14"/>
          </p:nvPr>
        </p:nvSpPr>
        <p:spPr>
          <a:prstGeom prst="rect">
            <a:avLst/>
          </a:prstGeom>
        </p:spPr>
        <p:txBody>
          <a:bodyPr/>
          <a:lstStyle/>
          <a:p>
            <a:r>
              <a:t>Mirum est notare quam littera gothica, putamus claram, anteposuerit formas humanitatis decima.</a:t>
            </a:r>
          </a:p>
        </p:txBody>
      </p:sp>
      <p:pic>
        <p:nvPicPr>
          <p:cNvPr id="552" name="Photo-Placeholder.jpg"/>
          <p:cNvPicPr>
            <a:picLocks noGrp="1" noChangeAspect="1"/>
          </p:cNvPicPr>
          <p:nvPr>
            <p:ph type="pic" idx="15"/>
          </p:nvPr>
        </p:nvPicPr>
        <p:blipFill>
          <a:blip r:embed="rId2">
            <a:extLst/>
          </a:blip>
          <a:srcRect t="12514" b="12506"/>
          <a:stretch>
            <a:fillRect/>
          </a:stretch>
        </p:blipFill>
        <p:spPr>
          <a:xfrm>
            <a:off x="4581838" y="1481759"/>
            <a:ext cx="1775024" cy="1775216"/>
          </a:xfrm>
          <a:custGeom>
            <a:avLst/>
            <a:gdLst/>
            <a:ahLst/>
            <a:cxnLst>
              <a:cxn ang="0">
                <a:pos x="wd2" y="hd2"/>
              </a:cxn>
              <a:cxn ang="5400000">
                <a:pos x="wd2" y="hd2"/>
              </a:cxn>
              <a:cxn ang="10800000">
                <a:pos x="wd2" y="hd2"/>
              </a:cxn>
              <a:cxn ang="16200000">
                <a:pos x="wd2" y="hd2"/>
              </a:cxn>
            </a:cxnLst>
            <a:rect l="0" t="0" r="r" b="b"/>
            <a:pathLst>
              <a:path w="21600" h="20595" extrusionOk="0">
                <a:moveTo>
                  <a:pt x="10798" y="0"/>
                </a:moveTo>
                <a:cubicBezTo>
                  <a:pt x="8034" y="0"/>
                  <a:pt x="5272" y="1005"/>
                  <a:pt x="3163" y="3016"/>
                </a:cubicBezTo>
                <a:cubicBezTo>
                  <a:pt x="1054" y="5026"/>
                  <a:pt x="0" y="7660"/>
                  <a:pt x="0" y="10295"/>
                </a:cubicBezTo>
                <a:cubicBezTo>
                  <a:pt x="0" y="12930"/>
                  <a:pt x="1054" y="15569"/>
                  <a:pt x="3163" y="17579"/>
                </a:cubicBezTo>
                <a:cubicBezTo>
                  <a:pt x="7380" y="21600"/>
                  <a:pt x="14220" y="21600"/>
                  <a:pt x="18437" y="17579"/>
                </a:cubicBezTo>
                <a:cubicBezTo>
                  <a:pt x="20546" y="15569"/>
                  <a:pt x="21600" y="12930"/>
                  <a:pt x="21600" y="10295"/>
                </a:cubicBezTo>
                <a:cubicBezTo>
                  <a:pt x="21600" y="7660"/>
                  <a:pt x="20546" y="5026"/>
                  <a:pt x="18437" y="3016"/>
                </a:cubicBezTo>
                <a:cubicBezTo>
                  <a:pt x="16328" y="1005"/>
                  <a:pt x="13561" y="0"/>
                  <a:pt x="10798" y="0"/>
                </a:cubicBezTo>
                <a:close/>
              </a:path>
            </a:pathLst>
          </a:custGeom>
        </p:spPr>
      </p:pic>
      <p:sp>
        <p:nvSpPr>
          <p:cNvPr id="553" name="Shape 553"/>
          <p:cNvSpPr>
            <a:spLocks noGrp="1"/>
          </p:cNvSpPr>
          <p:nvPr>
            <p:ph type="body" idx="16"/>
          </p:nvPr>
        </p:nvSpPr>
        <p:spPr>
          <a:prstGeom prst="rect">
            <a:avLst/>
          </a:prstGeom>
        </p:spPr>
        <p:txBody>
          <a:bodyPr/>
          <a:lstStyle/>
          <a:p>
            <a:r>
              <a:t>Name Surname</a:t>
            </a:r>
          </a:p>
        </p:txBody>
      </p:sp>
      <p:sp>
        <p:nvSpPr>
          <p:cNvPr id="554" name="Shape 554"/>
          <p:cNvSpPr>
            <a:spLocks noGrp="1"/>
          </p:cNvSpPr>
          <p:nvPr>
            <p:ph type="body" idx="17"/>
          </p:nvPr>
        </p:nvSpPr>
        <p:spPr>
          <a:prstGeom prst="rect">
            <a:avLst/>
          </a:prstGeom>
        </p:spPr>
        <p:txBody>
          <a:bodyPr/>
          <a:lstStyle/>
          <a:p>
            <a:r>
              <a:t>Mirum est notare quam littera gothica, putamus claram, anteposuerit formas humanitatis decima.</a:t>
            </a:r>
          </a:p>
        </p:txBody>
      </p:sp>
      <p:pic>
        <p:nvPicPr>
          <p:cNvPr id="555" name="Photo-Placeholder.jpg"/>
          <p:cNvPicPr>
            <a:picLocks noGrp="1" noChangeAspect="1"/>
          </p:cNvPicPr>
          <p:nvPr>
            <p:ph type="pic" idx="18"/>
          </p:nvPr>
        </p:nvPicPr>
        <p:blipFill>
          <a:blip r:embed="rId2">
            <a:extLst/>
          </a:blip>
          <a:srcRect t="12514" b="12506"/>
          <a:stretch>
            <a:fillRect/>
          </a:stretch>
        </p:blipFill>
        <p:spPr>
          <a:xfrm>
            <a:off x="4581838" y="3961210"/>
            <a:ext cx="1775024" cy="1775216"/>
          </a:xfrm>
          <a:custGeom>
            <a:avLst/>
            <a:gdLst/>
            <a:ahLst/>
            <a:cxnLst>
              <a:cxn ang="0">
                <a:pos x="wd2" y="hd2"/>
              </a:cxn>
              <a:cxn ang="5400000">
                <a:pos x="wd2" y="hd2"/>
              </a:cxn>
              <a:cxn ang="10800000">
                <a:pos x="wd2" y="hd2"/>
              </a:cxn>
              <a:cxn ang="16200000">
                <a:pos x="wd2" y="hd2"/>
              </a:cxn>
            </a:cxnLst>
            <a:rect l="0" t="0" r="r" b="b"/>
            <a:pathLst>
              <a:path w="21600" h="20595" extrusionOk="0">
                <a:moveTo>
                  <a:pt x="10798" y="0"/>
                </a:moveTo>
                <a:cubicBezTo>
                  <a:pt x="8034" y="0"/>
                  <a:pt x="5272" y="1005"/>
                  <a:pt x="3163" y="3016"/>
                </a:cubicBezTo>
                <a:cubicBezTo>
                  <a:pt x="1054" y="5026"/>
                  <a:pt x="0" y="7660"/>
                  <a:pt x="0" y="10295"/>
                </a:cubicBezTo>
                <a:cubicBezTo>
                  <a:pt x="0" y="12930"/>
                  <a:pt x="1054" y="15569"/>
                  <a:pt x="3163" y="17579"/>
                </a:cubicBezTo>
                <a:cubicBezTo>
                  <a:pt x="7380" y="21600"/>
                  <a:pt x="14220" y="21600"/>
                  <a:pt x="18437" y="17579"/>
                </a:cubicBezTo>
                <a:cubicBezTo>
                  <a:pt x="20546" y="15569"/>
                  <a:pt x="21600" y="12930"/>
                  <a:pt x="21600" y="10295"/>
                </a:cubicBezTo>
                <a:cubicBezTo>
                  <a:pt x="21600" y="7660"/>
                  <a:pt x="20546" y="5026"/>
                  <a:pt x="18437" y="3016"/>
                </a:cubicBezTo>
                <a:cubicBezTo>
                  <a:pt x="16328" y="1005"/>
                  <a:pt x="13561" y="0"/>
                  <a:pt x="10798" y="0"/>
                </a:cubicBezTo>
                <a:close/>
              </a:path>
            </a:pathLst>
          </a:custGeom>
        </p:spPr>
      </p:pic>
      <p:sp>
        <p:nvSpPr>
          <p:cNvPr id="556" name="Shape 556"/>
          <p:cNvSpPr>
            <a:spLocks noGrp="1"/>
          </p:cNvSpPr>
          <p:nvPr>
            <p:ph type="body" idx="19"/>
          </p:nvPr>
        </p:nvSpPr>
        <p:spPr>
          <a:prstGeom prst="rect">
            <a:avLst/>
          </a:prstGeom>
        </p:spPr>
        <p:txBody>
          <a:bodyPr/>
          <a:lstStyle/>
          <a:p>
            <a:r>
              <a:t>Name Surname</a:t>
            </a:r>
          </a:p>
        </p:txBody>
      </p:sp>
      <p:sp>
        <p:nvSpPr>
          <p:cNvPr id="557" name="Shape 557"/>
          <p:cNvSpPr>
            <a:spLocks noGrp="1"/>
          </p:cNvSpPr>
          <p:nvPr>
            <p:ph type="body" idx="20"/>
          </p:nvPr>
        </p:nvSpPr>
        <p:spPr>
          <a:prstGeom prst="rect">
            <a:avLst/>
          </a:prstGeom>
        </p:spPr>
        <p:txBody>
          <a:bodyPr/>
          <a:lstStyle/>
          <a:p>
            <a:r>
              <a:t>Mirum est notare quam littera gothica, putamus claram, anteposuerit formas humanitatis decima.</a:t>
            </a:r>
          </a:p>
        </p:txBody>
      </p:sp>
      <p:pic>
        <p:nvPicPr>
          <p:cNvPr id="558" name="Photo-Placeholder.jpg"/>
          <p:cNvPicPr>
            <a:picLocks noGrp="1" noChangeAspect="1"/>
          </p:cNvPicPr>
          <p:nvPr>
            <p:ph type="pic" idx="21"/>
          </p:nvPr>
        </p:nvPicPr>
        <p:blipFill>
          <a:blip r:embed="rId2">
            <a:extLst/>
          </a:blip>
          <a:srcRect t="12514" b="12506"/>
          <a:stretch>
            <a:fillRect/>
          </a:stretch>
        </p:blipFill>
        <p:spPr>
          <a:xfrm>
            <a:off x="4581838" y="6496817"/>
            <a:ext cx="1775024" cy="1775216"/>
          </a:xfrm>
          <a:custGeom>
            <a:avLst/>
            <a:gdLst/>
            <a:ahLst/>
            <a:cxnLst>
              <a:cxn ang="0">
                <a:pos x="wd2" y="hd2"/>
              </a:cxn>
              <a:cxn ang="5400000">
                <a:pos x="wd2" y="hd2"/>
              </a:cxn>
              <a:cxn ang="10800000">
                <a:pos x="wd2" y="hd2"/>
              </a:cxn>
              <a:cxn ang="16200000">
                <a:pos x="wd2" y="hd2"/>
              </a:cxn>
            </a:cxnLst>
            <a:rect l="0" t="0" r="r" b="b"/>
            <a:pathLst>
              <a:path w="21600" h="20595" extrusionOk="0">
                <a:moveTo>
                  <a:pt x="10798" y="0"/>
                </a:moveTo>
                <a:cubicBezTo>
                  <a:pt x="8034" y="0"/>
                  <a:pt x="5272" y="1005"/>
                  <a:pt x="3163" y="3016"/>
                </a:cubicBezTo>
                <a:cubicBezTo>
                  <a:pt x="1054" y="5026"/>
                  <a:pt x="0" y="7660"/>
                  <a:pt x="0" y="10295"/>
                </a:cubicBezTo>
                <a:cubicBezTo>
                  <a:pt x="0" y="12930"/>
                  <a:pt x="1054" y="15569"/>
                  <a:pt x="3163" y="17579"/>
                </a:cubicBezTo>
                <a:cubicBezTo>
                  <a:pt x="7380" y="21600"/>
                  <a:pt x="14220" y="21600"/>
                  <a:pt x="18437" y="17579"/>
                </a:cubicBezTo>
                <a:cubicBezTo>
                  <a:pt x="20546" y="15569"/>
                  <a:pt x="21600" y="12930"/>
                  <a:pt x="21600" y="10295"/>
                </a:cubicBezTo>
                <a:cubicBezTo>
                  <a:pt x="21600" y="7660"/>
                  <a:pt x="20546" y="5026"/>
                  <a:pt x="18437" y="3016"/>
                </a:cubicBezTo>
                <a:cubicBezTo>
                  <a:pt x="16328" y="1005"/>
                  <a:pt x="13561" y="0"/>
                  <a:pt x="10798" y="0"/>
                </a:cubicBezTo>
                <a:close/>
              </a:path>
            </a:pathLst>
          </a:custGeom>
        </p:spPr>
      </p:pic>
      <p:sp>
        <p:nvSpPr>
          <p:cNvPr id="559" name="Shape 559"/>
          <p:cNvSpPr>
            <a:spLocks noGrp="1"/>
          </p:cNvSpPr>
          <p:nvPr>
            <p:ph type="body" idx="22"/>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21600" y="2559"/>
                </a:moveTo>
                <a:cubicBezTo>
                  <a:pt x="20805" y="2994"/>
                  <a:pt x="19949" y="3285"/>
                  <a:pt x="19055" y="3417"/>
                </a:cubicBezTo>
                <a:cubicBezTo>
                  <a:pt x="19968" y="2742"/>
                  <a:pt x="20672" y="1676"/>
                  <a:pt x="21003" y="401"/>
                </a:cubicBezTo>
                <a:cubicBezTo>
                  <a:pt x="20147" y="1026"/>
                  <a:pt x="19198" y="1478"/>
                  <a:pt x="18187" y="1722"/>
                </a:cubicBezTo>
                <a:cubicBezTo>
                  <a:pt x="17379" y="665"/>
                  <a:pt x="16228" y="0"/>
                  <a:pt x="14953" y="0"/>
                </a:cubicBezTo>
                <a:cubicBezTo>
                  <a:pt x="12506" y="0"/>
                  <a:pt x="10524" y="2441"/>
                  <a:pt x="10524" y="5454"/>
                </a:cubicBezTo>
                <a:cubicBezTo>
                  <a:pt x="10524" y="5881"/>
                  <a:pt x="10561" y="6298"/>
                  <a:pt x="10637" y="6694"/>
                </a:cubicBezTo>
                <a:cubicBezTo>
                  <a:pt x="6954" y="6468"/>
                  <a:pt x="3689" y="4296"/>
                  <a:pt x="1504" y="998"/>
                </a:cubicBezTo>
                <a:cubicBezTo>
                  <a:pt x="1122" y="1806"/>
                  <a:pt x="903" y="2742"/>
                  <a:pt x="903" y="3739"/>
                </a:cubicBezTo>
                <a:cubicBezTo>
                  <a:pt x="903" y="5631"/>
                  <a:pt x="1686" y="7302"/>
                  <a:pt x="2875" y="8279"/>
                </a:cubicBezTo>
                <a:cubicBezTo>
                  <a:pt x="2149" y="8248"/>
                  <a:pt x="1466" y="8005"/>
                  <a:pt x="868" y="7599"/>
                </a:cubicBezTo>
                <a:cubicBezTo>
                  <a:pt x="868" y="7618"/>
                  <a:pt x="868" y="7641"/>
                  <a:pt x="868" y="7666"/>
                </a:cubicBezTo>
                <a:cubicBezTo>
                  <a:pt x="868" y="10307"/>
                  <a:pt x="2395" y="12512"/>
                  <a:pt x="4423" y="13011"/>
                </a:cubicBezTo>
                <a:cubicBezTo>
                  <a:pt x="4051" y="13134"/>
                  <a:pt x="3658" y="13201"/>
                  <a:pt x="3255" y="13201"/>
                </a:cubicBezTo>
                <a:cubicBezTo>
                  <a:pt x="2970" y="13201"/>
                  <a:pt x="2691" y="13168"/>
                  <a:pt x="2420" y="13106"/>
                </a:cubicBezTo>
                <a:cubicBezTo>
                  <a:pt x="2983" y="15270"/>
                  <a:pt x="4621" y="16846"/>
                  <a:pt x="6561" y="16890"/>
                </a:cubicBezTo>
                <a:cubicBezTo>
                  <a:pt x="5042" y="18353"/>
                  <a:pt x="3134" y="19225"/>
                  <a:pt x="1056" y="19225"/>
                </a:cubicBezTo>
                <a:cubicBezTo>
                  <a:pt x="700" y="19225"/>
                  <a:pt x="347" y="19197"/>
                  <a:pt x="0" y="19149"/>
                </a:cubicBezTo>
                <a:cubicBezTo>
                  <a:pt x="1963" y="20695"/>
                  <a:pt x="4290" y="21600"/>
                  <a:pt x="6791" y="21600"/>
                </a:cubicBezTo>
                <a:cubicBezTo>
                  <a:pt x="14943" y="21600"/>
                  <a:pt x="19401" y="13291"/>
                  <a:pt x="19401" y="6084"/>
                </a:cubicBezTo>
                <a:cubicBezTo>
                  <a:pt x="19401" y="5851"/>
                  <a:pt x="19396" y="5613"/>
                  <a:pt x="19388" y="5380"/>
                </a:cubicBezTo>
                <a:cubicBezTo>
                  <a:pt x="20253" y="4614"/>
                  <a:pt x="21005" y="3652"/>
                  <a:pt x="21600" y="2559"/>
                </a:cubicBezTo>
                <a:cubicBezTo>
                  <a:pt x="21600" y="2559"/>
                  <a:pt x="21600" y="2559"/>
                  <a:pt x="21600" y="2559"/>
                </a:cubicBezTo>
                <a:close/>
              </a:path>
            </a:pathLst>
          </a:custGeom>
        </p:spPr>
        <p:txBody>
          <a:bodyPr/>
          <a:lstStyle/>
          <a:p>
            <a:endParaRPr/>
          </a:p>
        </p:txBody>
      </p:sp>
      <p:sp>
        <p:nvSpPr>
          <p:cNvPr id="560" name="Shape 560"/>
          <p:cNvSpPr>
            <a:spLocks noGrp="1"/>
          </p:cNvSpPr>
          <p:nvPr>
            <p:ph type="body" idx="23"/>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4362" y="21600"/>
                </a:moveTo>
                <a:lnTo>
                  <a:pt x="4786" y="21600"/>
                </a:lnTo>
                <a:lnTo>
                  <a:pt x="4786" y="10800"/>
                </a:lnTo>
                <a:lnTo>
                  <a:pt x="0" y="10800"/>
                </a:lnTo>
                <a:lnTo>
                  <a:pt x="0" y="7077"/>
                </a:lnTo>
                <a:lnTo>
                  <a:pt x="4786" y="7077"/>
                </a:lnTo>
                <a:lnTo>
                  <a:pt x="4786" y="4842"/>
                </a:lnTo>
                <a:cubicBezTo>
                  <a:pt x="4786" y="1806"/>
                  <a:pt x="7489" y="0"/>
                  <a:pt x="15162" y="0"/>
                </a:cubicBezTo>
                <a:lnTo>
                  <a:pt x="21552" y="0"/>
                </a:lnTo>
                <a:lnTo>
                  <a:pt x="21552" y="3723"/>
                </a:lnTo>
                <a:lnTo>
                  <a:pt x="17560" y="3723"/>
                </a:lnTo>
                <a:cubicBezTo>
                  <a:pt x="14572" y="3723"/>
                  <a:pt x="14372" y="4243"/>
                  <a:pt x="14372" y="5214"/>
                </a:cubicBezTo>
                <a:lnTo>
                  <a:pt x="14362" y="7077"/>
                </a:lnTo>
                <a:lnTo>
                  <a:pt x="21600" y="7077"/>
                </a:lnTo>
                <a:lnTo>
                  <a:pt x="20752" y="10800"/>
                </a:lnTo>
                <a:lnTo>
                  <a:pt x="14362" y="10800"/>
                </a:lnTo>
                <a:cubicBezTo>
                  <a:pt x="14362" y="10800"/>
                  <a:pt x="14362" y="21600"/>
                  <a:pt x="14362" y="21600"/>
                </a:cubicBezTo>
                <a:close/>
              </a:path>
            </a:pathLst>
          </a:custGeom>
        </p:spPr>
        <p:txBody>
          <a:bodyPr/>
          <a:lstStyle/>
          <a:p>
            <a:endParaRPr/>
          </a:p>
        </p:txBody>
      </p:sp>
      <p:sp>
        <p:nvSpPr>
          <p:cNvPr id="561" name="Shape 561"/>
          <p:cNvSpPr>
            <a:spLocks noGrp="1"/>
          </p:cNvSpPr>
          <p:nvPr>
            <p:ph type="body" idx="24"/>
          </p:nvPr>
        </p:nvSpPr>
        <p:spPr>
          <a:custGeom>
            <a:avLst/>
            <a:gdLst/>
            <a:ahLst/>
            <a:cxnLst>
              <a:cxn ang="0">
                <a:pos x="wd2" y="hd2"/>
              </a:cxn>
              <a:cxn ang="5400000">
                <a:pos x="wd2" y="hd2"/>
              </a:cxn>
              <a:cxn ang="10800000">
                <a:pos x="wd2" y="hd2"/>
              </a:cxn>
              <a:cxn ang="16200000">
                <a:pos x="wd2" y="hd2"/>
              </a:cxn>
            </a:cxnLst>
            <a:rect l="0" t="0" r="r" b="b"/>
            <a:pathLst>
              <a:path w="20935" h="21287" extrusionOk="0">
                <a:moveTo>
                  <a:pt x="8719" y="13902"/>
                </a:moveTo>
                <a:cubicBezTo>
                  <a:pt x="8086" y="16090"/>
                  <a:pt x="7465" y="18199"/>
                  <a:pt x="6111" y="19862"/>
                </a:cubicBezTo>
                <a:cubicBezTo>
                  <a:pt x="5699" y="20370"/>
                  <a:pt x="5281" y="21012"/>
                  <a:pt x="4573" y="21287"/>
                </a:cubicBezTo>
                <a:cubicBezTo>
                  <a:pt x="3525" y="17039"/>
                  <a:pt x="5712" y="13464"/>
                  <a:pt x="6579" y="9893"/>
                </a:cubicBezTo>
                <a:cubicBezTo>
                  <a:pt x="5475" y="8121"/>
                  <a:pt x="6162" y="5116"/>
                  <a:pt x="8519" y="4777"/>
                </a:cubicBezTo>
                <a:cubicBezTo>
                  <a:pt x="11938" y="4282"/>
                  <a:pt x="11037" y="7536"/>
                  <a:pt x="10457" y="9049"/>
                </a:cubicBezTo>
                <a:cubicBezTo>
                  <a:pt x="10139" y="9877"/>
                  <a:pt x="9566" y="10671"/>
                  <a:pt x="9654" y="11581"/>
                </a:cubicBezTo>
                <a:cubicBezTo>
                  <a:pt x="9843" y="13499"/>
                  <a:pt x="12902" y="13622"/>
                  <a:pt x="14467" y="12636"/>
                </a:cubicBezTo>
                <a:cubicBezTo>
                  <a:pt x="16713" y="11223"/>
                  <a:pt x="17361" y="8494"/>
                  <a:pt x="17144" y="6253"/>
                </a:cubicBezTo>
                <a:cubicBezTo>
                  <a:pt x="16810" y="2840"/>
                  <a:pt x="11909" y="1143"/>
                  <a:pt x="7583" y="2508"/>
                </a:cubicBezTo>
                <a:cubicBezTo>
                  <a:pt x="5355" y="3211"/>
                  <a:pt x="3329" y="4827"/>
                  <a:pt x="3035" y="7202"/>
                </a:cubicBezTo>
                <a:cubicBezTo>
                  <a:pt x="2881" y="8453"/>
                  <a:pt x="3214" y="9451"/>
                  <a:pt x="3838" y="10156"/>
                </a:cubicBezTo>
                <a:cubicBezTo>
                  <a:pt x="3933" y="10263"/>
                  <a:pt x="4258" y="10453"/>
                  <a:pt x="4305" y="10738"/>
                </a:cubicBezTo>
                <a:cubicBezTo>
                  <a:pt x="4403" y="11316"/>
                  <a:pt x="3968" y="11940"/>
                  <a:pt x="3570" y="12371"/>
                </a:cubicBezTo>
                <a:cubicBezTo>
                  <a:pt x="1354" y="11867"/>
                  <a:pt x="210" y="10298"/>
                  <a:pt x="26" y="8311"/>
                </a:cubicBezTo>
                <a:cubicBezTo>
                  <a:pt x="-390" y="3790"/>
                  <a:pt x="4313" y="350"/>
                  <a:pt x="9854" y="29"/>
                </a:cubicBezTo>
                <a:cubicBezTo>
                  <a:pt x="15764" y="-313"/>
                  <a:pt x="20453" y="2380"/>
                  <a:pt x="20886" y="6306"/>
                </a:cubicBezTo>
                <a:cubicBezTo>
                  <a:pt x="21210" y="9225"/>
                  <a:pt x="19897" y="12163"/>
                  <a:pt x="17812" y="13743"/>
                </a:cubicBezTo>
                <a:cubicBezTo>
                  <a:pt x="16244" y="14931"/>
                  <a:pt x="12913" y="16092"/>
                  <a:pt x="10190" y="14957"/>
                </a:cubicBezTo>
                <a:cubicBezTo>
                  <a:pt x="9585" y="14704"/>
                  <a:pt x="9318" y="14397"/>
                  <a:pt x="8719" y="13902"/>
                </a:cubicBezTo>
                <a:close/>
              </a:path>
            </a:pathLst>
          </a:custGeom>
        </p:spPr>
        <p:txBody>
          <a:bodyPr/>
          <a:lstStyle/>
          <a:p>
            <a:endParaRPr/>
          </a:p>
        </p:txBody>
      </p:sp>
      <p:sp>
        <p:nvSpPr>
          <p:cNvPr id="562" name="Shape 562"/>
          <p:cNvSpPr>
            <a:spLocks noGrp="1"/>
          </p:cNvSpPr>
          <p:nvPr>
            <p:ph type="body" idx="25"/>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21600" y="2559"/>
                </a:moveTo>
                <a:cubicBezTo>
                  <a:pt x="20805" y="2994"/>
                  <a:pt x="19949" y="3285"/>
                  <a:pt x="19055" y="3417"/>
                </a:cubicBezTo>
                <a:cubicBezTo>
                  <a:pt x="19968" y="2742"/>
                  <a:pt x="20672" y="1676"/>
                  <a:pt x="21003" y="401"/>
                </a:cubicBezTo>
                <a:cubicBezTo>
                  <a:pt x="20147" y="1026"/>
                  <a:pt x="19198" y="1478"/>
                  <a:pt x="18187" y="1722"/>
                </a:cubicBezTo>
                <a:cubicBezTo>
                  <a:pt x="17379" y="665"/>
                  <a:pt x="16228" y="0"/>
                  <a:pt x="14953" y="0"/>
                </a:cubicBezTo>
                <a:cubicBezTo>
                  <a:pt x="12506" y="0"/>
                  <a:pt x="10524" y="2441"/>
                  <a:pt x="10524" y="5454"/>
                </a:cubicBezTo>
                <a:cubicBezTo>
                  <a:pt x="10524" y="5881"/>
                  <a:pt x="10561" y="6298"/>
                  <a:pt x="10637" y="6694"/>
                </a:cubicBezTo>
                <a:cubicBezTo>
                  <a:pt x="6954" y="6468"/>
                  <a:pt x="3689" y="4296"/>
                  <a:pt x="1504" y="998"/>
                </a:cubicBezTo>
                <a:cubicBezTo>
                  <a:pt x="1122" y="1806"/>
                  <a:pt x="903" y="2742"/>
                  <a:pt x="903" y="3739"/>
                </a:cubicBezTo>
                <a:cubicBezTo>
                  <a:pt x="903" y="5631"/>
                  <a:pt x="1686" y="7302"/>
                  <a:pt x="2875" y="8279"/>
                </a:cubicBezTo>
                <a:cubicBezTo>
                  <a:pt x="2149" y="8248"/>
                  <a:pt x="1466" y="8005"/>
                  <a:pt x="868" y="7599"/>
                </a:cubicBezTo>
                <a:cubicBezTo>
                  <a:pt x="868" y="7618"/>
                  <a:pt x="868" y="7641"/>
                  <a:pt x="868" y="7666"/>
                </a:cubicBezTo>
                <a:cubicBezTo>
                  <a:pt x="868" y="10307"/>
                  <a:pt x="2395" y="12512"/>
                  <a:pt x="4423" y="13011"/>
                </a:cubicBezTo>
                <a:cubicBezTo>
                  <a:pt x="4051" y="13134"/>
                  <a:pt x="3658" y="13201"/>
                  <a:pt x="3255" y="13201"/>
                </a:cubicBezTo>
                <a:cubicBezTo>
                  <a:pt x="2970" y="13201"/>
                  <a:pt x="2691" y="13168"/>
                  <a:pt x="2420" y="13106"/>
                </a:cubicBezTo>
                <a:cubicBezTo>
                  <a:pt x="2983" y="15270"/>
                  <a:pt x="4621" y="16846"/>
                  <a:pt x="6561" y="16890"/>
                </a:cubicBezTo>
                <a:cubicBezTo>
                  <a:pt x="5042" y="18353"/>
                  <a:pt x="3134" y="19225"/>
                  <a:pt x="1056" y="19225"/>
                </a:cubicBezTo>
                <a:cubicBezTo>
                  <a:pt x="700" y="19225"/>
                  <a:pt x="347" y="19197"/>
                  <a:pt x="0" y="19149"/>
                </a:cubicBezTo>
                <a:cubicBezTo>
                  <a:pt x="1963" y="20695"/>
                  <a:pt x="4290" y="21600"/>
                  <a:pt x="6791" y="21600"/>
                </a:cubicBezTo>
                <a:cubicBezTo>
                  <a:pt x="14943" y="21600"/>
                  <a:pt x="19401" y="13291"/>
                  <a:pt x="19401" y="6084"/>
                </a:cubicBezTo>
                <a:cubicBezTo>
                  <a:pt x="19401" y="5851"/>
                  <a:pt x="19396" y="5613"/>
                  <a:pt x="19388" y="5380"/>
                </a:cubicBezTo>
                <a:cubicBezTo>
                  <a:pt x="20253" y="4614"/>
                  <a:pt x="21005" y="3652"/>
                  <a:pt x="21600" y="2559"/>
                </a:cubicBezTo>
                <a:cubicBezTo>
                  <a:pt x="21600" y="2559"/>
                  <a:pt x="21600" y="2559"/>
                  <a:pt x="21600" y="2559"/>
                </a:cubicBezTo>
                <a:close/>
              </a:path>
            </a:pathLst>
          </a:custGeom>
        </p:spPr>
        <p:txBody>
          <a:bodyPr/>
          <a:lstStyle/>
          <a:p>
            <a:endParaRPr/>
          </a:p>
        </p:txBody>
      </p:sp>
      <p:sp>
        <p:nvSpPr>
          <p:cNvPr id="563" name="Shape 563"/>
          <p:cNvSpPr>
            <a:spLocks noGrp="1"/>
          </p:cNvSpPr>
          <p:nvPr>
            <p:ph type="body" idx="26"/>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4362" y="21600"/>
                </a:moveTo>
                <a:lnTo>
                  <a:pt x="4786" y="21600"/>
                </a:lnTo>
                <a:lnTo>
                  <a:pt x="4786" y="10800"/>
                </a:lnTo>
                <a:lnTo>
                  <a:pt x="0" y="10800"/>
                </a:lnTo>
                <a:lnTo>
                  <a:pt x="0" y="7077"/>
                </a:lnTo>
                <a:lnTo>
                  <a:pt x="4786" y="7077"/>
                </a:lnTo>
                <a:lnTo>
                  <a:pt x="4786" y="4842"/>
                </a:lnTo>
                <a:cubicBezTo>
                  <a:pt x="4786" y="1806"/>
                  <a:pt x="7489" y="0"/>
                  <a:pt x="15162" y="0"/>
                </a:cubicBezTo>
                <a:lnTo>
                  <a:pt x="21552" y="0"/>
                </a:lnTo>
                <a:lnTo>
                  <a:pt x="21552" y="3723"/>
                </a:lnTo>
                <a:lnTo>
                  <a:pt x="17560" y="3723"/>
                </a:lnTo>
                <a:cubicBezTo>
                  <a:pt x="14572" y="3723"/>
                  <a:pt x="14372" y="4243"/>
                  <a:pt x="14372" y="5214"/>
                </a:cubicBezTo>
                <a:lnTo>
                  <a:pt x="14362" y="7077"/>
                </a:lnTo>
                <a:lnTo>
                  <a:pt x="21600" y="7077"/>
                </a:lnTo>
                <a:lnTo>
                  <a:pt x="20752" y="10800"/>
                </a:lnTo>
                <a:lnTo>
                  <a:pt x="14362" y="10800"/>
                </a:lnTo>
                <a:cubicBezTo>
                  <a:pt x="14362" y="10800"/>
                  <a:pt x="14362" y="21600"/>
                  <a:pt x="14362" y="21600"/>
                </a:cubicBezTo>
                <a:close/>
              </a:path>
            </a:pathLst>
          </a:custGeom>
        </p:spPr>
        <p:txBody>
          <a:bodyPr/>
          <a:lstStyle/>
          <a:p>
            <a:endParaRPr/>
          </a:p>
        </p:txBody>
      </p:sp>
      <p:sp>
        <p:nvSpPr>
          <p:cNvPr id="564" name="Shape 564"/>
          <p:cNvSpPr>
            <a:spLocks noGrp="1"/>
          </p:cNvSpPr>
          <p:nvPr>
            <p:ph type="body" idx="27"/>
          </p:nvPr>
        </p:nvSpPr>
        <p:spPr>
          <a:custGeom>
            <a:avLst/>
            <a:gdLst/>
            <a:ahLst/>
            <a:cxnLst>
              <a:cxn ang="0">
                <a:pos x="wd2" y="hd2"/>
              </a:cxn>
              <a:cxn ang="5400000">
                <a:pos x="wd2" y="hd2"/>
              </a:cxn>
              <a:cxn ang="10800000">
                <a:pos x="wd2" y="hd2"/>
              </a:cxn>
              <a:cxn ang="16200000">
                <a:pos x="wd2" y="hd2"/>
              </a:cxn>
            </a:cxnLst>
            <a:rect l="0" t="0" r="r" b="b"/>
            <a:pathLst>
              <a:path w="20935" h="21287" extrusionOk="0">
                <a:moveTo>
                  <a:pt x="8719" y="13902"/>
                </a:moveTo>
                <a:cubicBezTo>
                  <a:pt x="8086" y="16090"/>
                  <a:pt x="7465" y="18199"/>
                  <a:pt x="6111" y="19862"/>
                </a:cubicBezTo>
                <a:cubicBezTo>
                  <a:pt x="5699" y="20370"/>
                  <a:pt x="5281" y="21012"/>
                  <a:pt x="4573" y="21287"/>
                </a:cubicBezTo>
                <a:cubicBezTo>
                  <a:pt x="3525" y="17039"/>
                  <a:pt x="5712" y="13464"/>
                  <a:pt x="6579" y="9893"/>
                </a:cubicBezTo>
                <a:cubicBezTo>
                  <a:pt x="5475" y="8121"/>
                  <a:pt x="6162" y="5116"/>
                  <a:pt x="8519" y="4777"/>
                </a:cubicBezTo>
                <a:cubicBezTo>
                  <a:pt x="11938" y="4282"/>
                  <a:pt x="11037" y="7536"/>
                  <a:pt x="10457" y="9049"/>
                </a:cubicBezTo>
                <a:cubicBezTo>
                  <a:pt x="10139" y="9877"/>
                  <a:pt x="9566" y="10671"/>
                  <a:pt x="9654" y="11581"/>
                </a:cubicBezTo>
                <a:cubicBezTo>
                  <a:pt x="9843" y="13499"/>
                  <a:pt x="12902" y="13622"/>
                  <a:pt x="14467" y="12636"/>
                </a:cubicBezTo>
                <a:cubicBezTo>
                  <a:pt x="16713" y="11223"/>
                  <a:pt x="17361" y="8494"/>
                  <a:pt x="17144" y="6253"/>
                </a:cubicBezTo>
                <a:cubicBezTo>
                  <a:pt x="16810" y="2840"/>
                  <a:pt x="11909" y="1143"/>
                  <a:pt x="7583" y="2508"/>
                </a:cubicBezTo>
                <a:cubicBezTo>
                  <a:pt x="5355" y="3211"/>
                  <a:pt x="3329" y="4827"/>
                  <a:pt x="3035" y="7202"/>
                </a:cubicBezTo>
                <a:cubicBezTo>
                  <a:pt x="2881" y="8453"/>
                  <a:pt x="3214" y="9451"/>
                  <a:pt x="3838" y="10156"/>
                </a:cubicBezTo>
                <a:cubicBezTo>
                  <a:pt x="3933" y="10263"/>
                  <a:pt x="4258" y="10453"/>
                  <a:pt x="4305" y="10738"/>
                </a:cubicBezTo>
                <a:cubicBezTo>
                  <a:pt x="4403" y="11316"/>
                  <a:pt x="3968" y="11940"/>
                  <a:pt x="3570" y="12371"/>
                </a:cubicBezTo>
                <a:cubicBezTo>
                  <a:pt x="1354" y="11867"/>
                  <a:pt x="210" y="10298"/>
                  <a:pt x="26" y="8311"/>
                </a:cubicBezTo>
                <a:cubicBezTo>
                  <a:pt x="-390" y="3790"/>
                  <a:pt x="4313" y="350"/>
                  <a:pt x="9854" y="29"/>
                </a:cubicBezTo>
                <a:cubicBezTo>
                  <a:pt x="15764" y="-313"/>
                  <a:pt x="20453" y="2380"/>
                  <a:pt x="20886" y="6306"/>
                </a:cubicBezTo>
                <a:cubicBezTo>
                  <a:pt x="21210" y="9225"/>
                  <a:pt x="19897" y="12163"/>
                  <a:pt x="17812" y="13743"/>
                </a:cubicBezTo>
                <a:cubicBezTo>
                  <a:pt x="16244" y="14931"/>
                  <a:pt x="12913" y="16092"/>
                  <a:pt x="10190" y="14957"/>
                </a:cubicBezTo>
                <a:cubicBezTo>
                  <a:pt x="9585" y="14704"/>
                  <a:pt x="9318" y="14397"/>
                  <a:pt x="8719" y="13902"/>
                </a:cubicBezTo>
                <a:close/>
              </a:path>
            </a:pathLst>
          </a:custGeom>
        </p:spPr>
        <p:txBody>
          <a:bodyPr/>
          <a:lstStyle/>
          <a:p>
            <a:endParaRPr/>
          </a:p>
        </p:txBody>
      </p:sp>
      <p:sp>
        <p:nvSpPr>
          <p:cNvPr id="565" name="Shape 565"/>
          <p:cNvSpPr>
            <a:spLocks noGrp="1"/>
          </p:cNvSpPr>
          <p:nvPr>
            <p:ph type="body" idx="28"/>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21600" y="2559"/>
                </a:moveTo>
                <a:cubicBezTo>
                  <a:pt x="20805" y="2994"/>
                  <a:pt x="19949" y="3285"/>
                  <a:pt x="19055" y="3417"/>
                </a:cubicBezTo>
                <a:cubicBezTo>
                  <a:pt x="19968" y="2742"/>
                  <a:pt x="20672" y="1676"/>
                  <a:pt x="21003" y="401"/>
                </a:cubicBezTo>
                <a:cubicBezTo>
                  <a:pt x="20147" y="1026"/>
                  <a:pt x="19198" y="1478"/>
                  <a:pt x="18187" y="1722"/>
                </a:cubicBezTo>
                <a:cubicBezTo>
                  <a:pt x="17379" y="665"/>
                  <a:pt x="16228" y="0"/>
                  <a:pt x="14953" y="0"/>
                </a:cubicBezTo>
                <a:cubicBezTo>
                  <a:pt x="12506" y="0"/>
                  <a:pt x="10524" y="2441"/>
                  <a:pt x="10524" y="5454"/>
                </a:cubicBezTo>
                <a:cubicBezTo>
                  <a:pt x="10524" y="5881"/>
                  <a:pt x="10561" y="6298"/>
                  <a:pt x="10637" y="6694"/>
                </a:cubicBezTo>
                <a:cubicBezTo>
                  <a:pt x="6954" y="6468"/>
                  <a:pt x="3689" y="4296"/>
                  <a:pt x="1504" y="998"/>
                </a:cubicBezTo>
                <a:cubicBezTo>
                  <a:pt x="1122" y="1806"/>
                  <a:pt x="903" y="2742"/>
                  <a:pt x="903" y="3739"/>
                </a:cubicBezTo>
                <a:cubicBezTo>
                  <a:pt x="903" y="5631"/>
                  <a:pt x="1686" y="7302"/>
                  <a:pt x="2875" y="8279"/>
                </a:cubicBezTo>
                <a:cubicBezTo>
                  <a:pt x="2149" y="8248"/>
                  <a:pt x="1466" y="8005"/>
                  <a:pt x="868" y="7599"/>
                </a:cubicBezTo>
                <a:cubicBezTo>
                  <a:pt x="868" y="7618"/>
                  <a:pt x="868" y="7641"/>
                  <a:pt x="868" y="7666"/>
                </a:cubicBezTo>
                <a:cubicBezTo>
                  <a:pt x="868" y="10307"/>
                  <a:pt x="2395" y="12512"/>
                  <a:pt x="4423" y="13011"/>
                </a:cubicBezTo>
                <a:cubicBezTo>
                  <a:pt x="4051" y="13134"/>
                  <a:pt x="3658" y="13201"/>
                  <a:pt x="3255" y="13201"/>
                </a:cubicBezTo>
                <a:cubicBezTo>
                  <a:pt x="2970" y="13201"/>
                  <a:pt x="2691" y="13168"/>
                  <a:pt x="2420" y="13106"/>
                </a:cubicBezTo>
                <a:cubicBezTo>
                  <a:pt x="2983" y="15270"/>
                  <a:pt x="4621" y="16846"/>
                  <a:pt x="6561" y="16890"/>
                </a:cubicBezTo>
                <a:cubicBezTo>
                  <a:pt x="5042" y="18353"/>
                  <a:pt x="3134" y="19225"/>
                  <a:pt x="1056" y="19225"/>
                </a:cubicBezTo>
                <a:cubicBezTo>
                  <a:pt x="700" y="19225"/>
                  <a:pt x="347" y="19197"/>
                  <a:pt x="0" y="19149"/>
                </a:cubicBezTo>
                <a:cubicBezTo>
                  <a:pt x="1963" y="20695"/>
                  <a:pt x="4290" y="21600"/>
                  <a:pt x="6791" y="21600"/>
                </a:cubicBezTo>
                <a:cubicBezTo>
                  <a:pt x="14943" y="21600"/>
                  <a:pt x="19401" y="13291"/>
                  <a:pt x="19401" y="6084"/>
                </a:cubicBezTo>
                <a:cubicBezTo>
                  <a:pt x="19401" y="5851"/>
                  <a:pt x="19396" y="5613"/>
                  <a:pt x="19388" y="5380"/>
                </a:cubicBezTo>
                <a:cubicBezTo>
                  <a:pt x="20253" y="4614"/>
                  <a:pt x="21005" y="3652"/>
                  <a:pt x="21600" y="2559"/>
                </a:cubicBezTo>
                <a:cubicBezTo>
                  <a:pt x="21600" y="2559"/>
                  <a:pt x="21600" y="2559"/>
                  <a:pt x="21600" y="2559"/>
                </a:cubicBezTo>
                <a:close/>
              </a:path>
            </a:pathLst>
          </a:custGeom>
        </p:spPr>
        <p:txBody>
          <a:bodyPr/>
          <a:lstStyle/>
          <a:p>
            <a:endParaRPr/>
          </a:p>
        </p:txBody>
      </p:sp>
      <p:sp>
        <p:nvSpPr>
          <p:cNvPr id="566" name="Shape 566"/>
          <p:cNvSpPr>
            <a:spLocks noGrp="1"/>
          </p:cNvSpPr>
          <p:nvPr>
            <p:ph type="body" idx="29"/>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4362" y="21600"/>
                </a:moveTo>
                <a:lnTo>
                  <a:pt x="4786" y="21600"/>
                </a:lnTo>
                <a:lnTo>
                  <a:pt x="4786" y="10800"/>
                </a:lnTo>
                <a:lnTo>
                  <a:pt x="0" y="10800"/>
                </a:lnTo>
                <a:lnTo>
                  <a:pt x="0" y="7077"/>
                </a:lnTo>
                <a:lnTo>
                  <a:pt x="4786" y="7077"/>
                </a:lnTo>
                <a:lnTo>
                  <a:pt x="4786" y="4842"/>
                </a:lnTo>
                <a:cubicBezTo>
                  <a:pt x="4786" y="1806"/>
                  <a:pt x="7489" y="0"/>
                  <a:pt x="15162" y="0"/>
                </a:cubicBezTo>
                <a:lnTo>
                  <a:pt x="21552" y="0"/>
                </a:lnTo>
                <a:lnTo>
                  <a:pt x="21552" y="3723"/>
                </a:lnTo>
                <a:lnTo>
                  <a:pt x="17560" y="3723"/>
                </a:lnTo>
                <a:cubicBezTo>
                  <a:pt x="14572" y="3723"/>
                  <a:pt x="14372" y="4243"/>
                  <a:pt x="14372" y="5214"/>
                </a:cubicBezTo>
                <a:lnTo>
                  <a:pt x="14362" y="7077"/>
                </a:lnTo>
                <a:lnTo>
                  <a:pt x="21600" y="7077"/>
                </a:lnTo>
                <a:lnTo>
                  <a:pt x="20752" y="10800"/>
                </a:lnTo>
                <a:lnTo>
                  <a:pt x="14362" y="10800"/>
                </a:lnTo>
                <a:cubicBezTo>
                  <a:pt x="14362" y="10800"/>
                  <a:pt x="14362" y="21600"/>
                  <a:pt x="14362" y="21600"/>
                </a:cubicBezTo>
                <a:close/>
              </a:path>
            </a:pathLst>
          </a:custGeom>
        </p:spPr>
        <p:txBody>
          <a:bodyPr/>
          <a:lstStyle/>
          <a:p>
            <a:endParaRPr/>
          </a:p>
        </p:txBody>
      </p:sp>
      <p:sp>
        <p:nvSpPr>
          <p:cNvPr id="567" name="Shape 567"/>
          <p:cNvSpPr>
            <a:spLocks noGrp="1"/>
          </p:cNvSpPr>
          <p:nvPr>
            <p:ph type="body" idx="30"/>
          </p:nvPr>
        </p:nvSpPr>
        <p:spPr>
          <a:custGeom>
            <a:avLst/>
            <a:gdLst/>
            <a:ahLst/>
            <a:cxnLst>
              <a:cxn ang="0">
                <a:pos x="wd2" y="hd2"/>
              </a:cxn>
              <a:cxn ang="5400000">
                <a:pos x="wd2" y="hd2"/>
              </a:cxn>
              <a:cxn ang="10800000">
                <a:pos x="wd2" y="hd2"/>
              </a:cxn>
              <a:cxn ang="16200000">
                <a:pos x="wd2" y="hd2"/>
              </a:cxn>
            </a:cxnLst>
            <a:rect l="0" t="0" r="r" b="b"/>
            <a:pathLst>
              <a:path w="20935" h="21287" extrusionOk="0">
                <a:moveTo>
                  <a:pt x="8719" y="13902"/>
                </a:moveTo>
                <a:cubicBezTo>
                  <a:pt x="8086" y="16090"/>
                  <a:pt x="7465" y="18199"/>
                  <a:pt x="6111" y="19862"/>
                </a:cubicBezTo>
                <a:cubicBezTo>
                  <a:pt x="5699" y="20370"/>
                  <a:pt x="5281" y="21012"/>
                  <a:pt x="4573" y="21287"/>
                </a:cubicBezTo>
                <a:cubicBezTo>
                  <a:pt x="3525" y="17039"/>
                  <a:pt x="5712" y="13464"/>
                  <a:pt x="6579" y="9893"/>
                </a:cubicBezTo>
                <a:cubicBezTo>
                  <a:pt x="5475" y="8121"/>
                  <a:pt x="6162" y="5116"/>
                  <a:pt x="8519" y="4777"/>
                </a:cubicBezTo>
                <a:cubicBezTo>
                  <a:pt x="11938" y="4282"/>
                  <a:pt x="11037" y="7536"/>
                  <a:pt x="10457" y="9049"/>
                </a:cubicBezTo>
                <a:cubicBezTo>
                  <a:pt x="10139" y="9877"/>
                  <a:pt x="9566" y="10671"/>
                  <a:pt x="9654" y="11581"/>
                </a:cubicBezTo>
                <a:cubicBezTo>
                  <a:pt x="9843" y="13499"/>
                  <a:pt x="12902" y="13622"/>
                  <a:pt x="14467" y="12636"/>
                </a:cubicBezTo>
                <a:cubicBezTo>
                  <a:pt x="16713" y="11223"/>
                  <a:pt x="17361" y="8494"/>
                  <a:pt x="17144" y="6253"/>
                </a:cubicBezTo>
                <a:cubicBezTo>
                  <a:pt x="16810" y="2840"/>
                  <a:pt x="11909" y="1143"/>
                  <a:pt x="7583" y="2508"/>
                </a:cubicBezTo>
                <a:cubicBezTo>
                  <a:pt x="5355" y="3211"/>
                  <a:pt x="3329" y="4827"/>
                  <a:pt x="3035" y="7202"/>
                </a:cubicBezTo>
                <a:cubicBezTo>
                  <a:pt x="2881" y="8453"/>
                  <a:pt x="3214" y="9451"/>
                  <a:pt x="3838" y="10156"/>
                </a:cubicBezTo>
                <a:cubicBezTo>
                  <a:pt x="3933" y="10263"/>
                  <a:pt x="4258" y="10453"/>
                  <a:pt x="4305" y="10738"/>
                </a:cubicBezTo>
                <a:cubicBezTo>
                  <a:pt x="4403" y="11316"/>
                  <a:pt x="3968" y="11940"/>
                  <a:pt x="3570" y="12371"/>
                </a:cubicBezTo>
                <a:cubicBezTo>
                  <a:pt x="1354" y="11867"/>
                  <a:pt x="210" y="10298"/>
                  <a:pt x="26" y="8311"/>
                </a:cubicBezTo>
                <a:cubicBezTo>
                  <a:pt x="-390" y="3790"/>
                  <a:pt x="4313" y="350"/>
                  <a:pt x="9854" y="29"/>
                </a:cubicBezTo>
                <a:cubicBezTo>
                  <a:pt x="15764" y="-313"/>
                  <a:pt x="20453" y="2380"/>
                  <a:pt x="20886" y="6306"/>
                </a:cubicBezTo>
                <a:cubicBezTo>
                  <a:pt x="21210" y="9225"/>
                  <a:pt x="19897" y="12163"/>
                  <a:pt x="17812" y="13743"/>
                </a:cubicBezTo>
                <a:cubicBezTo>
                  <a:pt x="16244" y="14931"/>
                  <a:pt x="12913" y="16092"/>
                  <a:pt x="10190" y="14957"/>
                </a:cubicBezTo>
                <a:cubicBezTo>
                  <a:pt x="9585" y="14704"/>
                  <a:pt x="9318" y="14397"/>
                  <a:pt x="8719" y="13902"/>
                </a:cubicBezTo>
                <a:close/>
              </a:path>
            </a:pathLst>
          </a:custGeom>
        </p:spPr>
        <p:txBody>
          <a:bodyPr/>
          <a:lstStyle/>
          <a:p>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7" name="Photo-Placeholder.jpg"/>
          <p:cNvPicPr>
            <a:picLocks noGrp="1" noChangeAspect="1"/>
          </p:cNvPicPr>
          <p:nvPr>
            <p:ph type="pic" idx="13"/>
          </p:nvPr>
        </p:nvPicPr>
        <p:blipFill>
          <a:blip r:embed="rId2">
            <a:extLst/>
          </a:blip>
          <a:srcRect t="37378" b="37378"/>
          <a:stretch>
            <a:fillRect/>
          </a:stretch>
        </p:blipFill>
        <p:spPr>
          <a:prstGeom prst="rect">
            <a:avLst/>
          </a:prstGeom>
        </p:spPr>
      </p:pic>
      <p:sp>
        <p:nvSpPr>
          <p:cNvPr id="368" name="Shape 368"/>
          <p:cNvSpPr>
            <a:spLocks noGrp="1"/>
          </p:cNvSpPr>
          <p:nvPr>
            <p:ph type="body" idx="14"/>
          </p:nvPr>
        </p:nvSpPr>
        <p:spPr>
          <a:prstGeom prst="rect">
            <a:avLst/>
          </a:prstGeom>
        </p:spPr>
        <p:txBody>
          <a:bodyPr/>
          <a:lstStyle/>
          <a:p>
            <a:pPr defTabSz="457200">
              <a:defRPr sz="1200">
                <a:solidFill>
                  <a:srgbClr val="404040"/>
                </a:solidFill>
              </a:defRPr>
            </a:pPr>
            <a:endParaRPr/>
          </a:p>
        </p:txBody>
      </p:sp>
      <p:sp>
        <p:nvSpPr>
          <p:cNvPr id="369" name="Shape 369"/>
          <p:cNvSpPr>
            <a:spLocks noGrp="1"/>
          </p:cNvSpPr>
          <p:nvPr>
            <p:ph type="title"/>
          </p:nvPr>
        </p:nvSpPr>
        <p:spPr>
          <a:prstGeom prst="rect">
            <a:avLst/>
          </a:prstGeom>
        </p:spPr>
        <p:txBody>
          <a:bodyPr/>
          <a:lstStyle/>
          <a:p>
            <a:r>
              <a:t>Product name</a:t>
            </a:r>
          </a:p>
        </p:txBody>
      </p:sp>
      <p:sp>
        <p:nvSpPr>
          <p:cNvPr id="370" name="Shape 370"/>
          <p:cNvSpPr>
            <a:spLocks noGrp="1"/>
          </p:cNvSpPr>
          <p:nvPr>
            <p:ph type="body" sz="quarter" idx="1"/>
          </p:nvPr>
        </p:nvSpPr>
        <p:spPr>
          <a:prstGeom prst="rect">
            <a:avLst/>
          </a:prstGeom>
        </p:spPr>
        <p:txBody>
          <a:bodyPr/>
          <a:lstStyle/>
          <a:p>
            <a:r>
              <a:t>Mirum est notare quam littera gothica, quam nunc putamus parum claram, anteposuerit litterarum formas humanitatis per seacula quarta decima et quinta decima. Sed posuere consectetur est at lobortis.</a:t>
            </a:r>
          </a:p>
        </p:txBody>
      </p:sp>
      <p:sp>
        <p:nvSpPr>
          <p:cNvPr id="371" name="Shape 371"/>
          <p:cNvSpPr>
            <a:spLocks noGrp="1"/>
          </p:cNvSpPr>
          <p:nvPr>
            <p:ph type="body" idx="15"/>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p:spPr>
        <p:txBody>
          <a:bodyPr/>
          <a:lstStyle/>
          <a:p>
            <a:pPr>
              <a:lnSpc>
                <a:spcPct val="80000"/>
              </a:lnSpc>
              <a:defRPr sz="2400" b="1" cap="all">
                <a:solidFill>
                  <a:srgbClr val="FFFFFF"/>
                </a:solidFill>
              </a:defRPr>
            </a:pPr>
            <a:endParaRPr/>
          </a:p>
        </p:txBody>
      </p:sp>
      <p:sp>
        <p:nvSpPr>
          <p:cNvPr id="372" name="Shape 372"/>
          <p:cNvSpPr>
            <a:spLocks noGrp="1"/>
          </p:cNvSpPr>
          <p:nvPr>
            <p:ph type="body" idx="16"/>
          </p:nvPr>
        </p:nvSpPr>
        <p:spPr>
          <a:prstGeom prst="rect">
            <a:avLst/>
          </a:prstGeom>
        </p:spPr>
        <p:txBody>
          <a:bodyPr/>
          <a:lstStyle/>
          <a:p>
            <a:r>
              <a:t>NEW!</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9" name="Photo-Placeholder.jpg"/>
          <p:cNvPicPr>
            <a:picLocks noGrp="1" noChangeAspect="1"/>
          </p:cNvPicPr>
          <p:nvPr>
            <p:ph type="pic" idx="13"/>
          </p:nvPr>
        </p:nvPicPr>
        <p:blipFill>
          <a:blip r:embed="rId2">
            <a:extLst/>
          </a:blip>
          <a:srcRect l="12746" r="12746"/>
          <a:stretch>
            <a:fillRect/>
          </a:stretch>
        </p:blipFill>
        <p:spPr>
          <a:prstGeom prst="rect">
            <a:avLst/>
          </a:prstGeom>
        </p:spPr>
      </p:pic>
      <p:sp>
        <p:nvSpPr>
          <p:cNvPr id="570" name="Shape 570"/>
          <p:cNvSpPr>
            <a:spLocks noGrp="1"/>
          </p:cNvSpPr>
          <p:nvPr>
            <p:ph type="body" idx="14"/>
          </p:nvPr>
        </p:nvSpPr>
        <p:spPr>
          <a:prstGeom prst="rect">
            <a:avLst/>
          </a:prstGeom>
        </p:spPr>
        <p:txBody>
          <a:bodyPr/>
          <a:lstStyle/>
          <a:p>
            <a:pPr defTabSz="457200">
              <a:defRPr sz="1200">
                <a:solidFill>
                  <a:srgbClr val="404040"/>
                </a:solidFill>
              </a:defRPr>
            </a:pPr>
            <a:endParaRPr/>
          </a:p>
        </p:txBody>
      </p:sp>
      <p:sp>
        <p:nvSpPr>
          <p:cNvPr id="571" name="Shape 571"/>
          <p:cNvSpPr>
            <a:spLocks noGrp="1"/>
          </p:cNvSpPr>
          <p:nvPr>
            <p:ph type="body" idx="15"/>
          </p:nvPr>
        </p:nvSpPr>
        <p:spPr>
          <a:prstGeom prst="ellipse">
            <a:avLst/>
          </a:prstGeom>
        </p:spPr>
        <p:txBody>
          <a:bodyPr/>
          <a:lstStyle/>
          <a:p>
            <a:endParaRPr/>
          </a:p>
        </p:txBody>
      </p:sp>
      <p:sp>
        <p:nvSpPr>
          <p:cNvPr id="572" name="Shape 572"/>
          <p:cNvSpPr>
            <a:spLocks noGrp="1"/>
          </p:cNvSpPr>
          <p:nvPr>
            <p:ph type="body" idx="16"/>
          </p:nvPr>
        </p:nvSpPr>
        <p:spPr>
          <a:prstGeom prst="line">
            <a:avLst/>
          </a:prstGeom>
        </p:spPr>
        <p:txBody>
          <a:bodyPr/>
          <a:lstStyle/>
          <a:p>
            <a:pPr>
              <a:lnSpc>
                <a:spcPct val="80000"/>
              </a:lnSpc>
              <a:defRPr sz="2400" b="1" cap="all">
                <a:solidFill>
                  <a:srgbClr val="FFFFFF"/>
                </a:solidFill>
              </a:defRPr>
            </a:pPr>
            <a:endParaRPr/>
          </a:p>
        </p:txBody>
      </p:sp>
      <p:sp>
        <p:nvSpPr>
          <p:cNvPr id="573" name="Shape 573"/>
          <p:cNvSpPr>
            <a:spLocks noGrp="1"/>
          </p:cNvSpPr>
          <p:nvPr>
            <p:ph type="body" idx="17"/>
          </p:nvPr>
        </p:nvSpPr>
        <p:spPr>
          <a:prstGeom prst="rect">
            <a:avLst/>
          </a:prstGeom>
        </p:spPr>
        <p:txBody>
          <a:bodyPr/>
          <a:lstStyle/>
          <a:p>
            <a:r>
              <a:t>NEW!</a:t>
            </a:r>
          </a:p>
        </p:txBody>
      </p:sp>
      <p:sp>
        <p:nvSpPr>
          <p:cNvPr id="574" name="Shape 574"/>
          <p:cNvSpPr>
            <a:spLocks noGrp="1"/>
          </p:cNvSpPr>
          <p:nvPr>
            <p:ph type="body" idx="18"/>
          </p:nvPr>
        </p:nvSpPr>
        <p:spPr>
          <a:prstGeom prst="ellipse">
            <a:avLst/>
          </a:prstGeom>
        </p:spPr>
        <p:txBody>
          <a:bodyPr/>
          <a:lstStyle/>
          <a:p>
            <a:endParaRPr/>
          </a:p>
        </p:txBody>
      </p:sp>
      <p:sp>
        <p:nvSpPr>
          <p:cNvPr id="575" name="Shape 575"/>
          <p:cNvSpPr>
            <a:spLocks noGrp="1"/>
          </p:cNvSpPr>
          <p:nvPr>
            <p:ph type="body" idx="19"/>
          </p:nvPr>
        </p:nvSpPr>
        <p:spPr>
          <a:prstGeom prst="line">
            <a:avLst/>
          </a:prstGeom>
        </p:spPr>
        <p:txBody>
          <a:bodyPr/>
          <a:lstStyle/>
          <a:p>
            <a:pPr>
              <a:lnSpc>
                <a:spcPct val="80000"/>
              </a:lnSpc>
              <a:defRPr sz="2400" b="1" cap="all">
                <a:solidFill>
                  <a:srgbClr val="FFFFFF"/>
                </a:solidFill>
              </a:defRPr>
            </a:pPr>
            <a:endParaRPr/>
          </a:p>
        </p:txBody>
      </p:sp>
      <p:sp>
        <p:nvSpPr>
          <p:cNvPr id="576" name="Shape 576"/>
          <p:cNvSpPr>
            <a:spLocks noGrp="1"/>
          </p:cNvSpPr>
          <p:nvPr>
            <p:ph type="body" idx="20"/>
          </p:nvPr>
        </p:nvSpPr>
        <p:spPr>
          <a:prstGeom prst="rect">
            <a:avLst/>
          </a:prstGeom>
        </p:spPr>
        <p:txBody>
          <a:bodyPr/>
          <a:lstStyle/>
          <a:p>
            <a:r>
              <a:t>%</a:t>
            </a:r>
          </a:p>
        </p:txBody>
      </p:sp>
      <p:sp>
        <p:nvSpPr>
          <p:cNvPr id="577" name="Shape 577"/>
          <p:cNvSpPr>
            <a:spLocks noGrp="1"/>
          </p:cNvSpPr>
          <p:nvPr>
            <p:ph type="body" idx="21"/>
          </p:nvPr>
        </p:nvSpPr>
        <p:spPr>
          <a:prstGeom prst="ellipse">
            <a:avLst/>
          </a:prstGeom>
        </p:spPr>
        <p:txBody>
          <a:bodyPr/>
          <a:lstStyle/>
          <a:p>
            <a:endParaRPr/>
          </a:p>
        </p:txBody>
      </p:sp>
      <p:sp>
        <p:nvSpPr>
          <p:cNvPr id="578" name="Shape 578"/>
          <p:cNvSpPr>
            <a:spLocks noGrp="1"/>
          </p:cNvSpPr>
          <p:nvPr>
            <p:ph type="body" idx="22"/>
          </p:nvPr>
        </p:nvSpPr>
        <p:spPr>
          <a:prstGeom prst="line">
            <a:avLst/>
          </a:prstGeom>
        </p:spPr>
        <p:txBody>
          <a:bodyPr/>
          <a:lstStyle/>
          <a:p>
            <a:pPr>
              <a:lnSpc>
                <a:spcPct val="80000"/>
              </a:lnSpc>
              <a:defRPr sz="2400" b="1" cap="all">
                <a:solidFill>
                  <a:srgbClr val="FFFFFF"/>
                </a:solidFill>
              </a:defRPr>
            </a:pPr>
            <a:endParaRPr/>
          </a:p>
        </p:txBody>
      </p:sp>
      <p:sp>
        <p:nvSpPr>
          <p:cNvPr id="579" name="Shape 579"/>
          <p:cNvSpPr>
            <a:spLocks noGrp="1"/>
          </p:cNvSpPr>
          <p:nvPr>
            <p:ph type="body" idx="23"/>
          </p:nvPr>
        </p:nvSpPr>
        <p:spPr>
          <a:prstGeom prst="rect">
            <a:avLst/>
          </a:prstGeom>
        </p:spPr>
        <p:txBody>
          <a:bodyPr/>
          <a:lstStyle/>
          <a:p>
            <a:r>
              <a:t>%</a:t>
            </a:r>
          </a:p>
        </p:txBody>
      </p:sp>
      <p:sp>
        <p:nvSpPr>
          <p:cNvPr id="580" name="Shape 580"/>
          <p:cNvSpPr>
            <a:spLocks noGrp="1"/>
          </p:cNvSpPr>
          <p:nvPr>
            <p:ph type="body" sz="quarter" idx="1"/>
          </p:nvPr>
        </p:nvSpPr>
        <p:spPr>
          <a:prstGeom prst="rect">
            <a:avLst/>
          </a:prstGeom>
        </p:spPr>
        <p:txBody>
          <a:bodyPr/>
          <a:lstStyle/>
          <a:p>
            <a:r>
              <a:t>Mirum est notare quam littera gothica, putamus claram, anteposuerit formas humanitatis decima.</a:t>
            </a:r>
          </a:p>
        </p:txBody>
      </p:sp>
      <p:sp>
        <p:nvSpPr>
          <p:cNvPr id="581" name="Shape 581"/>
          <p:cNvSpPr>
            <a:spLocks noGrp="1"/>
          </p:cNvSpPr>
          <p:nvPr>
            <p:ph type="body" idx="24"/>
          </p:nvPr>
        </p:nvSpPr>
        <p:spPr>
          <a:prstGeom prst="rect">
            <a:avLst/>
          </a:prstGeom>
        </p:spPr>
        <p:txBody>
          <a:bodyPr/>
          <a:lstStyle/>
          <a:p>
            <a:r>
              <a:t>Mirum est notare quam littera gothica, putamus claram, anteposuerit formas humanitatis decima.</a:t>
            </a:r>
          </a:p>
        </p:txBody>
      </p:sp>
      <p:sp>
        <p:nvSpPr>
          <p:cNvPr id="582" name="Shape 582"/>
          <p:cNvSpPr>
            <a:spLocks noGrp="1"/>
          </p:cNvSpPr>
          <p:nvPr>
            <p:ph type="body" idx="25"/>
          </p:nvPr>
        </p:nvSpPr>
        <p:spPr>
          <a:prstGeom prst="rect">
            <a:avLst/>
          </a:prstGeom>
        </p:spPr>
        <p:txBody>
          <a:bodyPr/>
          <a:lstStyle/>
          <a:p>
            <a:r>
              <a:t>Mirum est notare quam littera gothica, putamus claram, anteposuerit formas humanitatis decima.</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4" name="Photo-Placeholder.jpg"/>
          <p:cNvPicPr>
            <a:picLocks noGrp="1" noChangeAspect="1"/>
          </p:cNvPicPr>
          <p:nvPr>
            <p:ph type="pic" idx="13"/>
          </p:nvPr>
        </p:nvPicPr>
        <p:blipFill>
          <a:blip r:embed="rId2">
            <a:extLst/>
          </a:blip>
          <a:srcRect t="36885" b="36885"/>
          <a:stretch>
            <a:fillRect/>
          </a:stretch>
        </p:blipFill>
        <p:spPr>
          <a:prstGeom prst="rect">
            <a:avLst/>
          </a:prstGeom>
        </p:spPr>
      </p:pic>
      <p:sp>
        <p:nvSpPr>
          <p:cNvPr id="375" name="Shape 375"/>
          <p:cNvSpPr>
            <a:spLocks noGrp="1"/>
          </p:cNvSpPr>
          <p:nvPr>
            <p:ph type="body" idx="14"/>
          </p:nvPr>
        </p:nvSpPr>
        <p:spPr>
          <a:prstGeom prst="rect">
            <a:avLst/>
          </a:prstGeom>
        </p:spPr>
        <p:txBody>
          <a:bodyPr/>
          <a:lstStyle/>
          <a:p>
            <a:pPr defTabSz="457200">
              <a:defRPr sz="1200">
                <a:solidFill>
                  <a:srgbClr val="404040"/>
                </a:solidFill>
              </a:defRPr>
            </a:pPr>
            <a:endParaRPr/>
          </a:p>
        </p:txBody>
      </p:sp>
      <p:sp>
        <p:nvSpPr>
          <p:cNvPr id="376" name="Shape 376"/>
          <p:cNvSpPr>
            <a:spLocks noGrp="1"/>
          </p:cNvSpPr>
          <p:nvPr>
            <p:ph type="body" idx="15"/>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p:spPr>
        <p:txBody>
          <a:bodyPr/>
          <a:lstStyle/>
          <a:p>
            <a:endParaRPr/>
          </a:p>
        </p:txBody>
      </p:sp>
      <p:sp>
        <p:nvSpPr>
          <p:cNvPr id="377" name="Shape 377"/>
          <p:cNvSpPr>
            <a:spLocks noGrp="1"/>
          </p:cNvSpPr>
          <p:nvPr>
            <p:ph type="body" idx="16"/>
          </p:nvPr>
        </p:nvSpPr>
        <p:spPr>
          <a:prstGeom prst="rect">
            <a:avLst/>
          </a:prstGeom>
        </p:spPr>
        <p:txBody>
          <a:bodyPr/>
          <a:lstStyle/>
          <a:p>
            <a:r>
              <a:t>NEW!</a:t>
            </a:r>
          </a:p>
        </p:txBody>
      </p:sp>
      <p:sp>
        <p:nvSpPr>
          <p:cNvPr id="378" name="Shape 378"/>
          <p:cNvSpPr>
            <a:spLocks noGrp="1"/>
          </p:cNvSpPr>
          <p:nvPr>
            <p:ph type="title"/>
          </p:nvPr>
        </p:nvSpPr>
        <p:spPr>
          <a:prstGeom prst="rect">
            <a:avLst/>
          </a:prstGeom>
        </p:spPr>
        <p:txBody>
          <a:bodyPr/>
          <a:lstStyle/>
          <a:p>
            <a:r>
              <a:t>Product Name</a:t>
            </a:r>
          </a:p>
        </p:txBody>
      </p:sp>
      <p:sp>
        <p:nvSpPr>
          <p:cNvPr id="379" name="Shape 379"/>
          <p:cNvSpPr>
            <a:spLocks noGrp="1"/>
          </p:cNvSpPr>
          <p:nvPr>
            <p:ph type="body" sz="quarter" idx="1"/>
          </p:nvPr>
        </p:nvSpPr>
        <p:spPr>
          <a:prstGeom prst="rect">
            <a:avLst/>
          </a:prstGeom>
        </p:spPr>
        <p:txBody>
          <a:bodyPr/>
          <a:lstStyle/>
          <a:p>
            <a:r>
              <a:t>Mirum est notare quam littera gothica, quam nunc putamus parum claram, anteposuerit litterarum formas humanitatis per seacula quarta decima et quinta decima. Nulla vitae elit libero, a pharetra augue.</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1" name="Photo-Placeholder.jpg"/>
          <p:cNvPicPr>
            <a:picLocks noGrp="1" noChangeAspect="1"/>
          </p:cNvPicPr>
          <p:nvPr>
            <p:ph type="pic" idx="13"/>
          </p:nvPr>
        </p:nvPicPr>
        <p:blipFill>
          <a:blip r:embed="rId2">
            <a:extLst/>
          </a:blip>
          <a:srcRect l="25408" r="25408"/>
          <a:stretch>
            <a:fillRect/>
          </a:stretch>
        </p:blipFill>
        <p:spPr>
          <a:prstGeom prst="rect">
            <a:avLst/>
          </a:prstGeom>
        </p:spPr>
      </p:pic>
      <p:pic>
        <p:nvPicPr>
          <p:cNvPr id="382" name="Photo-Placeholder.jpg"/>
          <p:cNvPicPr>
            <a:picLocks noGrp="1" noChangeAspect="1"/>
          </p:cNvPicPr>
          <p:nvPr>
            <p:ph type="pic" idx="14"/>
          </p:nvPr>
        </p:nvPicPr>
        <p:blipFill>
          <a:blip r:embed="rId2">
            <a:extLst/>
          </a:blip>
          <a:srcRect l="25255" r="25255"/>
          <a:stretch>
            <a:fillRect/>
          </a:stretch>
        </p:blipFill>
        <p:spPr>
          <a:prstGeom prst="rect">
            <a:avLst/>
          </a:prstGeom>
        </p:spPr>
      </p:pic>
      <p:sp>
        <p:nvSpPr>
          <p:cNvPr id="383" name="Shape 383"/>
          <p:cNvSpPr>
            <a:spLocks noGrp="1"/>
          </p:cNvSpPr>
          <p:nvPr>
            <p:ph type="body" idx="15"/>
          </p:nvPr>
        </p:nvSpPr>
        <p:spPr>
          <a:prstGeom prst="rect">
            <a:avLst/>
          </a:prstGeom>
        </p:spPr>
        <p:txBody>
          <a:bodyPr/>
          <a:lstStyle/>
          <a:p>
            <a:pPr defTabSz="457200">
              <a:defRPr sz="1200">
                <a:solidFill>
                  <a:srgbClr val="404040"/>
                </a:solidFill>
              </a:defRPr>
            </a:pPr>
            <a:endParaRPr/>
          </a:p>
        </p:txBody>
      </p:sp>
      <p:sp>
        <p:nvSpPr>
          <p:cNvPr id="384" name="Shape 384"/>
          <p:cNvSpPr>
            <a:spLocks noGrp="1"/>
          </p:cNvSpPr>
          <p:nvPr>
            <p:ph type="body" idx="16"/>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p:spPr>
        <p:txBody>
          <a:bodyPr/>
          <a:lstStyle/>
          <a:p>
            <a:endParaRPr/>
          </a:p>
        </p:txBody>
      </p:sp>
      <p:sp>
        <p:nvSpPr>
          <p:cNvPr id="385" name="Shape 385"/>
          <p:cNvSpPr>
            <a:spLocks noGrp="1"/>
          </p:cNvSpPr>
          <p:nvPr>
            <p:ph type="body" idx="17"/>
          </p:nvPr>
        </p:nvSpPr>
        <p:spPr>
          <a:prstGeom prst="rect">
            <a:avLst/>
          </a:prstGeom>
        </p:spPr>
        <p:txBody>
          <a:bodyPr/>
          <a:lstStyle/>
          <a:p>
            <a:r>
              <a:t>NEW!</a:t>
            </a:r>
          </a:p>
        </p:txBody>
      </p:sp>
      <p:sp>
        <p:nvSpPr>
          <p:cNvPr id="386" name="Shape 386"/>
          <p:cNvSpPr>
            <a:spLocks noGrp="1"/>
          </p:cNvSpPr>
          <p:nvPr>
            <p:ph type="title"/>
          </p:nvPr>
        </p:nvSpPr>
        <p:spPr>
          <a:prstGeom prst="rect">
            <a:avLst/>
          </a:prstGeom>
        </p:spPr>
        <p:txBody>
          <a:bodyPr/>
          <a:lstStyle/>
          <a:p>
            <a:r>
              <a:t>Product name</a:t>
            </a:r>
          </a:p>
        </p:txBody>
      </p:sp>
      <p:sp>
        <p:nvSpPr>
          <p:cNvPr id="387" name="Shape 387"/>
          <p:cNvSpPr>
            <a:spLocks noGrp="1"/>
          </p:cNvSpPr>
          <p:nvPr>
            <p:ph type="body" sz="quarter" idx="1"/>
          </p:nvPr>
        </p:nvSpPr>
        <p:spPr>
          <a:prstGeom prst="rect">
            <a:avLst/>
          </a:prstGeom>
        </p:spPr>
        <p:txBody>
          <a:bodyPr/>
          <a:lstStyle/>
          <a:p>
            <a:r>
              <a:t>Mirum est notare quam littera gothica, quam nunc putamus parum claram, anteposuerit litterarum formas humanitatis per seacula quarta decima et quinta decima.</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 name="Photo-Placeholder.jpg"/>
          <p:cNvPicPr>
            <a:picLocks noGrp="1" noChangeAspect="1"/>
          </p:cNvPicPr>
          <p:nvPr>
            <p:ph type="pic" idx="13"/>
          </p:nvPr>
        </p:nvPicPr>
        <p:blipFill>
          <a:blip r:embed="rId2">
            <a:extLst/>
          </a:blip>
          <a:srcRect t="23035" b="23035"/>
          <a:stretch>
            <a:fillRect/>
          </a:stretch>
        </p:blipFill>
        <p:spPr>
          <a:prstGeom prst="rect">
            <a:avLst/>
          </a:prstGeom>
        </p:spPr>
      </p:pic>
      <p:pic>
        <p:nvPicPr>
          <p:cNvPr id="390" name="Photo-Placeholder.jpg"/>
          <p:cNvPicPr>
            <a:picLocks noGrp="1" noChangeAspect="1"/>
          </p:cNvPicPr>
          <p:nvPr>
            <p:ph type="pic" idx="14"/>
          </p:nvPr>
        </p:nvPicPr>
        <p:blipFill>
          <a:blip r:embed="rId2">
            <a:extLst/>
          </a:blip>
          <a:srcRect t="23079" b="23079"/>
          <a:stretch>
            <a:fillRect/>
          </a:stretch>
        </p:blipFill>
        <p:spPr>
          <a:prstGeom prst="rect">
            <a:avLst/>
          </a:prstGeom>
        </p:spPr>
      </p:pic>
      <p:sp>
        <p:nvSpPr>
          <p:cNvPr id="391" name="Shape 391"/>
          <p:cNvSpPr>
            <a:spLocks noGrp="1"/>
          </p:cNvSpPr>
          <p:nvPr>
            <p:ph type="body" idx="15"/>
          </p:nvPr>
        </p:nvSpPr>
        <p:spPr>
          <a:prstGeom prst="rect">
            <a:avLst/>
          </a:prstGeom>
        </p:spPr>
        <p:txBody>
          <a:bodyPr/>
          <a:lstStyle/>
          <a:p>
            <a:pPr defTabSz="457200">
              <a:defRPr sz="1200">
                <a:solidFill>
                  <a:srgbClr val="404040"/>
                </a:solidFill>
              </a:defRPr>
            </a:pPr>
            <a:endParaRPr/>
          </a:p>
        </p:txBody>
      </p:sp>
      <p:sp>
        <p:nvSpPr>
          <p:cNvPr id="392" name="Shape 392"/>
          <p:cNvSpPr>
            <a:spLocks noGrp="1"/>
          </p:cNvSpPr>
          <p:nvPr>
            <p:ph type="body" idx="16"/>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p:spPr>
        <p:txBody>
          <a:bodyPr/>
          <a:lstStyle/>
          <a:p>
            <a:endParaRPr/>
          </a:p>
        </p:txBody>
      </p:sp>
      <p:sp>
        <p:nvSpPr>
          <p:cNvPr id="393" name="Shape 393"/>
          <p:cNvSpPr>
            <a:spLocks noGrp="1"/>
          </p:cNvSpPr>
          <p:nvPr>
            <p:ph type="body" idx="17"/>
          </p:nvPr>
        </p:nvSpPr>
        <p:spPr>
          <a:prstGeom prst="rect">
            <a:avLst/>
          </a:prstGeom>
        </p:spPr>
        <p:txBody>
          <a:bodyPr/>
          <a:lstStyle/>
          <a:p>
            <a:r>
              <a:t>NEW!</a:t>
            </a:r>
          </a:p>
        </p:txBody>
      </p:sp>
      <p:sp>
        <p:nvSpPr>
          <p:cNvPr id="394" name="Shape 394"/>
          <p:cNvSpPr>
            <a:spLocks noGrp="1"/>
          </p:cNvSpPr>
          <p:nvPr>
            <p:ph type="title"/>
          </p:nvPr>
        </p:nvSpPr>
        <p:spPr>
          <a:prstGeom prst="rect">
            <a:avLst/>
          </a:prstGeom>
        </p:spPr>
        <p:txBody>
          <a:bodyPr/>
          <a:lstStyle/>
          <a:p>
            <a:r>
              <a:t>Product name</a:t>
            </a:r>
          </a:p>
        </p:txBody>
      </p:sp>
      <p:sp>
        <p:nvSpPr>
          <p:cNvPr id="395" name="Shape 395"/>
          <p:cNvSpPr>
            <a:spLocks noGrp="1"/>
          </p:cNvSpPr>
          <p:nvPr>
            <p:ph type="body" sz="quarter" idx="1"/>
          </p:nvPr>
        </p:nvSpPr>
        <p:spPr>
          <a:prstGeom prst="rect">
            <a:avLst/>
          </a:prstGeom>
        </p:spPr>
        <p:txBody>
          <a:bodyPr/>
          <a:lstStyle/>
          <a:p>
            <a:r>
              <a:t>Mirum est notare quam littera gothica, quam nunc putamus parum claram, anteposuerit litterarum formas humanitatis per seacula quarta decima et quinta decima.</a:t>
            </a:r>
          </a:p>
        </p:txBody>
      </p:sp>
      <p:sp>
        <p:nvSpPr>
          <p:cNvPr id="396" name="Shape 396"/>
          <p:cNvSpPr>
            <a:spLocks noGrp="1"/>
          </p:cNvSpPr>
          <p:nvPr>
            <p:ph type="body" idx="18"/>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p:spPr>
        <p:txBody>
          <a:bodyPr/>
          <a:lstStyle/>
          <a:p>
            <a:endParaRPr/>
          </a:p>
        </p:txBody>
      </p:sp>
      <p:sp>
        <p:nvSpPr>
          <p:cNvPr id="397" name="Shape 397"/>
          <p:cNvSpPr>
            <a:spLocks noGrp="1"/>
          </p:cNvSpPr>
          <p:nvPr>
            <p:ph type="body" idx="19"/>
          </p:nvPr>
        </p:nvSpPr>
        <p:spPr>
          <a:prstGeom prst="rect">
            <a:avLst/>
          </a:prstGeom>
        </p:spPr>
        <p:txBody>
          <a:bodyPr/>
          <a:lstStyle/>
          <a:p>
            <a:r>
              <a:t>%</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 name="Photo-Placeholder.jpg"/>
          <p:cNvPicPr>
            <a:picLocks noGrp="1" noChangeAspect="1"/>
          </p:cNvPicPr>
          <p:nvPr>
            <p:ph type="pic" idx="13"/>
          </p:nvPr>
        </p:nvPicPr>
        <p:blipFill>
          <a:blip r:embed="rId2">
            <a:extLst/>
          </a:blip>
          <a:srcRect l="33572" r="33572"/>
          <a:stretch>
            <a:fillRect/>
          </a:stretch>
        </p:blipFill>
        <p:spPr>
          <a:prstGeom prst="rect">
            <a:avLst/>
          </a:prstGeom>
        </p:spPr>
      </p:pic>
      <p:pic>
        <p:nvPicPr>
          <p:cNvPr id="400" name="Photo-Placeholder.jpg"/>
          <p:cNvPicPr>
            <a:picLocks noGrp="1" noChangeAspect="1"/>
          </p:cNvPicPr>
          <p:nvPr>
            <p:ph type="pic" idx="14"/>
          </p:nvPr>
        </p:nvPicPr>
        <p:blipFill>
          <a:blip r:embed="rId2">
            <a:extLst/>
          </a:blip>
          <a:srcRect l="11522" r="11522"/>
          <a:stretch>
            <a:fillRect/>
          </a:stretch>
        </p:blipFill>
        <p:spPr>
          <a:prstGeom prst="rect">
            <a:avLst/>
          </a:prstGeom>
        </p:spPr>
      </p:pic>
      <p:sp>
        <p:nvSpPr>
          <p:cNvPr id="401" name="Shape 401"/>
          <p:cNvSpPr>
            <a:spLocks noGrp="1"/>
          </p:cNvSpPr>
          <p:nvPr>
            <p:ph type="body" idx="15"/>
          </p:nvPr>
        </p:nvSpPr>
        <p:spPr>
          <a:prstGeom prst="rect">
            <a:avLst/>
          </a:prstGeom>
        </p:spPr>
        <p:txBody>
          <a:bodyPr/>
          <a:lstStyle/>
          <a:p>
            <a:pPr defTabSz="457200">
              <a:defRPr sz="1200">
                <a:solidFill>
                  <a:srgbClr val="404040"/>
                </a:solidFill>
              </a:defRPr>
            </a:pPr>
            <a:endParaRPr/>
          </a:p>
        </p:txBody>
      </p:sp>
      <p:sp>
        <p:nvSpPr>
          <p:cNvPr id="402" name="Shape 402"/>
          <p:cNvSpPr>
            <a:spLocks noGrp="1"/>
          </p:cNvSpPr>
          <p:nvPr>
            <p:ph type="body" idx="16"/>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p:spPr>
        <p:txBody>
          <a:bodyPr/>
          <a:lstStyle/>
          <a:p>
            <a:endParaRPr/>
          </a:p>
        </p:txBody>
      </p:sp>
      <p:sp>
        <p:nvSpPr>
          <p:cNvPr id="403" name="Shape 403"/>
          <p:cNvSpPr>
            <a:spLocks noGrp="1"/>
          </p:cNvSpPr>
          <p:nvPr>
            <p:ph type="body" idx="17"/>
          </p:nvPr>
        </p:nvSpPr>
        <p:spPr>
          <a:prstGeom prst="rect">
            <a:avLst/>
          </a:prstGeom>
        </p:spPr>
        <p:txBody>
          <a:bodyPr/>
          <a:lstStyle/>
          <a:p>
            <a:r>
              <a:t>NEW!</a:t>
            </a:r>
          </a:p>
        </p:txBody>
      </p:sp>
      <p:sp>
        <p:nvSpPr>
          <p:cNvPr id="404" name="Shape 404"/>
          <p:cNvSpPr>
            <a:spLocks noGrp="1"/>
          </p:cNvSpPr>
          <p:nvPr>
            <p:ph type="title"/>
          </p:nvPr>
        </p:nvSpPr>
        <p:spPr>
          <a:prstGeom prst="rect">
            <a:avLst/>
          </a:prstGeom>
        </p:spPr>
        <p:txBody>
          <a:bodyPr/>
          <a:lstStyle/>
          <a:p>
            <a:r>
              <a:t>Product name</a:t>
            </a:r>
          </a:p>
        </p:txBody>
      </p:sp>
      <p:sp>
        <p:nvSpPr>
          <p:cNvPr id="405" name="Shape 405"/>
          <p:cNvSpPr>
            <a:spLocks noGrp="1"/>
          </p:cNvSpPr>
          <p:nvPr>
            <p:ph type="body" sz="quarter" idx="1"/>
          </p:nvPr>
        </p:nvSpPr>
        <p:spPr>
          <a:prstGeom prst="rect">
            <a:avLst/>
          </a:prstGeom>
        </p:spPr>
        <p:txBody>
          <a:bodyPr/>
          <a:lstStyle/>
          <a:p>
            <a:r>
              <a:t>Mirum est notare quam littera gothica, quam nunc putamus parum claram, anteposuerit litterarum formas humanitatis per seacula quarta decima et quinta decima.</a:t>
            </a:r>
          </a:p>
          <a:p>
            <a:r>
              <a:t>Mirum est notare quam littera gothica, quam nunc, anteposuerit litterarum formas per seacula quarta decima et quinta decima. est littera gothica, quam nunc putamus, litterarum formas per decima et quinta decima.</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7" name="Photo-Placeholder.jpg"/>
          <p:cNvPicPr>
            <a:picLocks noGrp="1" noChangeAspect="1"/>
          </p:cNvPicPr>
          <p:nvPr>
            <p:ph type="pic" idx="13"/>
          </p:nvPr>
        </p:nvPicPr>
        <p:blipFill>
          <a:blip r:embed="rId2">
            <a:extLst/>
          </a:blip>
          <a:srcRect l="9650" r="9650"/>
          <a:stretch>
            <a:fillRect/>
          </a:stretch>
        </p:blipFill>
        <p:spPr>
          <a:prstGeom prst="rect">
            <a:avLst/>
          </a:prstGeom>
        </p:spPr>
      </p:pic>
      <p:sp>
        <p:nvSpPr>
          <p:cNvPr id="408" name="Shape 408"/>
          <p:cNvSpPr>
            <a:spLocks noGrp="1"/>
          </p:cNvSpPr>
          <p:nvPr>
            <p:ph type="body" idx="14"/>
          </p:nvPr>
        </p:nvSpPr>
        <p:spPr>
          <a:prstGeom prst="rect">
            <a:avLst/>
          </a:prstGeom>
        </p:spPr>
        <p:txBody>
          <a:bodyPr/>
          <a:lstStyle/>
          <a:p>
            <a:pPr defTabSz="457200">
              <a:defRPr sz="1200">
                <a:solidFill>
                  <a:srgbClr val="404040"/>
                </a:solidFill>
              </a:defRPr>
            </a:pPr>
            <a:endParaRPr/>
          </a:p>
        </p:txBody>
      </p:sp>
      <p:sp>
        <p:nvSpPr>
          <p:cNvPr id="409" name="Shape 409"/>
          <p:cNvSpPr>
            <a:spLocks noGrp="1"/>
          </p:cNvSpPr>
          <p:nvPr>
            <p:ph type="title"/>
          </p:nvPr>
        </p:nvSpPr>
        <p:spPr>
          <a:prstGeom prst="rect">
            <a:avLst/>
          </a:prstGeom>
        </p:spPr>
        <p:txBody>
          <a:bodyPr/>
          <a:lstStyle/>
          <a:p>
            <a:r>
              <a:t>warranty</a:t>
            </a:r>
          </a:p>
        </p:txBody>
      </p:sp>
      <p:sp>
        <p:nvSpPr>
          <p:cNvPr id="410" name="Shape 410"/>
          <p:cNvSpPr>
            <a:spLocks noGrp="1"/>
          </p:cNvSpPr>
          <p:nvPr>
            <p:ph type="body" sz="quarter" idx="1"/>
          </p:nvPr>
        </p:nvSpPr>
        <p:spPr>
          <a:prstGeom prst="rect">
            <a:avLst/>
          </a:prstGeom>
        </p:spPr>
        <p:txBody>
          <a:bodyPr/>
          <a:lstStyle/>
          <a:p>
            <a:r>
              <a:t>Eodem modo typi, qui nunc nobis videntur parum clari, fiant sollemnes in futurum.</a:t>
            </a:r>
          </a:p>
        </p:txBody>
      </p:sp>
      <p:sp>
        <p:nvSpPr>
          <p:cNvPr id="411" name="Shape 411"/>
          <p:cNvSpPr>
            <a:spLocks noGrp="1"/>
          </p:cNvSpPr>
          <p:nvPr>
            <p:ph type="body" idx="15"/>
          </p:nvPr>
        </p:nvSpPr>
        <p:spPr>
          <a:prstGeom prst="rect">
            <a:avLst/>
          </a:prstGeom>
        </p:spPr>
        <p:txBody>
          <a:bodyPr/>
          <a:lstStyle/>
          <a:p>
            <a:r>
              <a:t>Eodem modo typi, qui nunc nobis videntur parum clari, fiant sollemnes in futurum.</a:t>
            </a:r>
          </a:p>
        </p:txBody>
      </p:sp>
      <p:sp>
        <p:nvSpPr>
          <p:cNvPr id="412" name="Shape 412"/>
          <p:cNvSpPr>
            <a:spLocks noGrp="1"/>
          </p:cNvSpPr>
          <p:nvPr>
            <p:ph type="body" idx="16"/>
          </p:nvPr>
        </p:nvSpPr>
        <p:spPr>
          <a:prstGeom prst="rect">
            <a:avLst/>
          </a:prstGeom>
        </p:spPr>
        <p:txBody>
          <a:bodyPr/>
          <a:lstStyle/>
          <a:p>
            <a:r>
              <a:t>Eodem modo typi, qui nunc nobis videntur parum clari, fiant sollemnes in futurum.</a:t>
            </a:r>
          </a:p>
        </p:txBody>
      </p:sp>
      <p:sp>
        <p:nvSpPr>
          <p:cNvPr id="413" name="Shape 413"/>
          <p:cNvSpPr>
            <a:spLocks noGrp="1"/>
          </p:cNvSpPr>
          <p:nvPr>
            <p:ph type="body" idx="17"/>
          </p:nvPr>
        </p:nvSpPr>
        <p:spPr>
          <a:custGeom>
            <a:avLst/>
            <a:gdLst/>
            <a:ahLst/>
            <a:cxnLst>
              <a:cxn ang="0">
                <a:pos x="wd2" y="hd2"/>
              </a:cxn>
              <a:cxn ang="5400000">
                <a:pos x="wd2" y="hd2"/>
              </a:cxn>
              <a:cxn ang="10800000">
                <a:pos x="wd2" y="hd2"/>
              </a:cxn>
              <a:cxn ang="16200000">
                <a:pos x="wd2" y="hd2"/>
              </a:cxn>
            </a:cxnLst>
            <a:rect l="0" t="0" r="r" b="b"/>
            <a:pathLst>
              <a:path w="21506" h="21592" extrusionOk="0">
                <a:moveTo>
                  <a:pt x="9754" y="19496"/>
                </a:moveTo>
                <a:lnTo>
                  <a:pt x="2087" y="11799"/>
                </a:lnTo>
                <a:lnTo>
                  <a:pt x="12095" y="1752"/>
                </a:lnTo>
                <a:lnTo>
                  <a:pt x="19443" y="2072"/>
                </a:lnTo>
                <a:lnTo>
                  <a:pt x="19762" y="9449"/>
                </a:lnTo>
                <a:cubicBezTo>
                  <a:pt x="19762" y="9449"/>
                  <a:pt x="9754" y="19496"/>
                  <a:pt x="9754" y="19496"/>
                </a:cubicBezTo>
                <a:close/>
                <a:moveTo>
                  <a:pt x="20310" y="372"/>
                </a:moveTo>
                <a:lnTo>
                  <a:pt x="11790" y="1"/>
                </a:lnTo>
                <a:cubicBezTo>
                  <a:pt x="11547" y="-8"/>
                  <a:pt x="11313" y="82"/>
                  <a:pt x="11141" y="254"/>
                </a:cubicBezTo>
                <a:lnTo>
                  <a:pt x="254" y="11185"/>
                </a:lnTo>
                <a:cubicBezTo>
                  <a:pt x="-84" y="11524"/>
                  <a:pt x="-84" y="12074"/>
                  <a:pt x="254" y="12413"/>
                </a:cubicBezTo>
                <a:lnTo>
                  <a:pt x="9143" y="21338"/>
                </a:lnTo>
                <a:cubicBezTo>
                  <a:pt x="9305" y="21500"/>
                  <a:pt x="9525" y="21592"/>
                  <a:pt x="9754" y="21592"/>
                </a:cubicBezTo>
                <a:cubicBezTo>
                  <a:pt x="9984" y="21592"/>
                  <a:pt x="10203" y="21500"/>
                  <a:pt x="10366" y="21338"/>
                </a:cubicBezTo>
                <a:lnTo>
                  <a:pt x="21253" y="10406"/>
                </a:lnTo>
                <a:cubicBezTo>
                  <a:pt x="21425" y="10234"/>
                  <a:pt x="21516" y="9998"/>
                  <a:pt x="21506" y="9755"/>
                </a:cubicBezTo>
                <a:lnTo>
                  <a:pt x="21136" y="1201"/>
                </a:lnTo>
                <a:cubicBezTo>
                  <a:pt x="21117" y="752"/>
                  <a:pt x="20758" y="391"/>
                  <a:pt x="20310" y="372"/>
                </a:cubicBezTo>
                <a:close/>
                <a:moveTo>
                  <a:pt x="16759" y="4940"/>
                </a:moveTo>
                <a:cubicBezTo>
                  <a:pt x="16714" y="4985"/>
                  <a:pt x="16631" y="4984"/>
                  <a:pt x="16587" y="4940"/>
                </a:cubicBezTo>
                <a:cubicBezTo>
                  <a:pt x="16539" y="4892"/>
                  <a:pt x="16538" y="4814"/>
                  <a:pt x="16586" y="4766"/>
                </a:cubicBezTo>
                <a:cubicBezTo>
                  <a:pt x="16608" y="4744"/>
                  <a:pt x="16641" y="4731"/>
                  <a:pt x="16672" y="4731"/>
                </a:cubicBezTo>
                <a:cubicBezTo>
                  <a:pt x="16704" y="4731"/>
                  <a:pt x="16737" y="4744"/>
                  <a:pt x="16759" y="4767"/>
                </a:cubicBezTo>
                <a:cubicBezTo>
                  <a:pt x="16807" y="4814"/>
                  <a:pt x="16807" y="4892"/>
                  <a:pt x="16759" y="4940"/>
                </a:cubicBezTo>
                <a:close/>
                <a:moveTo>
                  <a:pt x="16673" y="3240"/>
                </a:moveTo>
                <a:cubicBezTo>
                  <a:pt x="16244" y="3240"/>
                  <a:pt x="15840" y="3408"/>
                  <a:pt x="15537" y="3713"/>
                </a:cubicBezTo>
                <a:cubicBezTo>
                  <a:pt x="14910" y="4342"/>
                  <a:pt x="14910" y="5365"/>
                  <a:pt x="15537" y="5994"/>
                </a:cubicBezTo>
                <a:cubicBezTo>
                  <a:pt x="15840" y="6299"/>
                  <a:pt x="16244" y="6466"/>
                  <a:pt x="16672" y="6466"/>
                </a:cubicBezTo>
                <a:cubicBezTo>
                  <a:pt x="17102" y="6466"/>
                  <a:pt x="17505" y="6299"/>
                  <a:pt x="17808" y="5994"/>
                </a:cubicBezTo>
                <a:cubicBezTo>
                  <a:pt x="18435" y="5365"/>
                  <a:pt x="18435" y="4341"/>
                  <a:pt x="17809" y="3713"/>
                </a:cubicBezTo>
                <a:cubicBezTo>
                  <a:pt x="17505" y="3408"/>
                  <a:pt x="17102" y="3240"/>
                  <a:pt x="16673" y="3240"/>
                </a:cubicBezTo>
                <a:close/>
              </a:path>
            </a:pathLst>
          </a:custGeom>
        </p:spPr>
        <p:txBody>
          <a:bodyPr/>
          <a:lstStyle/>
          <a:p>
            <a:endParaRPr/>
          </a:p>
        </p:txBody>
      </p:sp>
      <p:sp>
        <p:nvSpPr>
          <p:cNvPr id="414" name="Shape 414"/>
          <p:cNvSpPr>
            <a:spLocks noGrp="1"/>
          </p:cNvSpPr>
          <p:nvPr>
            <p:ph type="body" idx="18"/>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2228" y="14181"/>
                </a:moveTo>
                <a:cubicBezTo>
                  <a:pt x="12114" y="14304"/>
                  <a:pt x="11953" y="14402"/>
                  <a:pt x="11760" y="14470"/>
                </a:cubicBezTo>
                <a:lnTo>
                  <a:pt x="11760" y="12070"/>
                </a:lnTo>
                <a:cubicBezTo>
                  <a:pt x="12171" y="12276"/>
                  <a:pt x="12465" y="12560"/>
                  <a:pt x="12587" y="12900"/>
                </a:cubicBezTo>
                <a:cubicBezTo>
                  <a:pt x="12737" y="13315"/>
                  <a:pt x="12610" y="13770"/>
                  <a:pt x="12228" y="14181"/>
                </a:cubicBezTo>
                <a:close/>
                <a:moveTo>
                  <a:pt x="9313" y="9032"/>
                </a:moveTo>
                <a:cubicBezTo>
                  <a:pt x="9200" y="8824"/>
                  <a:pt x="9201" y="8608"/>
                  <a:pt x="9315" y="8373"/>
                </a:cubicBezTo>
                <a:cubicBezTo>
                  <a:pt x="9484" y="8025"/>
                  <a:pt x="9675" y="7862"/>
                  <a:pt x="9840" y="7778"/>
                </a:cubicBezTo>
                <a:lnTo>
                  <a:pt x="9840" y="9517"/>
                </a:lnTo>
                <a:cubicBezTo>
                  <a:pt x="9598" y="9383"/>
                  <a:pt x="9413" y="9219"/>
                  <a:pt x="9313" y="9032"/>
                </a:cubicBezTo>
                <a:close/>
                <a:moveTo>
                  <a:pt x="11760" y="10021"/>
                </a:moveTo>
                <a:lnTo>
                  <a:pt x="11760" y="8046"/>
                </a:lnTo>
                <a:cubicBezTo>
                  <a:pt x="12089" y="8200"/>
                  <a:pt x="12362" y="8366"/>
                  <a:pt x="12507" y="8468"/>
                </a:cubicBezTo>
                <a:cubicBezTo>
                  <a:pt x="12938" y="8773"/>
                  <a:pt x="13537" y="8672"/>
                  <a:pt x="13843" y="8241"/>
                </a:cubicBezTo>
                <a:cubicBezTo>
                  <a:pt x="14151" y="7809"/>
                  <a:pt x="14050" y="7209"/>
                  <a:pt x="13618" y="6902"/>
                </a:cubicBezTo>
                <a:cubicBezTo>
                  <a:pt x="13487" y="6808"/>
                  <a:pt x="12733" y="6293"/>
                  <a:pt x="11760" y="5983"/>
                </a:cubicBezTo>
                <a:lnTo>
                  <a:pt x="11760" y="5315"/>
                </a:lnTo>
                <a:cubicBezTo>
                  <a:pt x="11760" y="4785"/>
                  <a:pt x="11330" y="4355"/>
                  <a:pt x="10800" y="4355"/>
                </a:cubicBezTo>
                <a:cubicBezTo>
                  <a:pt x="10270" y="4355"/>
                  <a:pt x="9840" y="4785"/>
                  <a:pt x="9840" y="5315"/>
                </a:cubicBezTo>
                <a:lnTo>
                  <a:pt x="9840" y="5790"/>
                </a:lnTo>
                <a:cubicBezTo>
                  <a:pt x="9746" y="5805"/>
                  <a:pt x="9651" y="5821"/>
                  <a:pt x="9558" y="5845"/>
                </a:cubicBezTo>
                <a:cubicBezTo>
                  <a:pt x="8698" y="6065"/>
                  <a:pt x="8017" y="6650"/>
                  <a:pt x="7588" y="7536"/>
                </a:cubicBezTo>
                <a:cubicBezTo>
                  <a:pt x="7207" y="8320"/>
                  <a:pt x="7220" y="9197"/>
                  <a:pt x="7623" y="9943"/>
                </a:cubicBezTo>
                <a:cubicBezTo>
                  <a:pt x="8035" y="10708"/>
                  <a:pt x="8824" y="11276"/>
                  <a:pt x="9840" y="11573"/>
                </a:cubicBezTo>
                <a:lnTo>
                  <a:pt x="9840" y="14355"/>
                </a:lnTo>
                <a:cubicBezTo>
                  <a:pt x="9270" y="14137"/>
                  <a:pt x="8723" y="13776"/>
                  <a:pt x="8270" y="13296"/>
                </a:cubicBezTo>
                <a:cubicBezTo>
                  <a:pt x="7906" y="12911"/>
                  <a:pt x="7299" y="12893"/>
                  <a:pt x="6913" y="13256"/>
                </a:cubicBezTo>
                <a:cubicBezTo>
                  <a:pt x="6527" y="13620"/>
                  <a:pt x="6509" y="14228"/>
                  <a:pt x="6873" y="14613"/>
                </a:cubicBezTo>
                <a:cubicBezTo>
                  <a:pt x="7709" y="15500"/>
                  <a:pt x="8750" y="16105"/>
                  <a:pt x="9840" y="16364"/>
                </a:cubicBezTo>
                <a:lnTo>
                  <a:pt x="9840" y="16515"/>
                </a:lnTo>
                <a:cubicBezTo>
                  <a:pt x="9840" y="17045"/>
                  <a:pt x="10270" y="17475"/>
                  <a:pt x="10800" y="17475"/>
                </a:cubicBezTo>
                <a:cubicBezTo>
                  <a:pt x="11330" y="17475"/>
                  <a:pt x="11760" y="17045"/>
                  <a:pt x="11760" y="16515"/>
                </a:cubicBezTo>
                <a:lnTo>
                  <a:pt x="11760" y="16445"/>
                </a:lnTo>
                <a:cubicBezTo>
                  <a:pt x="12519" y="16316"/>
                  <a:pt x="13170" y="15989"/>
                  <a:pt x="13635" y="15488"/>
                </a:cubicBezTo>
                <a:cubicBezTo>
                  <a:pt x="14504" y="14552"/>
                  <a:pt x="14787" y="13341"/>
                  <a:pt x="14394" y="12248"/>
                </a:cubicBezTo>
                <a:cubicBezTo>
                  <a:pt x="14011" y="11187"/>
                  <a:pt x="13052" y="10391"/>
                  <a:pt x="11760" y="10021"/>
                </a:cubicBezTo>
                <a:close/>
                <a:moveTo>
                  <a:pt x="10800" y="19680"/>
                </a:moveTo>
                <a:cubicBezTo>
                  <a:pt x="5904" y="19680"/>
                  <a:pt x="1920" y="15696"/>
                  <a:pt x="1920" y="10800"/>
                </a:cubicBezTo>
                <a:cubicBezTo>
                  <a:pt x="1920" y="5904"/>
                  <a:pt x="5904" y="1920"/>
                  <a:pt x="10800" y="1920"/>
                </a:cubicBezTo>
                <a:cubicBezTo>
                  <a:pt x="15696" y="1920"/>
                  <a:pt x="19680" y="5904"/>
                  <a:pt x="19680" y="10800"/>
                </a:cubicBezTo>
                <a:cubicBezTo>
                  <a:pt x="19680" y="15696"/>
                  <a:pt x="15696" y="19680"/>
                  <a:pt x="10800" y="19680"/>
                </a:cubicBezTo>
                <a:close/>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path>
            </a:pathLst>
          </a:custGeom>
        </p:spPr>
        <p:txBody>
          <a:bodyPr/>
          <a:lstStyle/>
          <a:p>
            <a:endParaRPr/>
          </a:p>
        </p:txBody>
      </p:sp>
      <p:sp>
        <p:nvSpPr>
          <p:cNvPr id="415" name="Shape 415"/>
          <p:cNvSpPr>
            <a:spLocks noGrp="1"/>
          </p:cNvSpPr>
          <p:nvPr>
            <p:ph type="body" idx="19"/>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6724" y="11443"/>
                </a:moveTo>
                <a:cubicBezTo>
                  <a:pt x="6335" y="11088"/>
                  <a:pt x="6335" y="10512"/>
                  <a:pt x="6724" y="10157"/>
                </a:cubicBezTo>
                <a:cubicBezTo>
                  <a:pt x="7113" y="9802"/>
                  <a:pt x="7743" y="9802"/>
                  <a:pt x="8132" y="10157"/>
                </a:cubicBezTo>
                <a:lnTo>
                  <a:pt x="10678" y="12481"/>
                </a:lnTo>
                <a:lnTo>
                  <a:pt x="14843" y="7775"/>
                </a:lnTo>
                <a:cubicBezTo>
                  <a:pt x="15188" y="7384"/>
                  <a:pt x="15815" y="7324"/>
                  <a:pt x="16243" y="7639"/>
                </a:cubicBezTo>
                <a:cubicBezTo>
                  <a:pt x="16671" y="7955"/>
                  <a:pt x="16738" y="8527"/>
                  <a:pt x="16392" y="8917"/>
                </a:cubicBezTo>
                <a:lnTo>
                  <a:pt x="11532" y="14409"/>
                </a:lnTo>
                <a:cubicBezTo>
                  <a:pt x="11355" y="14610"/>
                  <a:pt x="11092" y="14732"/>
                  <a:pt x="10810" y="14746"/>
                </a:cubicBezTo>
                <a:cubicBezTo>
                  <a:pt x="10793" y="14747"/>
                  <a:pt x="10775" y="14747"/>
                  <a:pt x="10758" y="14747"/>
                </a:cubicBezTo>
                <a:cubicBezTo>
                  <a:pt x="10494" y="14747"/>
                  <a:pt x="10240" y="14652"/>
                  <a:pt x="10053" y="14481"/>
                </a:cubicBezTo>
                <a:cubicBezTo>
                  <a:pt x="10053" y="14481"/>
                  <a:pt x="6724" y="11443"/>
                  <a:pt x="6724" y="11443"/>
                </a:cubicBezTo>
                <a:close/>
                <a:moveTo>
                  <a:pt x="10625" y="1969"/>
                </a:moveTo>
                <a:cubicBezTo>
                  <a:pt x="10647" y="1943"/>
                  <a:pt x="10668" y="1917"/>
                  <a:pt x="10687" y="1889"/>
                </a:cubicBezTo>
                <a:cubicBezTo>
                  <a:pt x="10687" y="1888"/>
                  <a:pt x="10768" y="1818"/>
                  <a:pt x="10800" y="1818"/>
                </a:cubicBezTo>
                <a:cubicBezTo>
                  <a:pt x="10826" y="1818"/>
                  <a:pt x="10894" y="1867"/>
                  <a:pt x="10914" y="1889"/>
                </a:cubicBezTo>
                <a:cubicBezTo>
                  <a:pt x="10941" y="1934"/>
                  <a:pt x="10941" y="1929"/>
                  <a:pt x="10976" y="1969"/>
                </a:cubicBezTo>
                <a:cubicBezTo>
                  <a:pt x="12307" y="3498"/>
                  <a:pt x="14867" y="5301"/>
                  <a:pt x="19600" y="5526"/>
                </a:cubicBezTo>
                <a:cubicBezTo>
                  <a:pt x="19450" y="13138"/>
                  <a:pt x="17291" y="16580"/>
                  <a:pt x="10801" y="19669"/>
                </a:cubicBezTo>
                <a:cubicBezTo>
                  <a:pt x="4717" y="16740"/>
                  <a:pt x="2191" y="12694"/>
                  <a:pt x="2003" y="5526"/>
                </a:cubicBezTo>
                <a:cubicBezTo>
                  <a:pt x="6734" y="5300"/>
                  <a:pt x="9293" y="3497"/>
                  <a:pt x="10625" y="1969"/>
                </a:cubicBezTo>
                <a:close/>
                <a:moveTo>
                  <a:pt x="10352" y="21503"/>
                </a:moveTo>
                <a:cubicBezTo>
                  <a:pt x="10493" y="21568"/>
                  <a:pt x="10646" y="21600"/>
                  <a:pt x="10800" y="21600"/>
                </a:cubicBezTo>
                <a:cubicBezTo>
                  <a:pt x="10954" y="21600"/>
                  <a:pt x="11107" y="21568"/>
                  <a:pt x="11248" y="21503"/>
                </a:cubicBezTo>
                <a:cubicBezTo>
                  <a:pt x="18988" y="17944"/>
                  <a:pt x="21600" y="13689"/>
                  <a:pt x="21600" y="4641"/>
                </a:cubicBezTo>
                <a:cubicBezTo>
                  <a:pt x="21600" y="4139"/>
                  <a:pt x="21154" y="3732"/>
                  <a:pt x="20604" y="3732"/>
                </a:cubicBezTo>
                <a:cubicBezTo>
                  <a:pt x="16044" y="3732"/>
                  <a:pt x="13711" y="2176"/>
                  <a:pt x="12555" y="860"/>
                </a:cubicBezTo>
                <a:cubicBezTo>
                  <a:pt x="12389" y="648"/>
                  <a:pt x="11801" y="0"/>
                  <a:pt x="10800" y="0"/>
                </a:cubicBezTo>
                <a:cubicBezTo>
                  <a:pt x="9799" y="0"/>
                  <a:pt x="9211" y="648"/>
                  <a:pt x="9046" y="860"/>
                </a:cubicBezTo>
                <a:cubicBezTo>
                  <a:pt x="7889" y="2176"/>
                  <a:pt x="5556" y="3732"/>
                  <a:pt x="996" y="3732"/>
                </a:cubicBezTo>
                <a:cubicBezTo>
                  <a:pt x="446" y="3732"/>
                  <a:pt x="0" y="4139"/>
                  <a:pt x="0" y="4641"/>
                </a:cubicBezTo>
                <a:cubicBezTo>
                  <a:pt x="0" y="13237"/>
                  <a:pt x="2999" y="18122"/>
                  <a:pt x="10352" y="21503"/>
                </a:cubicBezTo>
                <a:close/>
              </a:path>
            </a:pathLst>
          </a:custGeom>
        </p:spPr>
        <p:txBody>
          <a:bodyPr/>
          <a:lstStyle/>
          <a:p>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7" name="Photo-Placeholder.jpg"/>
          <p:cNvPicPr>
            <a:picLocks noGrp="1" noChangeAspect="1"/>
          </p:cNvPicPr>
          <p:nvPr>
            <p:ph type="pic" idx="13"/>
          </p:nvPr>
        </p:nvPicPr>
        <p:blipFill>
          <a:blip r:embed="rId2">
            <a:extLst/>
          </a:blip>
          <a:srcRect l="9423" r="9423"/>
          <a:stretch>
            <a:fillRect/>
          </a:stretch>
        </p:blipFill>
        <p:spPr>
          <a:prstGeom prst="rect">
            <a:avLst/>
          </a:prstGeom>
        </p:spPr>
      </p:pic>
      <p:pic>
        <p:nvPicPr>
          <p:cNvPr id="418" name="Photo-Placeholder.jpg"/>
          <p:cNvPicPr>
            <a:picLocks noGrp="1" noChangeAspect="1"/>
          </p:cNvPicPr>
          <p:nvPr>
            <p:ph type="pic" idx="14"/>
          </p:nvPr>
        </p:nvPicPr>
        <p:blipFill>
          <a:blip r:embed="rId2">
            <a:extLst/>
          </a:blip>
          <a:srcRect l="35359" r="35359"/>
          <a:stretch>
            <a:fillRect/>
          </a:stretch>
        </p:blipFill>
        <p:spPr>
          <a:prstGeom prst="rect">
            <a:avLst/>
          </a:prstGeom>
        </p:spPr>
      </p:pic>
      <p:sp>
        <p:nvSpPr>
          <p:cNvPr id="419" name="Shape 419"/>
          <p:cNvSpPr>
            <a:spLocks noGrp="1"/>
          </p:cNvSpPr>
          <p:nvPr>
            <p:ph type="body" idx="15"/>
          </p:nvPr>
        </p:nvSpPr>
        <p:spPr>
          <a:prstGeom prst="rect">
            <a:avLst/>
          </a:prstGeom>
        </p:spPr>
        <p:txBody>
          <a:bodyPr/>
          <a:lstStyle/>
          <a:p>
            <a:pPr defTabSz="457200">
              <a:defRPr sz="1200">
                <a:solidFill>
                  <a:srgbClr val="404040"/>
                </a:solidFill>
              </a:defRPr>
            </a:pPr>
            <a:endParaRPr/>
          </a:p>
        </p:txBody>
      </p:sp>
      <p:sp>
        <p:nvSpPr>
          <p:cNvPr id="420" name="Shape 420"/>
          <p:cNvSpPr>
            <a:spLocks noGrp="1"/>
          </p:cNvSpPr>
          <p:nvPr>
            <p:ph type="title"/>
          </p:nvPr>
        </p:nvSpPr>
        <p:spPr>
          <a:prstGeom prst="rect">
            <a:avLst/>
          </a:prstGeom>
        </p:spPr>
        <p:txBody>
          <a:bodyPr/>
          <a:lstStyle/>
          <a:p>
            <a:r>
              <a:t>Product name</a:t>
            </a:r>
          </a:p>
        </p:txBody>
      </p:sp>
      <p:sp>
        <p:nvSpPr>
          <p:cNvPr id="421" name="Shape 421"/>
          <p:cNvSpPr>
            <a:spLocks noGrp="1"/>
          </p:cNvSpPr>
          <p:nvPr>
            <p:ph type="body" sz="quarter" idx="1"/>
          </p:nvPr>
        </p:nvSpPr>
        <p:spPr>
          <a:prstGeom prst="rect">
            <a:avLst/>
          </a:prstGeom>
        </p:spPr>
        <p:txBody>
          <a:bodyPr/>
          <a:lstStyle/>
          <a:p>
            <a:r>
              <a:t>Eodem modo typi, qui nunc nobis videntur parum clari, fiant sollemnes in futurum.</a:t>
            </a:r>
          </a:p>
        </p:txBody>
      </p:sp>
      <p:sp>
        <p:nvSpPr>
          <p:cNvPr id="422" name="Shape 422"/>
          <p:cNvSpPr>
            <a:spLocks noGrp="1"/>
          </p:cNvSpPr>
          <p:nvPr>
            <p:ph type="body" idx="16"/>
          </p:nvPr>
        </p:nvSpPr>
        <p:spPr>
          <a:prstGeom prst="rect">
            <a:avLst/>
          </a:prstGeom>
        </p:spPr>
        <p:txBody>
          <a:bodyPr/>
          <a:lstStyle/>
          <a:p>
            <a:r>
              <a:t>$250</a:t>
            </a:r>
          </a:p>
        </p:txBody>
      </p:sp>
      <p:sp>
        <p:nvSpPr>
          <p:cNvPr id="423" name="Shape 423"/>
          <p:cNvSpPr>
            <a:spLocks noGrp="1"/>
          </p:cNvSpPr>
          <p:nvPr>
            <p:ph type="body" idx="17"/>
          </p:nvPr>
        </p:nvSpPr>
        <p:spPr>
          <a:prstGeom prst="rect">
            <a:avLst/>
          </a:prstGeom>
        </p:spPr>
        <p:txBody>
          <a:bodyPr/>
          <a:lstStyle/>
          <a:p>
            <a:r>
              <a:t>$175</a:t>
            </a:r>
          </a:p>
        </p:txBody>
      </p:sp>
      <p:sp>
        <p:nvSpPr>
          <p:cNvPr id="424" name="Shape 424"/>
          <p:cNvSpPr>
            <a:spLocks noGrp="1"/>
          </p:cNvSpPr>
          <p:nvPr>
            <p:ph type="body" idx="18"/>
          </p:nvPr>
        </p:nvSpPr>
        <p:spPr>
          <a:prstGeom prst="line">
            <a:avLst/>
          </a:prstGeom>
        </p:spPr>
        <p:txBody>
          <a:bodyPr/>
          <a:lstStyle/>
          <a:p>
            <a:pPr>
              <a:lnSpc>
                <a:spcPct val="80000"/>
              </a:lnSpc>
              <a:defRPr sz="2400" b="1" cap="all">
                <a:solidFill>
                  <a:srgbClr val="FFFFFF"/>
                </a:solidFill>
              </a:defRPr>
            </a:pPr>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Shape 426"/>
          <p:cNvSpPr>
            <a:spLocks noGrp="1"/>
          </p:cNvSpPr>
          <p:nvPr>
            <p:ph type="title"/>
          </p:nvPr>
        </p:nvSpPr>
        <p:spPr>
          <a:prstGeom prst="rect">
            <a:avLst/>
          </a:prstGeom>
        </p:spPr>
        <p:txBody>
          <a:bodyPr/>
          <a:lstStyle/>
          <a:p>
            <a:r>
              <a:t>Shopping scheme</a:t>
            </a:r>
          </a:p>
        </p:txBody>
      </p:sp>
      <p:sp>
        <p:nvSpPr>
          <p:cNvPr id="427" name="Shape 427"/>
          <p:cNvSpPr>
            <a:spLocks noGrp="1"/>
          </p:cNvSpPr>
          <p:nvPr>
            <p:ph type="body" sz="quarter" idx="1"/>
          </p:nvPr>
        </p:nvSpPr>
        <p:spPr>
          <a:prstGeom prst="rect">
            <a:avLst/>
          </a:prstGeom>
        </p:spPr>
        <p:txBody>
          <a:bodyPr/>
          <a:lstStyle/>
          <a:p>
            <a:r>
              <a:t>Claritas est etiam processus dynamicus, qui sequitur mutationem consuetudium lectorum. Eodem modo typi, qui nunc nobis videntur parum clari, fiant sollemnes in futurum.</a:t>
            </a:r>
          </a:p>
          <a:p>
            <a:r>
              <a:t> Mirum est notare quam littera gothica, quam nunc putamus parum claram, anteposuerit litterarum formas humanitatis per seacula quarta decima et quinta lorem sit decima.</a:t>
            </a:r>
          </a:p>
          <a:p>
            <a:r>
              <a:t> Eodem modo typi, qui nunc nobis videntur parum clari, fiant in futurum. Eodem modo typi, qui nobis videntur parum clari, fiant sollemnes in futurum.</a:t>
            </a:r>
          </a:p>
        </p:txBody>
      </p:sp>
      <p:sp>
        <p:nvSpPr>
          <p:cNvPr id="428" name="Shape 428"/>
          <p:cNvSpPr>
            <a:spLocks noGrp="1"/>
          </p:cNvSpPr>
          <p:nvPr>
            <p:ph type="body" idx="13"/>
          </p:nvPr>
        </p:nvSpPr>
        <p:spPr>
          <a:prstGeom prst="rect">
            <a:avLst/>
          </a:prstGeom>
        </p:spPr>
        <p:txBody>
          <a:bodyPr/>
          <a:lstStyle/>
          <a:p>
            <a:r>
              <a:t>Stage One</a:t>
            </a:r>
          </a:p>
        </p:txBody>
      </p:sp>
      <p:sp>
        <p:nvSpPr>
          <p:cNvPr id="429" name="Shape 429"/>
          <p:cNvSpPr>
            <a:spLocks noGrp="1"/>
          </p:cNvSpPr>
          <p:nvPr>
            <p:ph type="body" idx="14"/>
          </p:nvPr>
        </p:nvSpPr>
        <p:spPr>
          <a:prstGeom prst="rect">
            <a:avLst/>
          </a:prstGeom>
        </p:spPr>
        <p:txBody>
          <a:bodyPr/>
          <a:lstStyle/>
          <a:p>
            <a:r>
              <a:t>Stage Two</a:t>
            </a:r>
          </a:p>
        </p:txBody>
      </p:sp>
      <p:sp>
        <p:nvSpPr>
          <p:cNvPr id="430" name="Shape 430"/>
          <p:cNvSpPr>
            <a:spLocks noGrp="1"/>
          </p:cNvSpPr>
          <p:nvPr>
            <p:ph type="body" idx="15"/>
          </p:nvPr>
        </p:nvSpPr>
        <p:spPr>
          <a:prstGeom prst="rect">
            <a:avLst/>
          </a:prstGeom>
        </p:spPr>
        <p:txBody>
          <a:bodyPr/>
          <a:lstStyle/>
          <a:p>
            <a:r>
              <a:t>Stage Three</a:t>
            </a:r>
          </a:p>
        </p:txBody>
      </p:sp>
      <p:sp>
        <p:nvSpPr>
          <p:cNvPr id="431" name="Shape 431"/>
          <p:cNvSpPr>
            <a:spLocks noGrp="1"/>
          </p:cNvSpPr>
          <p:nvPr>
            <p:ph type="body" idx="16"/>
          </p:nvPr>
        </p:nvSpPr>
        <p:spPr>
          <a:custGeom>
            <a:avLst/>
            <a:gdLst/>
            <a:ahLst/>
            <a:cxnLst>
              <a:cxn ang="0">
                <a:pos x="wd2" y="hd2"/>
              </a:cxn>
              <a:cxn ang="5400000">
                <a:pos x="wd2" y="hd2"/>
              </a:cxn>
              <a:cxn ang="10800000">
                <a:pos x="wd2" y="hd2"/>
              </a:cxn>
              <a:cxn ang="16200000">
                <a:pos x="wd2" y="hd2"/>
              </a:cxn>
            </a:cxnLst>
            <a:rect l="0" t="0" r="r" b="b"/>
            <a:pathLst>
              <a:path w="21506" h="21592" extrusionOk="0">
                <a:moveTo>
                  <a:pt x="9754" y="19496"/>
                </a:moveTo>
                <a:lnTo>
                  <a:pt x="2087" y="11799"/>
                </a:lnTo>
                <a:lnTo>
                  <a:pt x="12095" y="1752"/>
                </a:lnTo>
                <a:lnTo>
                  <a:pt x="19443" y="2072"/>
                </a:lnTo>
                <a:lnTo>
                  <a:pt x="19762" y="9449"/>
                </a:lnTo>
                <a:cubicBezTo>
                  <a:pt x="19762" y="9449"/>
                  <a:pt x="9754" y="19496"/>
                  <a:pt x="9754" y="19496"/>
                </a:cubicBezTo>
                <a:close/>
                <a:moveTo>
                  <a:pt x="20310" y="372"/>
                </a:moveTo>
                <a:lnTo>
                  <a:pt x="11790" y="1"/>
                </a:lnTo>
                <a:cubicBezTo>
                  <a:pt x="11547" y="-8"/>
                  <a:pt x="11313" y="82"/>
                  <a:pt x="11141" y="254"/>
                </a:cubicBezTo>
                <a:lnTo>
                  <a:pt x="254" y="11185"/>
                </a:lnTo>
                <a:cubicBezTo>
                  <a:pt x="-84" y="11524"/>
                  <a:pt x="-84" y="12074"/>
                  <a:pt x="254" y="12413"/>
                </a:cubicBezTo>
                <a:lnTo>
                  <a:pt x="9143" y="21338"/>
                </a:lnTo>
                <a:cubicBezTo>
                  <a:pt x="9305" y="21500"/>
                  <a:pt x="9525" y="21592"/>
                  <a:pt x="9754" y="21592"/>
                </a:cubicBezTo>
                <a:cubicBezTo>
                  <a:pt x="9984" y="21592"/>
                  <a:pt x="10203" y="21500"/>
                  <a:pt x="10366" y="21338"/>
                </a:cubicBezTo>
                <a:lnTo>
                  <a:pt x="21253" y="10406"/>
                </a:lnTo>
                <a:cubicBezTo>
                  <a:pt x="21425" y="10234"/>
                  <a:pt x="21516" y="9998"/>
                  <a:pt x="21506" y="9755"/>
                </a:cubicBezTo>
                <a:lnTo>
                  <a:pt x="21136" y="1201"/>
                </a:lnTo>
                <a:cubicBezTo>
                  <a:pt x="21117" y="752"/>
                  <a:pt x="20758" y="391"/>
                  <a:pt x="20310" y="372"/>
                </a:cubicBezTo>
                <a:close/>
                <a:moveTo>
                  <a:pt x="16759" y="4940"/>
                </a:moveTo>
                <a:cubicBezTo>
                  <a:pt x="16714" y="4985"/>
                  <a:pt x="16631" y="4984"/>
                  <a:pt x="16587" y="4940"/>
                </a:cubicBezTo>
                <a:cubicBezTo>
                  <a:pt x="16539" y="4892"/>
                  <a:pt x="16538" y="4814"/>
                  <a:pt x="16586" y="4766"/>
                </a:cubicBezTo>
                <a:cubicBezTo>
                  <a:pt x="16608" y="4744"/>
                  <a:pt x="16641" y="4731"/>
                  <a:pt x="16672" y="4731"/>
                </a:cubicBezTo>
                <a:cubicBezTo>
                  <a:pt x="16704" y="4731"/>
                  <a:pt x="16737" y="4744"/>
                  <a:pt x="16759" y="4767"/>
                </a:cubicBezTo>
                <a:cubicBezTo>
                  <a:pt x="16807" y="4814"/>
                  <a:pt x="16807" y="4892"/>
                  <a:pt x="16759" y="4940"/>
                </a:cubicBezTo>
                <a:close/>
                <a:moveTo>
                  <a:pt x="16673" y="3240"/>
                </a:moveTo>
                <a:cubicBezTo>
                  <a:pt x="16244" y="3240"/>
                  <a:pt x="15840" y="3408"/>
                  <a:pt x="15537" y="3713"/>
                </a:cubicBezTo>
                <a:cubicBezTo>
                  <a:pt x="14910" y="4342"/>
                  <a:pt x="14910" y="5365"/>
                  <a:pt x="15537" y="5994"/>
                </a:cubicBezTo>
                <a:cubicBezTo>
                  <a:pt x="15840" y="6299"/>
                  <a:pt x="16244" y="6466"/>
                  <a:pt x="16672" y="6466"/>
                </a:cubicBezTo>
                <a:cubicBezTo>
                  <a:pt x="17102" y="6466"/>
                  <a:pt x="17505" y="6299"/>
                  <a:pt x="17808" y="5994"/>
                </a:cubicBezTo>
                <a:cubicBezTo>
                  <a:pt x="18435" y="5365"/>
                  <a:pt x="18435" y="4341"/>
                  <a:pt x="17809" y="3713"/>
                </a:cubicBezTo>
                <a:cubicBezTo>
                  <a:pt x="17505" y="3408"/>
                  <a:pt x="17102" y="3240"/>
                  <a:pt x="16673" y="3240"/>
                </a:cubicBezTo>
                <a:close/>
              </a:path>
            </a:pathLst>
          </a:custGeom>
        </p:spPr>
        <p:txBody>
          <a:bodyPr/>
          <a:lstStyle/>
          <a:p>
            <a:endParaRPr/>
          </a:p>
        </p:txBody>
      </p:sp>
      <p:sp>
        <p:nvSpPr>
          <p:cNvPr id="432" name="Shape 432"/>
          <p:cNvSpPr>
            <a:spLocks noGrp="1"/>
          </p:cNvSpPr>
          <p:nvPr>
            <p:ph type="body" idx="17"/>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9164" y="17679"/>
                </a:moveTo>
                <a:cubicBezTo>
                  <a:pt x="9164" y="18181"/>
                  <a:pt x="8690" y="18588"/>
                  <a:pt x="8106" y="18588"/>
                </a:cubicBezTo>
                <a:lnTo>
                  <a:pt x="4006" y="18588"/>
                </a:lnTo>
                <a:cubicBezTo>
                  <a:pt x="3422" y="18588"/>
                  <a:pt x="2948" y="18181"/>
                  <a:pt x="2948" y="17679"/>
                </a:cubicBezTo>
                <a:cubicBezTo>
                  <a:pt x="2948" y="17177"/>
                  <a:pt x="3422" y="16770"/>
                  <a:pt x="4006" y="16770"/>
                </a:cubicBezTo>
                <a:lnTo>
                  <a:pt x="8106" y="16770"/>
                </a:lnTo>
                <a:cubicBezTo>
                  <a:pt x="8690" y="16770"/>
                  <a:pt x="9164" y="17177"/>
                  <a:pt x="9164" y="17679"/>
                </a:cubicBezTo>
                <a:close/>
                <a:moveTo>
                  <a:pt x="4767" y="1818"/>
                </a:moveTo>
                <a:lnTo>
                  <a:pt x="7866" y="1818"/>
                </a:lnTo>
                <a:lnTo>
                  <a:pt x="7268" y="4000"/>
                </a:lnTo>
                <a:lnTo>
                  <a:pt x="3051" y="4000"/>
                </a:lnTo>
                <a:cubicBezTo>
                  <a:pt x="3051" y="4000"/>
                  <a:pt x="4767" y="1818"/>
                  <a:pt x="4767" y="1818"/>
                </a:cubicBezTo>
                <a:close/>
                <a:moveTo>
                  <a:pt x="10800" y="1818"/>
                </a:moveTo>
                <a:lnTo>
                  <a:pt x="11701" y="1818"/>
                </a:lnTo>
                <a:lnTo>
                  <a:pt x="12308" y="4000"/>
                </a:lnTo>
                <a:lnTo>
                  <a:pt x="9442" y="4000"/>
                </a:lnTo>
                <a:lnTo>
                  <a:pt x="10040" y="1818"/>
                </a:lnTo>
                <a:lnTo>
                  <a:pt x="10800" y="1818"/>
                </a:lnTo>
                <a:cubicBezTo>
                  <a:pt x="10800" y="1818"/>
                  <a:pt x="10800" y="1818"/>
                  <a:pt x="10800" y="1818"/>
                </a:cubicBezTo>
                <a:close/>
                <a:moveTo>
                  <a:pt x="18549" y="4000"/>
                </a:moveTo>
                <a:lnTo>
                  <a:pt x="14484" y="4000"/>
                </a:lnTo>
                <a:lnTo>
                  <a:pt x="13877" y="1818"/>
                </a:lnTo>
                <a:lnTo>
                  <a:pt x="16833" y="1818"/>
                </a:lnTo>
                <a:cubicBezTo>
                  <a:pt x="16833" y="1818"/>
                  <a:pt x="18549" y="4000"/>
                  <a:pt x="18549" y="4000"/>
                </a:cubicBezTo>
                <a:close/>
                <a:moveTo>
                  <a:pt x="9164" y="5819"/>
                </a:moveTo>
                <a:lnTo>
                  <a:pt x="12436" y="5819"/>
                </a:lnTo>
                <a:lnTo>
                  <a:pt x="12436" y="9693"/>
                </a:lnTo>
                <a:lnTo>
                  <a:pt x="9164" y="9693"/>
                </a:lnTo>
                <a:cubicBezTo>
                  <a:pt x="9164" y="9693"/>
                  <a:pt x="9164" y="5819"/>
                  <a:pt x="9164" y="5819"/>
                </a:cubicBezTo>
                <a:close/>
                <a:moveTo>
                  <a:pt x="19483" y="19782"/>
                </a:moveTo>
                <a:lnTo>
                  <a:pt x="2117" y="19782"/>
                </a:lnTo>
                <a:lnTo>
                  <a:pt x="2117" y="5819"/>
                </a:lnTo>
                <a:lnTo>
                  <a:pt x="7048" y="5819"/>
                </a:lnTo>
                <a:lnTo>
                  <a:pt x="7048" y="10602"/>
                </a:lnTo>
                <a:cubicBezTo>
                  <a:pt x="7048" y="11104"/>
                  <a:pt x="7522" y="11511"/>
                  <a:pt x="8106" y="11511"/>
                </a:cubicBezTo>
                <a:lnTo>
                  <a:pt x="13494" y="11511"/>
                </a:lnTo>
                <a:cubicBezTo>
                  <a:pt x="14079" y="11511"/>
                  <a:pt x="14552" y="11104"/>
                  <a:pt x="14552" y="10602"/>
                </a:cubicBezTo>
                <a:lnTo>
                  <a:pt x="14552" y="5819"/>
                </a:lnTo>
                <a:lnTo>
                  <a:pt x="19483" y="5819"/>
                </a:lnTo>
                <a:cubicBezTo>
                  <a:pt x="19483" y="5819"/>
                  <a:pt x="19483" y="19782"/>
                  <a:pt x="19483" y="19782"/>
                </a:cubicBezTo>
                <a:close/>
                <a:moveTo>
                  <a:pt x="1058" y="21600"/>
                </a:moveTo>
                <a:lnTo>
                  <a:pt x="20542" y="21600"/>
                </a:lnTo>
                <a:cubicBezTo>
                  <a:pt x="21126" y="21600"/>
                  <a:pt x="21600" y="21193"/>
                  <a:pt x="21600" y="20691"/>
                </a:cubicBezTo>
                <a:lnTo>
                  <a:pt x="21600" y="4912"/>
                </a:lnTo>
                <a:cubicBezTo>
                  <a:pt x="21600" y="4850"/>
                  <a:pt x="21593" y="4789"/>
                  <a:pt x="21579" y="4728"/>
                </a:cubicBezTo>
                <a:cubicBezTo>
                  <a:pt x="21574" y="4708"/>
                  <a:pt x="21564" y="4690"/>
                  <a:pt x="21558" y="4670"/>
                </a:cubicBezTo>
                <a:cubicBezTo>
                  <a:pt x="21546" y="4633"/>
                  <a:pt x="21536" y="4595"/>
                  <a:pt x="21518" y="4558"/>
                </a:cubicBezTo>
                <a:cubicBezTo>
                  <a:pt x="21491" y="4503"/>
                  <a:pt x="21458" y="4450"/>
                  <a:pt x="21419" y="4401"/>
                </a:cubicBezTo>
                <a:cubicBezTo>
                  <a:pt x="21419" y="4401"/>
                  <a:pt x="21419" y="4401"/>
                  <a:pt x="21419" y="4400"/>
                </a:cubicBezTo>
                <a:lnTo>
                  <a:pt x="18272" y="400"/>
                </a:lnTo>
                <a:cubicBezTo>
                  <a:pt x="18075" y="150"/>
                  <a:pt x="17747" y="0"/>
                  <a:pt x="17396" y="0"/>
                </a:cubicBezTo>
                <a:lnTo>
                  <a:pt x="10800" y="0"/>
                </a:lnTo>
                <a:lnTo>
                  <a:pt x="10800" y="0"/>
                </a:lnTo>
                <a:lnTo>
                  <a:pt x="4205" y="0"/>
                </a:lnTo>
                <a:cubicBezTo>
                  <a:pt x="3853" y="0"/>
                  <a:pt x="3525" y="150"/>
                  <a:pt x="3328" y="400"/>
                </a:cubicBezTo>
                <a:lnTo>
                  <a:pt x="182" y="4400"/>
                </a:lnTo>
                <a:cubicBezTo>
                  <a:pt x="182" y="4400"/>
                  <a:pt x="181" y="4400"/>
                  <a:pt x="181" y="4400"/>
                </a:cubicBezTo>
                <a:cubicBezTo>
                  <a:pt x="142" y="4450"/>
                  <a:pt x="109" y="4503"/>
                  <a:pt x="82" y="4559"/>
                </a:cubicBezTo>
                <a:cubicBezTo>
                  <a:pt x="67" y="4590"/>
                  <a:pt x="59" y="4622"/>
                  <a:pt x="48" y="4653"/>
                </a:cubicBezTo>
                <a:cubicBezTo>
                  <a:pt x="39" y="4678"/>
                  <a:pt x="28" y="4703"/>
                  <a:pt x="21" y="4729"/>
                </a:cubicBezTo>
                <a:cubicBezTo>
                  <a:pt x="7" y="4789"/>
                  <a:pt x="0" y="4850"/>
                  <a:pt x="0" y="4910"/>
                </a:cubicBezTo>
                <a:lnTo>
                  <a:pt x="0" y="20691"/>
                </a:lnTo>
                <a:cubicBezTo>
                  <a:pt x="0" y="21193"/>
                  <a:pt x="474" y="21600"/>
                  <a:pt x="1058" y="21600"/>
                </a:cubicBezTo>
                <a:close/>
              </a:path>
            </a:pathLst>
          </a:custGeom>
        </p:spPr>
        <p:txBody>
          <a:bodyPr/>
          <a:lstStyle/>
          <a:p>
            <a:endParaRPr/>
          </a:p>
        </p:txBody>
      </p:sp>
      <p:sp>
        <p:nvSpPr>
          <p:cNvPr id="433" name="Shape 433"/>
          <p:cNvSpPr>
            <a:spLocks noGrp="1"/>
          </p:cNvSpPr>
          <p:nvPr>
            <p:ph type="body" idx="18"/>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7603" y="930"/>
                </a:moveTo>
                <a:lnTo>
                  <a:pt x="7603" y="8677"/>
                </a:lnTo>
                <a:lnTo>
                  <a:pt x="9057" y="7040"/>
                </a:lnTo>
                <a:cubicBezTo>
                  <a:pt x="9379" y="6677"/>
                  <a:pt x="9902" y="6677"/>
                  <a:pt x="10224" y="7040"/>
                </a:cubicBezTo>
                <a:cubicBezTo>
                  <a:pt x="10547" y="7404"/>
                  <a:pt x="10547" y="7992"/>
                  <a:pt x="10224" y="8355"/>
                </a:cubicBezTo>
                <a:lnTo>
                  <a:pt x="7361" y="11579"/>
                </a:lnTo>
                <a:cubicBezTo>
                  <a:pt x="7200" y="11761"/>
                  <a:pt x="6989" y="11851"/>
                  <a:pt x="6778" y="11851"/>
                </a:cubicBezTo>
                <a:cubicBezTo>
                  <a:pt x="6566" y="11851"/>
                  <a:pt x="6355" y="11761"/>
                  <a:pt x="6194" y="11579"/>
                </a:cubicBezTo>
                <a:lnTo>
                  <a:pt x="3331" y="8356"/>
                </a:lnTo>
                <a:cubicBezTo>
                  <a:pt x="3008" y="7993"/>
                  <a:pt x="3008" y="7404"/>
                  <a:pt x="3331" y="7041"/>
                </a:cubicBezTo>
                <a:cubicBezTo>
                  <a:pt x="3653" y="6678"/>
                  <a:pt x="4176" y="6678"/>
                  <a:pt x="4499" y="7041"/>
                </a:cubicBezTo>
                <a:lnTo>
                  <a:pt x="5952" y="8677"/>
                </a:lnTo>
                <a:lnTo>
                  <a:pt x="5952" y="930"/>
                </a:lnTo>
                <a:cubicBezTo>
                  <a:pt x="5952" y="416"/>
                  <a:pt x="6321" y="0"/>
                  <a:pt x="6778" y="0"/>
                </a:cubicBezTo>
                <a:cubicBezTo>
                  <a:pt x="7234" y="0"/>
                  <a:pt x="7603" y="416"/>
                  <a:pt x="7603" y="930"/>
                </a:cubicBezTo>
                <a:close/>
                <a:moveTo>
                  <a:pt x="21600" y="2747"/>
                </a:moveTo>
                <a:cubicBezTo>
                  <a:pt x="21600" y="3260"/>
                  <a:pt x="21230" y="3677"/>
                  <a:pt x="20774" y="3677"/>
                </a:cubicBezTo>
                <a:lnTo>
                  <a:pt x="18034" y="3677"/>
                </a:lnTo>
                <a:lnTo>
                  <a:pt x="13600" y="14511"/>
                </a:lnTo>
                <a:cubicBezTo>
                  <a:pt x="13465" y="14841"/>
                  <a:pt x="13173" y="15052"/>
                  <a:pt x="12850" y="15052"/>
                </a:cubicBezTo>
                <a:lnTo>
                  <a:pt x="826" y="15052"/>
                </a:lnTo>
                <a:cubicBezTo>
                  <a:pt x="370" y="15052"/>
                  <a:pt x="0" y="14635"/>
                  <a:pt x="0" y="14122"/>
                </a:cubicBezTo>
                <a:cubicBezTo>
                  <a:pt x="0" y="13608"/>
                  <a:pt x="370" y="13192"/>
                  <a:pt x="826" y="13192"/>
                </a:cubicBezTo>
                <a:lnTo>
                  <a:pt x="12322" y="13192"/>
                </a:lnTo>
                <a:lnTo>
                  <a:pt x="16755" y="2358"/>
                </a:lnTo>
                <a:cubicBezTo>
                  <a:pt x="16890" y="2028"/>
                  <a:pt x="17183" y="1817"/>
                  <a:pt x="17505" y="1817"/>
                </a:cubicBezTo>
                <a:lnTo>
                  <a:pt x="20774" y="1817"/>
                </a:lnTo>
                <a:cubicBezTo>
                  <a:pt x="21230" y="1817"/>
                  <a:pt x="21600" y="2233"/>
                  <a:pt x="21600" y="2747"/>
                </a:cubicBezTo>
                <a:close/>
                <a:moveTo>
                  <a:pt x="10017" y="19590"/>
                </a:moveTo>
                <a:cubicBezTo>
                  <a:pt x="10017" y="19507"/>
                  <a:pt x="10077" y="19439"/>
                  <a:pt x="10151" y="19439"/>
                </a:cubicBezTo>
                <a:cubicBezTo>
                  <a:pt x="10225" y="19439"/>
                  <a:pt x="10285" y="19507"/>
                  <a:pt x="10285" y="19590"/>
                </a:cubicBezTo>
                <a:cubicBezTo>
                  <a:pt x="10285" y="19673"/>
                  <a:pt x="10225" y="19740"/>
                  <a:pt x="10151" y="19740"/>
                </a:cubicBezTo>
                <a:cubicBezTo>
                  <a:pt x="10077" y="19740"/>
                  <a:pt x="10017" y="19673"/>
                  <a:pt x="10017" y="19590"/>
                </a:cubicBezTo>
                <a:close/>
                <a:moveTo>
                  <a:pt x="11936" y="19590"/>
                </a:moveTo>
                <a:cubicBezTo>
                  <a:pt x="11936" y="18482"/>
                  <a:pt x="11136" y="17580"/>
                  <a:pt x="10151" y="17580"/>
                </a:cubicBezTo>
                <a:cubicBezTo>
                  <a:pt x="9167" y="17580"/>
                  <a:pt x="8366" y="18482"/>
                  <a:pt x="8366" y="19590"/>
                </a:cubicBezTo>
                <a:cubicBezTo>
                  <a:pt x="8366" y="20698"/>
                  <a:pt x="9167" y="21600"/>
                  <a:pt x="10151" y="21600"/>
                </a:cubicBezTo>
                <a:cubicBezTo>
                  <a:pt x="11136" y="21600"/>
                  <a:pt x="11936" y="20698"/>
                  <a:pt x="11936" y="19590"/>
                </a:cubicBezTo>
                <a:close/>
                <a:moveTo>
                  <a:pt x="3097" y="19439"/>
                </a:moveTo>
                <a:cubicBezTo>
                  <a:pt x="3171" y="19439"/>
                  <a:pt x="3231" y="19507"/>
                  <a:pt x="3231" y="19590"/>
                </a:cubicBezTo>
                <a:cubicBezTo>
                  <a:pt x="3231" y="19673"/>
                  <a:pt x="3171" y="19740"/>
                  <a:pt x="3097" y="19740"/>
                </a:cubicBezTo>
                <a:cubicBezTo>
                  <a:pt x="3023" y="19740"/>
                  <a:pt x="2963" y="19673"/>
                  <a:pt x="2963" y="19590"/>
                </a:cubicBezTo>
                <a:cubicBezTo>
                  <a:pt x="2963" y="19507"/>
                  <a:pt x="3023" y="19439"/>
                  <a:pt x="3097" y="19439"/>
                </a:cubicBezTo>
                <a:close/>
                <a:moveTo>
                  <a:pt x="3097" y="21600"/>
                </a:moveTo>
                <a:cubicBezTo>
                  <a:pt x="4081" y="21600"/>
                  <a:pt x="4882" y="20698"/>
                  <a:pt x="4882" y="19590"/>
                </a:cubicBezTo>
                <a:cubicBezTo>
                  <a:pt x="4882" y="18482"/>
                  <a:pt x="4081" y="17580"/>
                  <a:pt x="3097" y="17580"/>
                </a:cubicBezTo>
                <a:cubicBezTo>
                  <a:pt x="2113" y="17580"/>
                  <a:pt x="1312" y="18482"/>
                  <a:pt x="1312" y="19590"/>
                </a:cubicBezTo>
                <a:cubicBezTo>
                  <a:pt x="1312" y="20698"/>
                  <a:pt x="2113" y="21600"/>
                  <a:pt x="3097" y="21600"/>
                </a:cubicBezTo>
                <a:close/>
              </a:path>
            </a:pathLst>
          </a:custGeom>
        </p:spPr>
        <p:txBody>
          <a:bodyPr/>
          <a:lstStyle/>
          <a:p>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theme/theme1.xml><?xml version="1.0" encoding="utf-8"?>
<a:theme xmlns:a="http://schemas.openxmlformats.org/drawingml/2006/main" name="White">
  <a:themeElements>
    <a:clrScheme name="White">
      <a:dk1>
        <a:srgbClr val="53585F"/>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Avenir Next"/>
        <a:ea typeface="Avenir Next"/>
        <a:cs typeface="Avenir Next"/>
      </a:majorFont>
      <a:minorFont>
        <a:latin typeface="Avenir Next"/>
        <a:ea typeface="Avenir Next"/>
        <a:cs typeface="Avenir Nex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7B955"/>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4200" rtl="0" fontAlgn="auto" latinLnBrk="0" hangingPunct="0">
          <a:lnSpc>
            <a:spcPct val="80000"/>
          </a:lnSpc>
          <a:spcBef>
            <a:spcPts val="0"/>
          </a:spcBef>
          <a:spcAft>
            <a:spcPts val="0"/>
          </a:spcAft>
          <a:buClrTx/>
          <a:buSzTx/>
          <a:buFontTx/>
          <a:buNone/>
          <a:tabLst/>
          <a:defRPr kumimoji="0" sz="2400" b="1" i="0" u="none" strike="noStrike" cap="all" spc="0" normalizeH="0" baseline="0">
            <a:ln>
              <a:noFill/>
            </a:ln>
            <a:solidFill>
              <a:srgbClr val="FFFFFF"/>
            </a:solidFill>
            <a:effectLst/>
            <a:uFillTx/>
            <a:latin typeface="+mn-lt"/>
            <a:ea typeface="+mn-ea"/>
            <a:cs typeface="+mn-cs"/>
            <a:sym typeface="Avenir Nex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E7B955"/>
          </a:solidFill>
          <a:custDash>
            <a:ds d="600000" sp="600000"/>
          </a:custDash>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3585F"/>
            </a:solidFill>
            <a:effectLst/>
            <a:uFillTx/>
            <a:latin typeface="+mn-lt"/>
            <a:ea typeface="+mn-ea"/>
            <a:cs typeface="+mn-cs"/>
            <a:sym typeface="Avenir Nex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Avenir Next"/>
        <a:ea typeface="Avenir Next"/>
        <a:cs typeface="Avenir Next"/>
      </a:majorFont>
      <a:minorFont>
        <a:latin typeface="Avenir Next"/>
        <a:ea typeface="Avenir Next"/>
        <a:cs typeface="Avenir Nex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7B955"/>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4200" rtl="0" fontAlgn="auto" latinLnBrk="0" hangingPunct="0">
          <a:lnSpc>
            <a:spcPct val="80000"/>
          </a:lnSpc>
          <a:spcBef>
            <a:spcPts val="0"/>
          </a:spcBef>
          <a:spcAft>
            <a:spcPts val="0"/>
          </a:spcAft>
          <a:buClrTx/>
          <a:buSzTx/>
          <a:buFontTx/>
          <a:buNone/>
          <a:tabLst/>
          <a:defRPr kumimoji="0" sz="2400" b="1" i="0" u="none" strike="noStrike" cap="all" spc="0" normalizeH="0" baseline="0">
            <a:ln>
              <a:noFill/>
            </a:ln>
            <a:solidFill>
              <a:srgbClr val="FFFFFF"/>
            </a:solidFill>
            <a:effectLst/>
            <a:uFillTx/>
            <a:latin typeface="+mn-lt"/>
            <a:ea typeface="+mn-ea"/>
            <a:cs typeface="+mn-cs"/>
            <a:sym typeface="Avenir Nex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E7B955"/>
          </a:solidFill>
          <a:custDash>
            <a:ds d="600000" sp="600000"/>
          </a:custDash>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53585F"/>
            </a:solidFill>
            <a:effectLst/>
            <a:uFillTx/>
            <a:latin typeface="+mn-lt"/>
            <a:ea typeface="+mn-ea"/>
            <a:cs typeface="+mn-cs"/>
            <a:sym typeface="Avenir Nex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19</TotalTime>
  <Words>967</Words>
  <Application>Microsoft Macintosh PowerPoint</Application>
  <PresentationFormat>Custom</PresentationFormat>
  <Paragraphs>110</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White</vt:lpstr>
      <vt:lpstr>Minimal sale</vt:lpstr>
      <vt:lpstr>Product name</vt:lpstr>
      <vt:lpstr>Product Name</vt:lpstr>
      <vt:lpstr>Product name</vt:lpstr>
      <vt:lpstr>Product name</vt:lpstr>
      <vt:lpstr>Product name</vt:lpstr>
      <vt:lpstr>warranty</vt:lpstr>
      <vt:lpstr>Product name</vt:lpstr>
      <vt:lpstr>Shopping scheme</vt:lpstr>
      <vt:lpstr>Service quality</vt:lpstr>
      <vt:lpstr>PowerPoint Presentation</vt:lpstr>
      <vt:lpstr>DISCOUNT</vt:lpstr>
      <vt:lpstr>new features</vt:lpstr>
      <vt:lpstr>Product  name</vt:lpstr>
      <vt:lpstr>Product name</vt:lpstr>
      <vt:lpstr>product Catalog</vt:lpstr>
      <vt:lpstr>Discount catalog</vt:lpstr>
      <vt:lpstr>product name</vt:lpstr>
      <vt:lpstr>Meet the team</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Minimal sale</dc:title>
  <cp:lastModifiedBy>Audrius</cp:lastModifiedBy>
  <cp:revision>4</cp:revision>
  <dcterms:modified xsi:type="dcterms:W3CDTF">2016-12-02T07:16:40Z</dcterms:modified>
</cp:coreProperties>
</file>