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78023136"/>
        <c:axId val="378022744"/>
      </c:barChart>
      <c:catAx>
        <c:axId val="37802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78022744"/>
        <c:crosses val="autoZero"/>
        <c:auto val="1"/>
        <c:lblAlgn val="ctr"/>
        <c:lblOffset val="100"/>
        <c:noMultiLvlLbl val="0"/>
      </c:catAx>
      <c:valAx>
        <c:axId val="37802274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802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7-Aqua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00CCFF"/>
      </a:accent4>
      <a:accent5>
        <a:srgbClr val="3FDAFF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2018-04-13T16:45:08Z</dcterms:modified>
</cp:coreProperties>
</file>