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78728440"/>
        <c:axId val="378726872"/>
      </c:barChart>
      <c:catAx>
        <c:axId val="378728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378726872"/>
        <c:crosses val="autoZero"/>
        <c:auto val="1"/>
        <c:lblAlgn val="ctr"/>
        <c:lblOffset val="100"/>
        <c:noMultiLvlLbl val="0"/>
      </c:catAx>
      <c:valAx>
        <c:axId val="37872687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8728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5-Orange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FFC000"/>
      </a:accent4>
      <a:accent5>
        <a:srgbClr val="FFD13F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2018-04-13T16:44:35Z</dcterms:modified>
</cp:coreProperties>
</file>