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284534568"/>
        <c:axId val="284534960"/>
      </c:barChart>
      <c:catAx>
        <c:axId val="284534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284534960"/>
        <c:crosses val="autoZero"/>
        <c:auto val="1"/>
        <c:lblAlgn val="ctr"/>
        <c:lblOffset val="100"/>
        <c:noMultiLvlLbl val="0"/>
      </c:catAx>
      <c:valAx>
        <c:axId val="2845349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84534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10752560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632184120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411211932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10-BW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000000"/>
      </a:accent4>
      <a:accent5>
        <a:srgbClr val="7F7F7F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4521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1021</cp:revision>
  <dcterms:created xsi:type="dcterms:W3CDTF">2016-06-20T18:47:00Z</dcterms:created>
  <dcterms:modified xsi:type="dcterms:W3CDTF">2018-04-13T16:48:21Z</dcterms:modified>
</cp:coreProperties>
</file>