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370770984"/>
        <c:axId val="370770200"/>
      </c:barChart>
      <c:catAx>
        <c:axId val="370770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370770200"/>
        <c:crosses val="autoZero"/>
        <c:auto val="1"/>
        <c:lblAlgn val="ctr"/>
        <c:lblOffset val="100"/>
        <c:noMultiLvlLbl val="0"/>
      </c:catAx>
      <c:valAx>
        <c:axId val="37077020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70770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53390645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45952565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6479249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06-Red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CC3300"/>
      </a:accent4>
      <a:accent5>
        <a:srgbClr val="FF4A11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4519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1020</cp:revision>
  <dcterms:created xsi:type="dcterms:W3CDTF">2016-06-20T18:47:00Z</dcterms:created>
  <dcterms:modified xsi:type="dcterms:W3CDTF">2018-04-13T16:44:53Z</dcterms:modified>
</cp:coreProperties>
</file>