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85259520"/>
        <c:axId val="385263048"/>
      </c:barChart>
      <c:catAx>
        <c:axId val="385259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385263048"/>
        <c:crosses val="autoZero"/>
        <c:auto val="1"/>
        <c:lblAlgn val="ctr"/>
        <c:lblOffset val="100"/>
        <c:noMultiLvlLbl val="0"/>
      </c:catAx>
      <c:valAx>
        <c:axId val="38526304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85259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2-Light Green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92D050"/>
      </a:accent4>
      <a:accent5>
        <a:srgbClr val="AFDC7E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2018-04-13T16:43:28Z</dcterms:modified>
</cp:coreProperties>
</file>