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>
        <p:scale>
          <a:sx n="75" d="100"/>
          <a:sy n="75" d="100"/>
        </p:scale>
        <p:origin x="66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36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19801" y="1473201"/>
            <a:ext cx="2431596" cy="3911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7274" y="972457"/>
            <a:ext cx="5406888" cy="24201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67275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130354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6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69640" y="4052345"/>
            <a:ext cx="5277680" cy="18549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9640" y="1059542"/>
            <a:ext cx="3677480" cy="29000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27271" y="700438"/>
            <a:ext cx="4845917" cy="281958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49393" y="2902317"/>
            <a:ext cx="1755755" cy="18293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9097" y="1262744"/>
            <a:ext cx="2276360" cy="457595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49582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909" y="3657600"/>
            <a:ext cx="4441373" cy="2181094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9910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7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0114" y="3570514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041573" y="653143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09258" y="653143"/>
            <a:ext cx="2525486" cy="5080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1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4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2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2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429000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 userDrawn="1">
          <p15:clr>
            <a:srgbClr val="FBAE40"/>
          </p15:clr>
        </p15:guide>
        <p15:guide id="4294967295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57891"/>
            <a:ext cx="3309731" cy="437365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96339" y="1170805"/>
            <a:ext cx="3309731" cy="454782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4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42797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2718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00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3611" y="2410471"/>
            <a:ext cx="8556778" cy="30614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5790" y="3496901"/>
            <a:ext cx="1641022" cy="184435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96811" y="1553028"/>
            <a:ext cx="1641022" cy="194387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36229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2371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808514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94657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5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3611" y="249980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200" spc="225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3611" y="626946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200" spc="225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397301" y="6381440"/>
            <a:ext cx="453089" cy="114610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9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9429" y="2574921"/>
            <a:ext cx="214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spc="450" dirty="0">
                <a:solidFill>
                  <a:schemeClr val="bg1"/>
                </a:solidFill>
                <a:latin typeface="+mj-lt"/>
              </a:rPr>
              <a:t>MINIMAL</a:t>
            </a:r>
            <a:endParaRPr lang="en-US" sz="7200" spc="4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1531" y="3752165"/>
            <a:ext cx="4600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9144000" cy="25717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1134667" y="3974417"/>
            <a:ext cx="1822268" cy="1517924"/>
            <a:chOff x="1512889" y="4156222"/>
            <a:chExt cx="2429690" cy="2023898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2892" y="4856681"/>
              <a:ext cx="1669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sz="1350" b="1" spc="225" dirty="0" err="1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sz="1350" b="1" spc="225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Ipsum</a:t>
              </a:r>
              <a:r>
                <a:rPr lang="en-US" sz="900" dirty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901192" y="3973933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2067" y="4499760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7066" y="4776760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371952" y="3987856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945867" y="4513683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3532" y="4790683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681" y="1520342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23768" y="1673678"/>
            <a:ext cx="0" cy="130090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0691" y="1693467"/>
            <a:ext cx="3934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0520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0519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0520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0519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023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8541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8541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23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513" y="1758044"/>
            <a:ext cx="2521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12" y="338711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96812" y="3479926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155790" y="1838904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6991190" y="3815688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87434" y="4092688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169" y="2174667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6413" y="2451667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4483" y="974273"/>
            <a:ext cx="27350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24669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8526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52383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66241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25080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9398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8937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2795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66652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15541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1683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7826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857250"/>
            <a:ext cx="2286000" cy="51435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705083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226983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3247292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352134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995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4055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5695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0" y="857250"/>
            <a:ext cx="2286000" cy="51435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7277084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798984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7819293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135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2996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6056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7696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2604" y="1787979"/>
            <a:ext cx="5327197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375" y="1860658"/>
            <a:ext cx="4899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7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83020" y="1382578"/>
            <a:ext cx="3571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54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020" y="3675595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3020" y="2810891"/>
            <a:ext cx="286909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3019" y="2533891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43195" y="1382579"/>
            <a:ext cx="3432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06820" y="3896509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24892" y="3570607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</a:t>
            </a:r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9394" y="4852082"/>
            <a:ext cx="7633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293271" y="1532165"/>
            <a:ext cx="1556815" cy="3870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293271" y="1687378"/>
            <a:ext cx="122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225" dirty="0">
                <a:solidFill>
                  <a:schemeClr val="bg1"/>
                </a:solidFill>
                <a:latin typeface="+mj-lt"/>
              </a:rPr>
              <a:t>Portfolio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93271" y="2425714"/>
            <a:ext cx="133637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13" y="2932711"/>
            <a:ext cx="3020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2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6000" spc="225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6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114" y="1254567"/>
            <a:ext cx="2959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60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60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41573" y="3471967"/>
            <a:ext cx="27323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41573" y="4978919"/>
            <a:ext cx="27323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477966" y="2342110"/>
            <a:ext cx="2178893" cy="2178299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824375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4374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419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419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23705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3769056" y="2631301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3769056" y="3826157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4966961" y="38313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4970446" y="263130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7310" y="2355056"/>
            <a:ext cx="2669381" cy="2396729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422241" y="329257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40440" y="2592079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422392" y="3292577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726898" y="2593012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604414"/>
            <a:ext cx="2905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9229" y="2604414"/>
            <a:ext cx="29024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39733" y="3519319"/>
            <a:ext cx="25906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39732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3519319"/>
            <a:ext cx="24554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0891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03378" y="1961076"/>
            <a:ext cx="2932278" cy="286788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735489" y="259516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18129" y="398605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738018" y="398605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117195" y="2595166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9343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4235169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5543" y="4235169"/>
            <a:ext cx="24561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91316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40677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2715" y="24755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1"/>
                </a:solidFill>
                <a:latin typeface="+mj-lt"/>
              </a:rPr>
              <a:t>01</a:t>
            </a:r>
            <a:endParaRPr lang="en-US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92639" y="4009277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4"/>
                </a:solidFill>
                <a:latin typeface="+mj-lt"/>
              </a:rPr>
              <a:t>04</a:t>
            </a:r>
            <a:endParaRPr lang="en-US" spc="22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0430" y="24755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2"/>
                </a:solidFill>
                <a:latin typeface="+mj-lt"/>
              </a:rPr>
              <a:t>02</a:t>
            </a:r>
            <a:endParaRPr lang="en-US" spc="22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2032" y="400927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3"/>
                </a:solidFill>
                <a:latin typeface="+mj-lt"/>
              </a:rPr>
              <a:t>03</a:t>
            </a:r>
            <a:endParaRPr lang="en-US" spc="225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36656" y="1769304"/>
            <a:ext cx="3309608" cy="3309011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91317" y="409238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1316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6315" y="409238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40677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4177504" y="3015283"/>
            <a:ext cx="788993" cy="79420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995651" y="1841299"/>
            <a:ext cx="3162776" cy="3154356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191317" y="258819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1316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6315" y="258819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40677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1317" y="381826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316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6315" y="381826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40677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4291822" y="3130356"/>
            <a:ext cx="560357" cy="564056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7309" y="2575662"/>
            <a:ext cx="2665810" cy="2599136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91317" y="3404785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1316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315" y="3404785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0677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80485" y="4599650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0485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4780" y="4599650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9142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3507531" y="3492772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3812422" y="4514031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4936332" y="45196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5241761" y="348347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4308033" y="2783782"/>
            <a:ext cx="528078" cy="517515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571237" y="2096354"/>
            <a:ext cx="20139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87620" y="1818491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702720" y="2466975"/>
            <a:ext cx="3744516" cy="3419475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3478917" y="2019149"/>
            <a:ext cx="613352" cy="61335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Teardrop 24"/>
          <p:cNvSpPr/>
          <p:nvPr/>
        </p:nvSpPr>
        <p:spPr>
          <a:xfrm rot="8100000">
            <a:off x="5714485" y="2477382"/>
            <a:ext cx="719756" cy="719756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ardrop 25"/>
          <p:cNvSpPr/>
          <p:nvPr/>
        </p:nvSpPr>
        <p:spPr>
          <a:xfrm rot="8100000">
            <a:off x="2403350" y="2876028"/>
            <a:ext cx="909350" cy="909350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621926" y="2128610"/>
            <a:ext cx="3273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21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1423" y="2550453"/>
            <a:ext cx="405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spc="225" dirty="0">
                <a:solidFill>
                  <a:schemeClr val="bg1"/>
                </a:solidFill>
                <a:latin typeface="+mj-lt"/>
              </a:rPr>
              <a:t>02</a:t>
            </a:r>
            <a:endParaRPr lang="en-US" sz="27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9053" y="2949891"/>
            <a:ext cx="437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6527" y="2688952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26" y="24119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629" y="2217052"/>
            <a:ext cx="2904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78472" y="19400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12834" y="3252825"/>
            <a:ext cx="14822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7136" y="297582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27548" y="2077131"/>
            <a:ext cx="6488906" cy="295275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47449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7449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1551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1551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13606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73500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52592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12486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09" y="1551716"/>
            <a:ext cx="1835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3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9731" y="1551717"/>
            <a:ext cx="1878495" cy="3758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383999" y="2934559"/>
            <a:ext cx="1729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Analyze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2708" y="3457880"/>
            <a:ext cx="327372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72708" y="2593177"/>
            <a:ext cx="32737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708" y="2316177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84622" y="2281425"/>
            <a:ext cx="1045674" cy="967092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6398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4334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330040" y="2281425"/>
            <a:ext cx="1051961" cy="967092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737622" y="2516125"/>
            <a:ext cx="237844" cy="242036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669518" y="2723584"/>
            <a:ext cx="366719" cy="290233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469201" y="2530794"/>
            <a:ext cx="407583" cy="413870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31019" y="2558036"/>
            <a:ext cx="325857" cy="262991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775150" y="2730919"/>
            <a:ext cx="88013" cy="138306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44007" y="2737205"/>
            <a:ext cx="326904" cy="255656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49709" y="2530794"/>
            <a:ext cx="515503" cy="269277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43670" y="2550702"/>
            <a:ext cx="27242" cy="151927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239354" y="2730919"/>
            <a:ext cx="136210" cy="138306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76218" y="2571658"/>
            <a:ext cx="428538" cy="455780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333226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898402" y="2786450"/>
            <a:ext cx="997477" cy="19908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12588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4084049" y="2786450"/>
            <a:ext cx="992238" cy="19908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698235" y="2730919"/>
            <a:ext cx="128876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264458" y="2786450"/>
            <a:ext cx="997477" cy="19908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9220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1326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744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0391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567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75230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459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033953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3996225" y="1282985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857250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7599433" y="5085565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5496617" y="5058329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274080" y="5049876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399436" y="5049876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78121" y="5357180"/>
            <a:ext cx="22868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0134" y="535699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7319" y="5356996"/>
            <a:ext cx="1410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4991" y="5356996"/>
            <a:ext cx="1335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776" y="1355252"/>
            <a:ext cx="19688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Us</a:t>
            </a:r>
          </a:p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2776" y="3268836"/>
            <a:ext cx="276914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/>
          <p:cNvSpPr txBox="1"/>
          <p:nvPr/>
        </p:nvSpPr>
        <p:spPr>
          <a:xfrm>
            <a:off x="2546450" y="2595254"/>
            <a:ext cx="40511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450" dirty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6000" spc="4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20043" y="3676650"/>
            <a:ext cx="41039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45456" y="3883667"/>
            <a:ext cx="453089" cy="118903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1346"/>
            <a:ext cx="9144000" cy="32190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14571" y="2018117"/>
            <a:ext cx="30235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Minimal is the ultimate</a:t>
            </a:r>
          </a:p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sophistications “</a:t>
            </a:r>
            <a:endParaRPr lang="en-US" sz="33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570" y="3518460"/>
            <a:ext cx="4535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2718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718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797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2797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293611" y="1044735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>
                <a:solidFill>
                  <a:schemeClr val="bg1"/>
                </a:solidFill>
                <a:latin typeface="+mj-lt"/>
              </a:rPr>
              <a:t>MINIMAL.theme</a:t>
            </a:r>
            <a:endParaRPr lang="en-US" sz="1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41" y="1416665"/>
            <a:ext cx="2303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08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08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455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55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020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4020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175858" y="3784803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746734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32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441371" y="3784319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2246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7245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7569806" y="3784319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137668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60001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3312908" y="3798242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886824" y="4324069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4488" y="4601069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681" y="1308249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1681" y="2866368"/>
            <a:ext cx="72807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1686" y="2313215"/>
            <a:ext cx="1393371" cy="1393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208315" y="3706586"/>
            <a:ext cx="1393371" cy="1393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2601686" y="3706586"/>
            <a:ext cx="1393371" cy="139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53144" y="1758044"/>
            <a:ext cx="2307771" cy="2307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1707339" y="4383920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419856" y="2520911"/>
            <a:ext cx="774347" cy="782037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3100710" y="2810935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3100710" y="420561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758862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58861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8862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58861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0365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883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883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0365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9855" y="1758044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9854" y="311059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0375" y="1787979"/>
            <a:ext cx="1641022" cy="164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5169354" y="3429000"/>
            <a:ext cx="1641022" cy="16410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6810375" y="3429000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169354" y="1787979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92604" y="1787979"/>
            <a:ext cx="4476750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375" y="1860658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5687891" y="3944558"/>
            <a:ext cx="601959" cy="605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5689878" y="2305523"/>
            <a:ext cx="599972" cy="605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7329906" y="2305524"/>
            <a:ext cx="601959" cy="605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7329906" y="3946545"/>
            <a:ext cx="601959" cy="60394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9719"/>
      </a:accent1>
      <a:accent2>
        <a:srgbClr val="FF8C00"/>
      </a:accent2>
      <a:accent3>
        <a:srgbClr val="E57E00"/>
      </a:accent3>
      <a:accent4>
        <a:srgbClr val="CC7000"/>
      </a:accent4>
      <a:accent5>
        <a:srgbClr val="B26200"/>
      </a:accent5>
      <a:accent6>
        <a:srgbClr val="995400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1925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45</cp:revision>
  <dcterms:created xsi:type="dcterms:W3CDTF">2018-05-24T07:04:18Z</dcterms:created>
  <dcterms:modified xsi:type="dcterms:W3CDTF">2018-05-25T09:58:53Z</dcterms:modified>
</cp:coreProperties>
</file>