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533" autoAdjust="0"/>
  </p:normalViewPr>
  <p:slideViewPr>
    <p:cSldViewPr snapToGrid="0">
      <p:cViewPr>
        <p:scale>
          <a:sx n="66" d="100"/>
          <a:sy n="66" d="100"/>
        </p:scale>
        <p:origin x="30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11497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29828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744685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5954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09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6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26401" y="1240970"/>
            <a:ext cx="3242128" cy="43760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9699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89699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173804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6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2854" y="4052345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854" y="700438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36361" y="700438"/>
            <a:ext cx="6461222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665858" y="2902317"/>
            <a:ext cx="23410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7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8795" y="899886"/>
            <a:ext cx="3035147" cy="516128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277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46" y="3657600"/>
            <a:ext cx="5921830" cy="2403566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54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1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485" y="3265714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055430" y="348343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412344" y="348342"/>
            <a:ext cx="3367314" cy="583474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3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6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1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28452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90396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6957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4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1481" y="2226678"/>
            <a:ext cx="11409037" cy="34289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74386" y="3496901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062414" y="1308870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2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6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91481" y="626946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600" spc="3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96401" y="6359475"/>
            <a:ext cx="604119" cy="158537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98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1224" y="2290227"/>
            <a:ext cx="278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chemeClr val="bg1"/>
                </a:solidFill>
                <a:latin typeface="+mj-lt"/>
              </a:rPr>
              <a:t>MINIMAL</a:t>
            </a:r>
            <a:endParaRPr lang="en-US" sz="9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539" y="3859887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512889" y="4156222"/>
            <a:ext cx="2429690" cy="1956636"/>
            <a:chOff x="1512889" y="4156222"/>
            <a:chExt cx="2429690" cy="1956636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6874" y="4856680"/>
              <a:ext cx="1601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b="1" spc="300" dirty="0" err="1" smtClean="0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b="1" spc="3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886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Ipsum</a:t>
              </a:r>
              <a:r>
                <a:rPr lang="en-US" sz="1200" dirty="0" smtClean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9201589" y="4155577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3406" y="48566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49421" y="5226012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829269" y="417414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95139" y="487524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1376" y="5244576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575" y="884123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031691" y="1088571"/>
            <a:ext cx="0" cy="173454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80921" y="1114955"/>
            <a:ext cx="524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00692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0692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00692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0692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031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8031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8031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031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0" y="1201058"/>
            <a:ext cx="3304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349" y="3373158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62415" y="3496901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4386" y="1308872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355569" y="39445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83245" y="4313916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7541" y="175655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95217" y="2125888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00482" y="156030"/>
            <a:ext cx="3591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6622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51367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36510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2165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67423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197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2566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7709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22852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54054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68911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3768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34884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302643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329722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469512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6099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5114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770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30885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398644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10425723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0565513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52100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51115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80771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3471" y="1240971"/>
            <a:ext cx="7102929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500" y="1337877"/>
            <a:ext cx="6471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9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44026" y="700438"/>
            <a:ext cx="4693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72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4027" y="3757793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44027" y="2604854"/>
            <a:ext cx="3825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4026" y="22355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24260" y="700438"/>
            <a:ext cx="4511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2427" y="4052345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66522" y="3617809"/>
            <a:ext cx="88601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</a:t>
            </a:r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5858" y="5326442"/>
            <a:ext cx="1017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724361" y="899886"/>
            <a:ext cx="2075753" cy="51612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724361" y="1106838"/>
            <a:ext cx="163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bg1"/>
                </a:solidFill>
                <a:latin typeface="+mj-lt"/>
              </a:rPr>
              <a:t>Portfolio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24361" y="2091285"/>
            <a:ext cx="178183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332" y="2767281"/>
            <a:ext cx="3961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80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8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93485" y="529756"/>
            <a:ext cx="38811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8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55430" y="3486288"/>
            <a:ext cx="3643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55430" y="5495559"/>
            <a:ext cx="36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37287" y="1979813"/>
            <a:ext cx="2905191" cy="2904398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765833" y="2388173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65832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65832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891" y="2388173"/>
            <a:ext cx="356297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6239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91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6239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5025408" y="2365401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5025408" y="3958543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6622614" y="3965515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6627261" y="236540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6413" y="1997075"/>
            <a:ext cx="3559175" cy="3195638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562988" y="324710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53919" y="2313104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7229856" y="3247102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4969198" y="2314349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329551"/>
            <a:ext cx="3874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971" y="2329551"/>
            <a:ext cx="3869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86310" y="3549424"/>
            <a:ext cx="34541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09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200" y="3549424"/>
            <a:ext cx="3273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2487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37837" y="1471768"/>
            <a:ext cx="3909704" cy="382384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980652" y="231722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24172" y="4171738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984024" y="4171738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6822927" y="2317222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457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503891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65832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4057" y="4503891"/>
            <a:ext cx="3274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39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508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5086" y="4616274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886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05709" y="2157725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1207" y="4202702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400" spc="3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16530" y="215772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spc="3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9735" y="4202702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400" spc="3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15541" y="1216072"/>
            <a:ext cx="4412810" cy="4412014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55089" y="431351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5508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5086" y="431351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86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5570005" y="2877378"/>
            <a:ext cx="1051990" cy="105893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94202" y="1312065"/>
            <a:ext cx="4217034" cy="4205808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255089" y="230793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5508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5086" y="230793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886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5089" y="394801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5508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5086" y="394801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8886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5722429" y="3030808"/>
            <a:ext cx="747142" cy="7520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16412" y="2291216"/>
            <a:ext cx="3554413" cy="3465514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255089" y="3396712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5508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086" y="3396712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86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07314" y="498986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7313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3039" y="498986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6821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4676708" y="3514029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5083229" y="4875708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6581776" y="4883248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6989015" y="3501628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5744044" y="2568709"/>
            <a:ext cx="704104" cy="690020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761649" y="1652138"/>
            <a:ext cx="2685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0809" y="1281655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03626" y="2146300"/>
            <a:ext cx="4992688" cy="4559300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4638556" y="1549199"/>
            <a:ext cx="817802" cy="81780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00000">
            <a:off x="7619314" y="2160176"/>
            <a:ext cx="959674" cy="959674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8100000">
            <a:off x="3204466" y="2691703"/>
            <a:ext cx="1212467" cy="1212467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59745" y="16951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9342" y="2257603"/>
            <a:ext cx="47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249" y="2790188"/>
            <a:ext cx="522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48703" y="2442269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48702" y="20729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2171" y="1813069"/>
            <a:ext cx="387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595" y="14437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83779" y="3194099"/>
            <a:ext cx="1976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480" y="282476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770063" y="1626508"/>
            <a:ext cx="8651875" cy="393700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29932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932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2068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068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8142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65966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36790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4614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6944" y="925955"/>
            <a:ext cx="239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4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2974" y="925955"/>
            <a:ext cx="2504660" cy="50110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40639" y="2769744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Analyze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6944" y="3467507"/>
            <a:ext cx="4364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96944" y="2314568"/>
            <a:ext cx="43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6944" y="19452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046163" y="1898900"/>
            <a:ext cx="1394232" cy="1289456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51978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57792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9773387" y="1898900"/>
            <a:ext cx="1402614" cy="1289456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16829" y="2211834"/>
            <a:ext cx="317125" cy="322714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26023" y="2488445"/>
            <a:ext cx="488959" cy="386977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292268" y="2231392"/>
            <a:ext cx="543444" cy="551826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374692" y="2267715"/>
            <a:ext cx="434476" cy="350654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0200" y="2498225"/>
            <a:ext cx="117350" cy="184408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25343" y="2506607"/>
            <a:ext cx="435872" cy="340874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399611" y="2231392"/>
            <a:ext cx="687337" cy="359036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924893" y="2257936"/>
            <a:ext cx="36323" cy="202569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652472" y="2498225"/>
            <a:ext cx="181613" cy="184408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368291" y="2285877"/>
            <a:ext cx="571384" cy="607707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110968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531202" y="2572267"/>
            <a:ext cx="1329969" cy="26544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016783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445399" y="2572267"/>
            <a:ext cx="1322984" cy="26544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930979" y="2498225"/>
            <a:ext cx="171835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8352610" y="2572267"/>
            <a:ext cx="1329969" cy="26544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626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2417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6964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6117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5406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697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7278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7860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28300" y="567646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132576" y="5637753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7328822" y="5601438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8774" y="5590168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532582" y="5590168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0828" y="5999907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17777" y="599966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48" y="5999661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5347" y="5999661"/>
            <a:ext cx="1810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701" y="664003"/>
            <a:ext cx="25619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</a:t>
            </a:r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Us</a:t>
            </a:r>
          </a:p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3701" y="3215447"/>
            <a:ext cx="3692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7648" y="2317338"/>
            <a:ext cx="5336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600" dirty="0" smtClean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8000" spc="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60057" y="3759200"/>
            <a:ext cx="547188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793941" y="4035222"/>
            <a:ext cx="604119" cy="158537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85462"/>
            <a:ext cx="12192000" cy="4292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427" y="1547822"/>
            <a:ext cx="39805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Minimal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is the ultimate</a:t>
            </a:r>
          </a:p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sophistications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“</a:t>
            </a:r>
            <a:endParaRPr lang="en-US" sz="4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427" y="3548280"/>
            <a:ext cx="6047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6957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957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0396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0396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bg1"/>
                </a:solidFill>
                <a:latin typeface="+mj-lt"/>
              </a:rPr>
              <a:t>MINIMAL.theme</a:t>
            </a:r>
            <a:endParaRPr lang="en-US" sz="1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6721" y="745886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6774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774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9400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9400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92026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92026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567811" y="3903404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62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64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7255161" y="3902759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97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299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10093075" y="3902759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50874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6668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417211" y="3921323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83081" y="462242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9318" y="4991758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575" y="601332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5574" y="2678823"/>
            <a:ext cx="970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8914" y="1941286"/>
            <a:ext cx="1857828" cy="1857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11086" y="3799114"/>
            <a:ext cx="1857828" cy="18578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8914" y="3799114"/>
            <a:ext cx="1857828" cy="185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0858" y="1201058"/>
            <a:ext cx="3077028" cy="30770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2276452" y="4702227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893141" y="2218214"/>
            <a:ext cx="1032462" cy="104271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4134280" y="2604913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34280" y="446448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345148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5148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45148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45148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00487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2487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72487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0487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9806" y="1201058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805" y="3004464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0500" y="1240971"/>
            <a:ext cx="2188029" cy="2188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92471" y="3429000"/>
            <a:ext cx="2188029" cy="2188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080500" y="3429000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2471" y="1240971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3472" y="1240971"/>
            <a:ext cx="5969000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500" y="1337877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7583854" y="4116410"/>
            <a:ext cx="802612" cy="807908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7586504" y="1931031"/>
            <a:ext cx="799962" cy="807908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9773208" y="1931032"/>
            <a:ext cx="802612" cy="807908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773208" y="4119060"/>
            <a:ext cx="802612" cy="80525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1925</Words>
  <Application>Microsoft Office PowerPoint</Application>
  <PresentationFormat>Widescreen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40</cp:revision>
  <dcterms:created xsi:type="dcterms:W3CDTF">2018-05-24T07:04:18Z</dcterms:created>
  <dcterms:modified xsi:type="dcterms:W3CDTF">2018-05-25T09:54:47Z</dcterms:modified>
</cp:coreProperties>
</file>