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533" autoAdjust="0"/>
  </p:normalViewPr>
  <p:slideViewPr>
    <p:cSldViewPr snapToGrid="0">
      <p:cViewPr>
        <p:scale>
          <a:sx n="75" d="100"/>
          <a:sy n="75" d="100"/>
        </p:scale>
        <p:origin x="660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286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36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286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977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19801" y="1473201"/>
            <a:ext cx="2431596" cy="3911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607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67274" y="972457"/>
            <a:ext cx="5406888" cy="242010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67275" y="3509901"/>
            <a:ext cx="2643809" cy="2484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130354" y="3509901"/>
            <a:ext cx="2643809" cy="2484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76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69640" y="4052345"/>
            <a:ext cx="5277680" cy="185496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69640" y="1059542"/>
            <a:ext cx="3677480" cy="29000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53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127271" y="700438"/>
            <a:ext cx="4845917" cy="281958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249393" y="2902317"/>
            <a:ext cx="1755755" cy="182934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12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19097" y="1262744"/>
            <a:ext cx="2276360" cy="4575950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49582" y="1262743"/>
            <a:ext cx="2171700" cy="2290355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9909" y="3657600"/>
            <a:ext cx="4441373" cy="2181094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9910" y="1262743"/>
            <a:ext cx="2171700" cy="2290355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577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70114" y="3570514"/>
            <a:ext cx="2732314" cy="216262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041573" y="653143"/>
            <a:ext cx="2732314" cy="216262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309258" y="653143"/>
            <a:ext cx="2525486" cy="5080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5910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8045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227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5528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3429000"/>
            <a:ext cx="9143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67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 userDrawn="1">
          <p15:clr>
            <a:srgbClr val="FBAE40"/>
          </p15:clr>
        </p15:guide>
        <p15:guide id="4294967295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257891"/>
            <a:ext cx="3309731" cy="437365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63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496339" y="1170805"/>
            <a:ext cx="3309731" cy="454782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426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642797" y="1291141"/>
            <a:ext cx="4128486" cy="306314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72718" y="1291141"/>
            <a:ext cx="4128486" cy="306314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00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93611" y="2410471"/>
            <a:ext cx="8556778" cy="306141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347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01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55790" y="3496901"/>
            <a:ext cx="1641022" cy="184435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796811" y="1553028"/>
            <a:ext cx="1641022" cy="194387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52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836229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22371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2808514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94657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9056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211B6-B25D-4681-BC42-74664FBDADA9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5FCD2-ED1B-46E1-B326-7F9B0CAFCB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93611" y="249980"/>
            <a:ext cx="105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22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1200" spc="225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12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93611" y="6269468"/>
            <a:ext cx="1762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22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www.yourdomain.com-</a:t>
            </a:r>
            <a:r>
              <a:rPr lang="en-US" sz="1200" spc="225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  <a:endParaRPr lang="en-US" sz="12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8397301" y="6381440"/>
            <a:ext cx="453089" cy="114610"/>
            <a:chOff x="500549" y="5344917"/>
            <a:chExt cx="913436" cy="239710"/>
          </a:xfrm>
          <a:solidFill>
            <a:schemeClr val="bg1">
              <a:lumMod val="65000"/>
            </a:schemeClr>
          </a:solidFill>
        </p:grpSpPr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999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56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9429" y="2574921"/>
            <a:ext cx="21451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spc="450" dirty="0">
                <a:solidFill>
                  <a:schemeClr val="bg1"/>
                </a:solidFill>
                <a:latin typeface="+mj-lt"/>
              </a:rPr>
              <a:t>MINIMAL</a:t>
            </a:r>
            <a:endParaRPr lang="en-US" sz="7200" spc="4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71531" y="3752165"/>
            <a:ext cx="460094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spc="225" dirty="0">
                <a:solidFill>
                  <a:schemeClr val="bg1"/>
                </a:solidFill>
                <a:latin typeface="+mj-lt"/>
              </a:rPr>
              <a:t>Creative Theme Presentation Template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6153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429000"/>
            <a:ext cx="9144000" cy="257175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4" name="Group 23"/>
          <p:cNvGrpSpPr/>
          <p:nvPr/>
        </p:nvGrpSpPr>
        <p:grpSpPr>
          <a:xfrm>
            <a:off x="1134667" y="3974417"/>
            <a:ext cx="1822268" cy="1517924"/>
            <a:chOff x="1512889" y="4156222"/>
            <a:chExt cx="2429690" cy="2023898"/>
          </a:xfrm>
        </p:grpSpPr>
        <p:sp>
          <p:nvSpPr>
            <p:cNvPr id="6" name="Freeform 41"/>
            <p:cNvSpPr>
              <a:spLocks noEditPoints="1"/>
            </p:cNvSpPr>
            <p:nvPr/>
          </p:nvSpPr>
          <p:spPr bwMode="auto">
            <a:xfrm>
              <a:off x="2465057" y="4156222"/>
              <a:ext cx="527096" cy="530574"/>
            </a:xfrm>
            <a:custGeom>
              <a:avLst/>
              <a:gdLst>
                <a:gd name="T0" fmla="*/ 112 w 128"/>
                <a:gd name="T1" fmla="*/ 0 h 128"/>
                <a:gd name="T2" fmla="*/ 68 w 128"/>
                <a:gd name="T3" fmla="*/ 12 h 128"/>
                <a:gd name="T4" fmla="*/ 60 w 128"/>
                <a:gd name="T5" fmla="*/ 12 h 128"/>
                <a:gd name="T6" fmla="*/ 16 w 128"/>
                <a:gd name="T7" fmla="*/ 0 h 128"/>
                <a:gd name="T8" fmla="*/ 0 w 128"/>
                <a:gd name="T9" fmla="*/ 16 h 128"/>
                <a:gd name="T10" fmla="*/ 0 w 128"/>
                <a:gd name="T11" fmla="*/ 100 h 128"/>
                <a:gd name="T12" fmla="*/ 16 w 128"/>
                <a:gd name="T13" fmla="*/ 116 h 128"/>
                <a:gd name="T14" fmla="*/ 60 w 128"/>
                <a:gd name="T15" fmla="*/ 128 h 128"/>
                <a:gd name="T16" fmla="*/ 68 w 128"/>
                <a:gd name="T17" fmla="*/ 128 h 128"/>
                <a:gd name="T18" fmla="*/ 112 w 128"/>
                <a:gd name="T19" fmla="*/ 116 h 128"/>
                <a:gd name="T20" fmla="*/ 128 w 128"/>
                <a:gd name="T21" fmla="*/ 100 h 128"/>
                <a:gd name="T22" fmla="*/ 128 w 128"/>
                <a:gd name="T23" fmla="*/ 16 h 128"/>
                <a:gd name="T24" fmla="*/ 112 w 128"/>
                <a:gd name="T25" fmla="*/ 0 h 128"/>
                <a:gd name="T26" fmla="*/ 60 w 128"/>
                <a:gd name="T27" fmla="*/ 120 h 128"/>
                <a:gd name="T28" fmla="*/ 16 w 128"/>
                <a:gd name="T29" fmla="*/ 108 h 128"/>
                <a:gd name="T30" fmla="*/ 8 w 128"/>
                <a:gd name="T31" fmla="*/ 100 h 128"/>
                <a:gd name="T32" fmla="*/ 8 w 128"/>
                <a:gd name="T33" fmla="*/ 16 h 128"/>
                <a:gd name="T34" fmla="*/ 16 w 128"/>
                <a:gd name="T35" fmla="*/ 8 h 128"/>
                <a:gd name="T36" fmla="*/ 60 w 128"/>
                <a:gd name="T37" fmla="*/ 20 h 128"/>
                <a:gd name="T38" fmla="*/ 60 w 128"/>
                <a:gd name="T39" fmla="*/ 120 h 128"/>
                <a:gd name="T40" fmla="*/ 120 w 128"/>
                <a:gd name="T41" fmla="*/ 100 h 128"/>
                <a:gd name="T42" fmla="*/ 112 w 128"/>
                <a:gd name="T43" fmla="*/ 108 h 128"/>
                <a:gd name="T44" fmla="*/ 68 w 128"/>
                <a:gd name="T45" fmla="*/ 120 h 128"/>
                <a:gd name="T46" fmla="*/ 68 w 128"/>
                <a:gd name="T47" fmla="*/ 20 h 128"/>
                <a:gd name="T48" fmla="*/ 112 w 128"/>
                <a:gd name="T49" fmla="*/ 8 h 128"/>
                <a:gd name="T50" fmla="*/ 120 w 128"/>
                <a:gd name="T51" fmla="*/ 16 h 128"/>
                <a:gd name="T52" fmla="*/ 120 w 128"/>
                <a:gd name="T53" fmla="*/ 10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2" y="0"/>
                  </a:moveTo>
                  <a:cubicBezTo>
                    <a:pt x="112" y="0"/>
                    <a:pt x="89" y="6"/>
                    <a:pt x="68" y="12"/>
                  </a:cubicBezTo>
                  <a:cubicBezTo>
                    <a:pt x="65" y="12"/>
                    <a:pt x="63" y="12"/>
                    <a:pt x="60" y="12"/>
                  </a:cubicBezTo>
                  <a:cubicBezTo>
                    <a:pt x="40" y="7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9"/>
                    <a:pt x="8" y="113"/>
                    <a:pt x="16" y="116"/>
                  </a:cubicBezTo>
                  <a:cubicBezTo>
                    <a:pt x="16" y="116"/>
                    <a:pt x="38" y="122"/>
                    <a:pt x="60" y="128"/>
                  </a:cubicBezTo>
                  <a:cubicBezTo>
                    <a:pt x="63" y="128"/>
                    <a:pt x="65" y="128"/>
                    <a:pt x="68" y="128"/>
                  </a:cubicBezTo>
                  <a:cubicBezTo>
                    <a:pt x="90" y="122"/>
                    <a:pt x="112" y="116"/>
                    <a:pt x="112" y="116"/>
                  </a:cubicBezTo>
                  <a:cubicBezTo>
                    <a:pt x="120" y="114"/>
                    <a:pt x="128" y="109"/>
                    <a:pt x="128" y="100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60" y="120"/>
                  </a:moveTo>
                  <a:cubicBezTo>
                    <a:pt x="38" y="114"/>
                    <a:pt x="16" y="108"/>
                    <a:pt x="16" y="108"/>
                  </a:cubicBezTo>
                  <a:cubicBezTo>
                    <a:pt x="11" y="107"/>
                    <a:pt x="8" y="104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60" y="20"/>
                    <a:pt x="60" y="20"/>
                    <a:pt x="60" y="20"/>
                  </a:cubicBezTo>
                  <a:lnTo>
                    <a:pt x="60" y="120"/>
                  </a:lnTo>
                  <a:close/>
                  <a:moveTo>
                    <a:pt x="120" y="100"/>
                  </a:moveTo>
                  <a:cubicBezTo>
                    <a:pt x="120" y="104"/>
                    <a:pt x="116" y="107"/>
                    <a:pt x="112" y="108"/>
                  </a:cubicBezTo>
                  <a:cubicBezTo>
                    <a:pt x="112" y="108"/>
                    <a:pt x="90" y="114"/>
                    <a:pt x="68" y="1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120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92892" y="4856681"/>
              <a:ext cx="166968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spc="225" dirty="0">
                  <a:solidFill>
                    <a:schemeClr val="bg1"/>
                  </a:solidFill>
                  <a:latin typeface="+mj-lt"/>
                </a:rPr>
                <a:t>Title </a:t>
              </a:r>
              <a:r>
                <a:rPr lang="en-US" sz="1350" b="1" spc="225" dirty="0" err="1">
                  <a:solidFill>
                    <a:schemeClr val="bg1"/>
                  </a:solidFill>
                  <a:latin typeface="+mj-lt"/>
                </a:rPr>
                <a:t>Title</a:t>
              </a:r>
              <a:r>
                <a:rPr lang="en-US" sz="1350" b="1" spc="225" dirty="0">
                  <a:solidFill>
                    <a:schemeClr val="bg1"/>
                  </a:solidFill>
                  <a:latin typeface="+mj-lt"/>
                </a:rPr>
                <a:t> Here</a:t>
              </a:r>
              <a:endParaRPr lang="en-US" sz="1350" b="1" spc="225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512889" y="5226012"/>
              <a:ext cx="2429690" cy="954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 err="1">
                  <a:solidFill>
                    <a:schemeClr val="bg1"/>
                  </a:solidFill>
                </a:rPr>
                <a:t>Lorem</a:t>
              </a:r>
              <a:r>
                <a:rPr lang="en-US" sz="900" dirty="0">
                  <a:solidFill>
                    <a:schemeClr val="bg1"/>
                  </a:solidFill>
                </a:rPr>
                <a:t> </a:t>
              </a:r>
              <a:r>
                <a:rPr lang="en-US" sz="900" dirty="0" err="1">
                  <a:solidFill>
                    <a:schemeClr val="bg1"/>
                  </a:solidFill>
                </a:rPr>
                <a:t>Ipsum</a:t>
              </a:r>
              <a:r>
                <a:rPr lang="en-US" sz="900" dirty="0">
                  <a:solidFill>
                    <a:schemeClr val="bg1"/>
                  </a:solidFill>
                </a:rPr>
                <a:t> comes from section Contrary to popular belief, </a:t>
              </a:r>
              <a:r>
                <a:rPr lang="en-US" sz="900" dirty="0" err="1">
                  <a:solidFill>
                    <a:schemeClr val="bg1"/>
                  </a:solidFill>
                </a:rPr>
                <a:t>Lorem</a:t>
              </a:r>
              <a:r>
                <a:rPr lang="en-US" sz="900" dirty="0">
                  <a:solidFill>
                    <a:schemeClr val="bg1"/>
                  </a:solidFill>
                </a:rPr>
                <a:t>.</a:t>
              </a:r>
            </a:p>
          </p:txBody>
        </p:sp>
      </p:grp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6901192" y="3973933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2067" y="4499760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87066" y="4776760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4371952" y="3987856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3945867" y="4513683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53532" y="4790683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1681" y="1520342"/>
            <a:ext cx="38218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 ultimate</a:t>
            </a:r>
          </a:p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“</a:t>
            </a:r>
            <a:endParaRPr lang="en-US" sz="45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523768" y="1673678"/>
            <a:ext cx="0" cy="1300908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860691" y="1693467"/>
            <a:ext cx="39349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51825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0520" y="4278532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600519" y="4278532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0520" y="4967408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0519" y="4967408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2023" y="4046699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48541" y="4180429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48541" y="486930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2023" y="4729885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1513" y="1758044"/>
            <a:ext cx="25218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Awesome</a:t>
            </a:r>
          </a:p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 Work“</a:t>
            </a:r>
            <a:endParaRPr lang="en-US" sz="45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1512" y="3387119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796812" y="3479926"/>
            <a:ext cx="1641022" cy="16410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Rectangle 16"/>
          <p:cNvSpPr/>
          <p:nvPr/>
        </p:nvSpPr>
        <p:spPr>
          <a:xfrm>
            <a:off x="5155790" y="1838904"/>
            <a:ext cx="1641022" cy="16410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/>
          <p:cNvSpPr txBox="1"/>
          <p:nvPr/>
        </p:nvSpPr>
        <p:spPr>
          <a:xfrm>
            <a:off x="6991190" y="3815688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87434" y="4092688"/>
            <a:ext cx="145977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50169" y="2174667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246413" y="2451667"/>
            <a:ext cx="145977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popular.</a:t>
            </a:r>
          </a:p>
        </p:txBody>
      </p:sp>
      <p:sp>
        <p:nvSpPr>
          <p:cNvPr id="37" name="Picture Placeholder 3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2316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04483" y="974273"/>
            <a:ext cx="273504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 Work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324669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338526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352383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366241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925080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629398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938937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52795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66652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615541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601683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87826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45" name="Picture Placeholder 4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Picture Placeholder 4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3" name="Picture Placeholder 4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2" name="Picture Placeholder 4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0750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857250"/>
            <a:ext cx="2286000" cy="51435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TextBox 22"/>
          <p:cNvSpPr txBox="1"/>
          <p:nvPr/>
        </p:nvSpPr>
        <p:spPr>
          <a:xfrm>
            <a:off x="2705083" y="2661057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3226983" y="4299485"/>
            <a:ext cx="404033" cy="32982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Freeform 18"/>
          <p:cNvSpPr>
            <a:spLocks noEditPoints="1"/>
          </p:cNvSpPr>
          <p:nvPr/>
        </p:nvSpPr>
        <p:spPr bwMode="auto">
          <a:xfrm>
            <a:off x="3247292" y="5094915"/>
            <a:ext cx="363413" cy="330998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352134" y="3470119"/>
            <a:ext cx="153730" cy="330998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70995" y="3835353"/>
            <a:ext cx="11160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450,000 Friend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94055" y="4659572"/>
            <a:ext cx="12698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12,000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15695" y="5453383"/>
            <a:ext cx="12266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9,500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Picture Placeholder 3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Picture Placeholder 3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43055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58000" y="857250"/>
            <a:ext cx="2286000" cy="51435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TextBox 13"/>
          <p:cNvSpPr txBox="1"/>
          <p:nvPr/>
        </p:nvSpPr>
        <p:spPr>
          <a:xfrm>
            <a:off x="7277084" y="2661057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798984" y="4299485"/>
            <a:ext cx="404033" cy="32982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Freeform 18"/>
          <p:cNvSpPr>
            <a:spLocks noEditPoints="1"/>
          </p:cNvSpPr>
          <p:nvPr/>
        </p:nvSpPr>
        <p:spPr bwMode="auto">
          <a:xfrm>
            <a:off x="7819293" y="5094915"/>
            <a:ext cx="363413" cy="330998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7924135" y="3470119"/>
            <a:ext cx="153730" cy="330998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42996" y="3835353"/>
            <a:ext cx="11160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450,000 Friend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66056" y="4659572"/>
            <a:ext cx="12698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12,000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87696" y="5453383"/>
            <a:ext cx="12266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9,500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80697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92604" y="1787979"/>
            <a:ext cx="5327197" cy="328204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8" name="Straight Connector 7"/>
          <p:cNvCxnSpPr/>
          <p:nvPr/>
        </p:nvCxnSpPr>
        <p:spPr>
          <a:xfrm>
            <a:off x="1030382" y="4105103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030381" y="4105103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30382" y="4793979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30381" y="4793979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21886" y="3873271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78404" y="400700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78404" y="46958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1886" y="45564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1375" y="1860658"/>
            <a:ext cx="48990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225" dirty="0">
                <a:solidFill>
                  <a:schemeClr val="bg1"/>
                </a:solidFill>
                <a:latin typeface="+mj-lt"/>
              </a:rPr>
              <a:t>About Leadership“</a:t>
            </a:r>
            <a:endParaRPr lang="en-US" sz="72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1375" y="3213213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9599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883020" y="1382578"/>
            <a:ext cx="35718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Portfolio“</a:t>
            </a:r>
            <a:endParaRPr lang="en-US" sz="54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020" y="3675595"/>
            <a:ext cx="286909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83020" y="2810891"/>
            <a:ext cx="286909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83019" y="2533891"/>
            <a:ext cx="12073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z="135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962396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443195" y="1382579"/>
            <a:ext cx="343235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</a:t>
            </a:r>
          </a:p>
          <a:p>
            <a:r>
              <a:rPr lang="en-US" sz="72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“</a:t>
            </a:r>
            <a:endParaRPr lang="en-US" sz="72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06820" y="3896509"/>
            <a:ext cx="286909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19514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124892" y="3570607"/>
            <a:ext cx="66960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 </a:t>
            </a:r>
            <a:r>
              <a:rPr lang="en-US" sz="72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“</a:t>
            </a:r>
            <a:endParaRPr lang="en-US" sz="72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49394" y="4852082"/>
            <a:ext cx="763334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99004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7293271" y="1532165"/>
            <a:ext cx="1556815" cy="387096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7293271" y="1687378"/>
            <a:ext cx="12282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225" dirty="0">
                <a:solidFill>
                  <a:schemeClr val="bg1"/>
                </a:solidFill>
                <a:latin typeface="+mj-lt"/>
              </a:rPr>
              <a:t>Portfolio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93271" y="2425714"/>
            <a:ext cx="1336379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20617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61813" y="2932711"/>
            <a:ext cx="30203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25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6000" spc="225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60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8733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70114" y="1254567"/>
            <a:ext cx="29594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</a:t>
            </a:r>
          </a:p>
          <a:p>
            <a:r>
              <a:rPr lang="en-US" sz="60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60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“</a:t>
            </a:r>
            <a:endParaRPr lang="en-US" sz="60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41573" y="3471967"/>
            <a:ext cx="273231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41573" y="4978919"/>
            <a:ext cx="273231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19086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477966" y="2342110"/>
            <a:ext cx="2178893" cy="2178299"/>
            <a:chOff x="4637287" y="1979813"/>
            <a:chExt cx="2905191" cy="2904398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2700000">
              <a:off x="5213792" y="2335656"/>
              <a:ext cx="862013" cy="1301750"/>
            </a:xfrm>
            <a:custGeom>
              <a:avLst/>
              <a:gdLst>
                <a:gd name="T0" fmla="*/ 115 w 122"/>
                <a:gd name="T1" fmla="*/ 78 h 184"/>
                <a:gd name="T2" fmla="*/ 44 w 122"/>
                <a:gd name="T3" fmla="*/ 7 h 184"/>
                <a:gd name="T4" fmla="*/ 16 w 122"/>
                <a:gd name="T5" fmla="*/ 7 h 184"/>
                <a:gd name="T6" fmla="*/ 0 w 122"/>
                <a:gd name="T7" fmla="*/ 23 h 184"/>
                <a:gd name="T8" fmla="*/ 60 w 122"/>
                <a:gd name="T9" fmla="*/ 83 h 184"/>
                <a:gd name="T10" fmla="*/ 60 w 122"/>
                <a:gd name="T11" fmla="*/ 101 h 184"/>
                <a:gd name="T12" fmla="*/ 0 w 122"/>
                <a:gd name="T13" fmla="*/ 161 h 184"/>
                <a:gd name="T14" fmla="*/ 16 w 122"/>
                <a:gd name="T15" fmla="*/ 177 h 184"/>
                <a:gd name="T16" fmla="*/ 44 w 122"/>
                <a:gd name="T17" fmla="*/ 177 h 184"/>
                <a:gd name="T18" fmla="*/ 115 w 122"/>
                <a:gd name="T19" fmla="*/ 106 h 184"/>
                <a:gd name="T20" fmla="*/ 115 w 122"/>
                <a:gd name="T21" fmla="*/ 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115" y="78"/>
                  </a:moveTo>
                  <a:cubicBezTo>
                    <a:pt x="44" y="7"/>
                    <a:pt x="44" y="7"/>
                    <a:pt x="44" y="7"/>
                  </a:cubicBezTo>
                  <a:cubicBezTo>
                    <a:pt x="36" y="0"/>
                    <a:pt x="24" y="0"/>
                    <a:pt x="16" y="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8"/>
                    <a:pt x="65" y="96"/>
                    <a:pt x="60" y="10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24" y="184"/>
                    <a:pt x="36" y="184"/>
                    <a:pt x="44" y="177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22" y="98"/>
                    <a:pt x="122" y="86"/>
                    <a:pt x="115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2700000">
              <a:off x="4993363" y="3445459"/>
              <a:ext cx="1301750" cy="863600"/>
            </a:xfrm>
            <a:custGeom>
              <a:avLst/>
              <a:gdLst>
                <a:gd name="T0" fmla="*/ 177 w 184"/>
                <a:gd name="T1" fmla="*/ 78 h 122"/>
                <a:gd name="T2" fmla="*/ 106 w 184"/>
                <a:gd name="T3" fmla="*/ 7 h 122"/>
                <a:gd name="T4" fmla="*/ 78 w 184"/>
                <a:gd name="T5" fmla="*/ 7 h 122"/>
                <a:gd name="T6" fmla="*/ 7 w 184"/>
                <a:gd name="T7" fmla="*/ 78 h 122"/>
                <a:gd name="T8" fmla="*/ 7 w 184"/>
                <a:gd name="T9" fmla="*/ 106 h 122"/>
                <a:gd name="T10" fmla="*/ 23 w 184"/>
                <a:gd name="T11" fmla="*/ 122 h 122"/>
                <a:gd name="T12" fmla="*/ 83 w 184"/>
                <a:gd name="T13" fmla="*/ 62 h 122"/>
                <a:gd name="T14" fmla="*/ 101 w 184"/>
                <a:gd name="T15" fmla="*/ 62 h 122"/>
                <a:gd name="T16" fmla="*/ 161 w 184"/>
                <a:gd name="T17" fmla="*/ 122 h 122"/>
                <a:gd name="T18" fmla="*/ 177 w 184"/>
                <a:gd name="T19" fmla="*/ 106 h 122"/>
                <a:gd name="T20" fmla="*/ 177 w 184"/>
                <a:gd name="T21" fmla="*/ 7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8" y="57"/>
                    <a:pt x="96" y="57"/>
                    <a:pt x="101" y="62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2700000">
              <a:off x="5884653" y="2554169"/>
              <a:ext cx="1301750" cy="863600"/>
            </a:xfrm>
            <a:custGeom>
              <a:avLst/>
              <a:gdLst>
                <a:gd name="T0" fmla="*/ 177 w 184"/>
                <a:gd name="T1" fmla="*/ 16 h 122"/>
                <a:gd name="T2" fmla="*/ 161 w 184"/>
                <a:gd name="T3" fmla="*/ 0 h 122"/>
                <a:gd name="T4" fmla="*/ 101 w 184"/>
                <a:gd name="T5" fmla="*/ 60 h 122"/>
                <a:gd name="T6" fmla="*/ 83 w 184"/>
                <a:gd name="T7" fmla="*/ 60 h 122"/>
                <a:gd name="T8" fmla="*/ 23 w 184"/>
                <a:gd name="T9" fmla="*/ 0 h 122"/>
                <a:gd name="T10" fmla="*/ 7 w 184"/>
                <a:gd name="T11" fmla="*/ 16 h 122"/>
                <a:gd name="T12" fmla="*/ 7 w 184"/>
                <a:gd name="T13" fmla="*/ 44 h 122"/>
                <a:gd name="T14" fmla="*/ 78 w 184"/>
                <a:gd name="T15" fmla="*/ 115 h 122"/>
                <a:gd name="T16" fmla="*/ 106 w 184"/>
                <a:gd name="T17" fmla="*/ 115 h 122"/>
                <a:gd name="T18" fmla="*/ 177 w 184"/>
                <a:gd name="T19" fmla="*/ 44 h 122"/>
                <a:gd name="T20" fmla="*/ 177 w 184"/>
                <a:gd name="T21" fmla="*/ 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16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96" y="65"/>
                    <a:pt x="88" y="65"/>
                    <a:pt x="83" y="6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0" y="24"/>
                    <a:pt x="0" y="36"/>
                    <a:pt x="7" y="44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86" y="122"/>
                    <a:pt x="98" y="122"/>
                    <a:pt x="106" y="115"/>
                  </a:cubicBezTo>
                  <a:cubicBezTo>
                    <a:pt x="177" y="44"/>
                    <a:pt x="177" y="44"/>
                    <a:pt x="177" y="44"/>
                  </a:cubicBezTo>
                  <a:cubicBezTo>
                    <a:pt x="184" y="36"/>
                    <a:pt x="184" y="24"/>
                    <a:pt x="177" y="1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 rot="2700000">
              <a:off x="6239934" y="1979019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 rot="2700000">
              <a:off x="4638081" y="3580872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2700000">
              <a:off x="6103728" y="3226385"/>
              <a:ext cx="863600" cy="1301750"/>
            </a:xfrm>
            <a:custGeom>
              <a:avLst/>
              <a:gdLst>
                <a:gd name="T0" fmla="*/ 62 w 122"/>
                <a:gd name="T1" fmla="*/ 101 h 184"/>
                <a:gd name="T2" fmla="*/ 62 w 122"/>
                <a:gd name="T3" fmla="*/ 83 h 184"/>
                <a:gd name="T4" fmla="*/ 122 w 122"/>
                <a:gd name="T5" fmla="*/ 23 h 184"/>
                <a:gd name="T6" fmla="*/ 106 w 122"/>
                <a:gd name="T7" fmla="*/ 7 h 184"/>
                <a:gd name="T8" fmla="*/ 78 w 122"/>
                <a:gd name="T9" fmla="*/ 7 h 184"/>
                <a:gd name="T10" fmla="*/ 7 w 122"/>
                <a:gd name="T11" fmla="*/ 78 h 184"/>
                <a:gd name="T12" fmla="*/ 7 w 122"/>
                <a:gd name="T13" fmla="*/ 106 h 184"/>
                <a:gd name="T14" fmla="*/ 78 w 122"/>
                <a:gd name="T15" fmla="*/ 177 h 184"/>
                <a:gd name="T16" fmla="*/ 106 w 122"/>
                <a:gd name="T17" fmla="*/ 177 h 184"/>
                <a:gd name="T18" fmla="*/ 122 w 122"/>
                <a:gd name="T19" fmla="*/ 161 h 184"/>
                <a:gd name="T20" fmla="*/ 62 w 122"/>
                <a:gd name="T21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62" y="101"/>
                  </a:moveTo>
                  <a:cubicBezTo>
                    <a:pt x="57" y="96"/>
                    <a:pt x="57" y="88"/>
                    <a:pt x="62" y="83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22" y="161"/>
                    <a:pt x="122" y="161"/>
                    <a:pt x="122" y="161"/>
                  </a:cubicBezTo>
                  <a:lnTo>
                    <a:pt x="62" y="10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 rot="2700000">
              <a:off x="4638642" y="1980374"/>
              <a:ext cx="1301750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 rot="2700000">
              <a:off x="6239141" y="3581667"/>
              <a:ext cx="1303338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5824375" y="2648380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824374" y="2371381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24375" y="3947902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24374" y="367090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9419" y="2648380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23705" y="2371381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89419" y="3947902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23705" y="367090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Freeform 41"/>
          <p:cNvSpPr>
            <a:spLocks noEditPoints="1"/>
          </p:cNvSpPr>
          <p:nvPr/>
        </p:nvSpPr>
        <p:spPr bwMode="auto">
          <a:xfrm>
            <a:off x="3769056" y="2631301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39"/>
          <p:cNvSpPr>
            <a:spLocks noEditPoints="1"/>
          </p:cNvSpPr>
          <p:nvPr/>
        </p:nvSpPr>
        <p:spPr bwMode="auto">
          <a:xfrm>
            <a:off x="3769056" y="3826157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Freeform 36"/>
          <p:cNvSpPr>
            <a:spLocks noEditPoints="1"/>
          </p:cNvSpPr>
          <p:nvPr/>
        </p:nvSpPr>
        <p:spPr bwMode="auto">
          <a:xfrm>
            <a:off x="4966961" y="3831386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42"/>
          <p:cNvSpPr>
            <a:spLocks noEditPoints="1"/>
          </p:cNvSpPr>
          <p:nvPr/>
        </p:nvSpPr>
        <p:spPr bwMode="auto">
          <a:xfrm>
            <a:off x="4970446" y="2631301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79980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237310" y="2355056"/>
            <a:ext cx="2669381" cy="2396729"/>
            <a:chOff x="4316413" y="1997075"/>
            <a:chExt cx="3559175" cy="3195638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4316413" y="2982913"/>
              <a:ext cx="1401763" cy="908050"/>
            </a:xfrm>
            <a:custGeom>
              <a:avLst/>
              <a:gdLst>
                <a:gd name="T0" fmla="*/ 244 w 275"/>
                <a:gd name="T1" fmla="*/ 58 h 178"/>
                <a:gd name="T2" fmla="*/ 217 w 275"/>
                <a:gd name="T3" fmla="*/ 74 h 178"/>
                <a:gd name="T4" fmla="*/ 217 w 275"/>
                <a:gd name="T5" fmla="*/ 74 h 178"/>
                <a:gd name="T6" fmla="*/ 200 w 275"/>
                <a:gd name="T7" fmla="*/ 84 h 178"/>
                <a:gd name="T8" fmla="*/ 193 w 275"/>
                <a:gd name="T9" fmla="*/ 84 h 178"/>
                <a:gd name="T10" fmla="*/ 193 w 275"/>
                <a:gd name="T11" fmla="*/ 84 h 178"/>
                <a:gd name="T12" fmla="*/ 175 w 275"/>
                <a:gd name="T13" fmla="*/ 69 h 178"/>
                <a:gd name="T14" fmla="*/ 175 w 275"/>
                <a:gd name="T15" fmla="*/ 69 h 178"/>
                <a:gd name="T16" fmla="*/ 89 w 275"/>
                <a:gd name="T17" fmla="*/ 0 h 178"/>
                <a:gd name="T18" fmla="*/ 0 w 275"/>
                <a:gd name="T19" fmla="*/ 89 h 178"/>
                <a:gd name="T20" fmla="*/ 89 w 275"/>
                <a:gd name="T21" fmla="*/ 178 h 178"/>
                <a:gd name="T22" fmla="*/ 175 w 275"/>
                <a:gd name="T23" fmla="*/ 110 h 178"/>
                <a:gd name="T24" fmla="*/ 176 w 275"/>
                <a:gd name="T25" fmla="*/ 110 h 178"/>
                <a:gd name="T26" fmla="*/ 193 w 275"/>
                <a:gd name="T27" fmla="*/ 95 h 178"/>
                <a:gd name="T28" fmla="*/ 193 w 275"/>
                <a:gd name="T29" fmla="*/ 95 h 178"/>
                <a:gd name="T30" fmla="*/ 200 w 275"/>
                <a:gd name="T31" fmla="*/ 95 h 178"/>
                <a:gd name="T32" fmla="*/ 200 w 275"/>
                <a:gd name="T33" fmla="*/ 95 h 178"/>
                <a:gd name="T34" fmla="*/ 217 w 275"/>
                <a:gd name="T35" fmla="*/ 104 h 178"/>
                <a:gd name="T36" fmla="*/ 217 w 275"/>
                <a:gd name="T37" fmla="*/ 104 h 178"/>
                <a:gd name="T38" fmla="*/ 244 w 275"/>
                <a:gd name="T39" fmla="*/ 121 h 178"/>
                <a:gd name="T40" fmla="*/ 275 w 275"/>
                <a:gd name="T41" fmla="*/ 89 h 178"/>
                <a:gd name="T42" fmla="*/ 244 w 275"/>
                <a:gd name="T43" fmla="*/ 58 h 178"/>
                <a:gd name="T44" fmla="*/ 89 w 275"/>
                <a:gd name="T45" fmla="*/ 158 h 178"/>
                <a:gd name="T46" fmla="*/ 20 w 275"/>
                <a:gd name="T47" fmla="*/ 89 h 178"/>
                <a:gd name="T48" fmla="*/ 89 w 275"/>
                <a:gd name="T49" fmla="*/ 21 h 178"/>
                <a:gd name="T50" fmla="*/ 157 w 275"/>
                <a:gd name="T51" fmla="*/ 89 h 178"/>
                <a:gd name="T52" fmla="*/ 89 w 275"/>
                <a:gd name="T53" fmla="*/ 15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5" h="178">
                  <a:moveTo>
                    <a:pt x="244" y="58"/>
                  </a:moveTo>
                  <a:cubicBezTo>
                    <a:pt x="232" y="58"/>
                    <a:pt x="222" y="64"/>
                    <a:pt x="217" y="74"/>
                  </a:cubicBezTo>
                  <a:cubicBezTo>
                    <a:pt x="217" y="74"/>
                    <a:pt x="217" y="74"/>
                    <a:pt x="217" y="74"/>
                  </a:cubicBezTo>
                  <a:cubicBezTo>
                    <a:pt x="214" y="80"/>
                    <a:pt x="207" y="84"/>
                    <a:pt x="200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85" y="83"/>
                    <a:pt x="177" y="77"/>
                    <a:pt x="175" y="69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66" y="29"/>
                    <a:pt x="131" y="0"/>
                    <a:pt x="89" y="0"/>
                  </a:cubicBezTo>
                  <a:cubicBezTo>
                    <a:pt x="39" y="0"/>
                    <a:pt x="0" y="40"/>
                    <a:pt x="0" y="89"/>
                  </a:cubicBezTo>
                  <a:cubicBezTo>
                    <a:pt x="0" y="139"/>
                    <a:pt x="40" y="178"/>
                    <a:pt x="89" y="178"/>
                  </a:cubicBezTo>
                  <a:cubicBezTo>
                    <a:pt x="131" y="178"/>
                    <a:pt x="166" y="149"/>
                    <a:pt x="175" y="110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7" y="101"/>
                    <a:pt x="185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7" y="95"/>
                    <a:pt x="214" y="99"/>
                    <a:pt x="217" y="104"/>
                  </a:cubicBezTo>
                  <a:cubicBezTo>
                    <a:pt x="217" y="104"/>
                    <a:pt x="217" y="104"/>
                    <a:pt x="217" y="104"/>
                  </a:cubicBezTo>
                  <a:cubicBezTo>
                    <a:pt x="222" y="114"/>
                    <a:pt x="232" y="121"/>
                    <a:pt x="244" y="121"/>
                  </a:cubicBezTo>
                  <a:cubicBezTo>
                    <a:pt x="261" y="121"/>
                    <a:pt x="275" y="106"/>
                    <a:pt x="275" y="89"/>
                  </a:cubicBezTo>
                  <a:cubicBezTo>
                    <a:pt x="275" y="72"/>
                    <a:pt x="261" y="58"/>
                    <a:pt x="244" y="58"/>
                  </a:cubicBezTo>
                  <a:close/>
                  <a:moveTo>
                    <a:pt x="89" y="158"/>
                  </a:moveTo>
                  <a:cubicBezTo>
                    <a:pt x="51" y="158"/>
                    <a:pt x="20" y="127"/>
                    <a:pt x="20" y="89"/>
                  </a:cubicBezTo>
                  <a:cubicBezTo>
                    <a:pt x="20" y="51"/>
                    <a:pt x="51" y="21"/>
                    <a:pt x="89" y="21"/>
                  </a:cubicBezTo>
                  <a:cubicBezTo>
                    <a:pt x="127" y="21"/>
                    <a:pt x="157" y="51"/>
                    <a:pt x="157" y="89"/>
                  </a:cubicBezTo>
                  <a:cubicBezTo>
                    <a:pt x="157" y="127"/>
                    <a:pt x="127" y="158"/>
                    <a:pt x="89" y="1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467475" y="2982913"/>
              <a:ext cx="1408113" cy="908050"/>
            </a:xfrm>
            <a:custGeom>
              <a:avLst/>
              <a:gdLst>
                <a:gd name="T0" fmla="*/ 187 w 276"/>
                <a:gd name="T1" fmla="*/ 0 h 178"/>
                <a:gd name="T2" fmla="*/ 100 w 276"/>
                <a:gd name="T3" fmla="*/ 69 h 178"/>
                <a:gd name="T4" fmla="*/ 100 w 276"/>
                <a:gd name="T5" fmla="*/ 69 h 178"/>
                <a:gd name="T6" fmla="*/ 82 w 276"/>
                <a:gd name="T7" fmla="*/ 84 h 178"/>
                <a:gd name="T8" fmla="*/ 82 w 276"/>
                <a:gd name="T9" fmla="*/ 84 h 178"/>
                <a:gd name="T10" fmla="*/ 75 w 276"/>
                <a:gd name="T11" fmla="*/ 84 h 178"/>
                <a:gd name="T12" fmla="*/ 75 w 276"/>
                <a:gd name="T13" fmla="*/ 84 h 178"/>
                <a:gd name="T14" fmla="*/ 59 w 276"/>
                <a:gd name="T15" fmla="*/ 74 h 178"/>
                <a:gd name="T16" fmla="*/ 31 w 276"/>
                <a:gd name="T17" fmla="*/ 58 h 178"/>
                <a:gd name="T18" fmla="*/ 0 w 276"/>
                <a:gd name="T19" fmla="*/ 89 h 178"/>
                <a:gd name="T20" fmla="*/ 31 w 276"/>
                <a:gd name="T21" fmla="*/ 120 h 178"/>
                <a:gd name="T22" fmla="*/ 58 w 276"/>
                <a:gd name="T23" fmla="*/ 104 h 178"/>
                <a:gd name="T24" fmla="*/ 75 w 276"/>
                <a:gd name="T25" fmla="*/ 94 h 178"/>
                <a:gd name="T26" fmla="*/ 82 w 276"/>
                <a:gd name="T27" fmla="*/ 94 h 178"/>
                <a:gd name="T28" fmla="*/ 82 w 276"/>
                <a:gd name="T29" fmla="*/ 94 h 178"/>
                <a:gd name="T30" fmla="*/ 100 w 276"/>
                <a:gd name="T31" fmla="*/ 109 h 178"/>
                <a:gd name="T32" fmla="*/ 100 w 276"/>
                <a:gd name="T33" fmla="*/ 109 h 178"/>
                <a:gd name="T34" fmla="*/ 187 w 276"/>
                <a:gd name="T35" fmla="*/ 178 h 178"/>
                <a:gd name="T36" fmla="*/ 276 w 276"/>
                <a:gd name="T37" fmla="*/ 89 h 178"/>
                <a:gd name="T38" fmla="*/ 187 w 276"/>
                <a:gd name="T39" fmla="*/ 0 h 178"/>
                <a:gd name="T40" fmla="*/ 187 w 276"/>
                <a:gd name="T41" fmla="*/ 157 h 178"/>
                <a:gd name="T42" fmla="*/ 118 w 276"/>
                <a:gd name="T43" fmla="*/ 89 h 178"/>
                <a:gd name="T44" fmla="*/ 118 w 276"/>
                <a:gd name="T45" fmla="*/ 89 h 178"/>
                <a:gd name="T46" fmla="*/ 187 w 276"/>
                <a:gd name="T47" fmla="*/ 20 h 178"/>
                <a:gd name="T48" fmla="*/ 255 w 276"/>
                <a:gd name="T49" fmla="*/ 89 h 178"/>
                <a:gd name="T50" fmla="*/ 187 w 276"/>
                <a:gd name="T51" fmla="*/ 15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6" h="178">
                  <a:moveTo>
                    <a:pt x="187" y="0"/>
                  </a:moveTo>
                  <a:cubicBezTo>
                    <a:pt x="144" y="0"/>
                    <a:pt x="109" y="2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98" y="77"/>
                    <a:pt x="91" y="83"/>
                    <a:pt x="82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68" y="84"/>
                    <a:pt x="62" y="80"/>
                    <a:pt x="59" y="74"/>
                  </a:cubicBezTo>
                  <a:cubicBezTo>
                    <a:pt x="53" y="64"/>
                    <a:pt x="43" y="58"/>
                    <a:pt x="31" y="58"/>
                  </a:cubicBezTo>
                  <a:cubicBezTo>
                    <a:pt x="14" y="58"/>
                    <a:pt x="0" y="72"/>
                    <a:pt x="0" y="89"/>
                  </a:cubicBezTo>
                  <a:cubicBezTo>
                    <a:pt x="0" y="106"/>
                    <a:pt x="14" y="120"/>
                    <a:pt x="31" y="120"/>
                  </a:cubicBezTo>
                  <a:cubicBezTo>
                    <a:pt x="43" y="120"/>
                    <a:pt x="53" y="114"/>
                    <a:pt x="58" y="104"/>
                  </a:cubicBezTo>
                  <a:cubicBezTo>
                    <a:pt x="62" y="98"/>
                    <a:pt x="68" y="94"/>
                    <a:pt x="75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91" y="95"/>
                    <a:pt x="98" y="101"/>
                    <a:pt x="100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9" y="149"/>
                    <a:pt x="144" y="178"/>
                    <a:pt x="187" y="178"/>
                  </a:cubicBezTo>
                  <a:cubicBezTo>
                    <a:pt x="236" y="178"/>
                    <a:pt x="276" y="138"/>
                    <a:pt x="276" y="89"/>
                  </a:cubicBezTo>
                  <a:cubicBezTo>
                    <a:pt x="276" y="40"/>
                    <a:pt x="236" y="0"/>
                    <a:pt x="187" y="0"/>
                  </a:cubicBezTo>
                  <a:close/>
                  <a:moveTo>
                    <a:pt x="187" y="157"/>
                  </a:moveTo>
                  <a:cubicBezTo>
                    <a:pt x="149" y="158"/>
                    <a:pt x="118" y="127"/>
                    <a:pt x="118" y="89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18" y="51"/>
                    <a:pt x="149" y="21"/>
                    <a:pt x="187" y="20"/>
                  </a:cubicBezTo>
                  <a:cubicBezTo>
                    <a:pt x="224" y="20"/>
                    <a:pt x="255" y="51"/>
                    <a:pt x="255" y="89"/>
                  </a:cubicBezTo>
                  <a:cubicBezTo>
                    <a:pt x="255" y="127"/>
                    <a:pt x="224" y="157"/>
                    <a:pt x="187" y="1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294438" y="1997075"/>
              <a:ext cx="1235075" cy="1239838"/>
            </a:xfrm>
            <a:custGeom>
              <a:avLst/>
              <a:gdLst>
                <a:gd name="T0" fmla="*/ 207 w 242"/>
                <a:gd name="T1" fmla="*/ 35 h 243"/>
                <a:gd name="T2" fmla="*/ 81 w 242"/>
                <a:gd name="T3" fmla="*/ 35 h 243"/>
                <a:gd name="T4" fmla="*/ 69 w 242"/>
                <a:gd name="T5" fmla="*/ 145 h 243"/>
                <a:gd name="T6" fmla="*/ 69 w 242"/>
                <a:gd name="T7" fmla="*/ 145 h 243"/>
                <a:gd name="T8" fmla="*/ 67 w 242"/>
                <a:gd name="T9" fmla="*/ 168 h 243"/>
                <a:gd name="T10" fmla="*/ 67 w 242"/>
                <a:gd name="T11" fmla="*/ 168 h 243"/>
                <a:gd name="T12" fmla="*/ 62 w 242"/>
                <a:gd name="T13" fmla="*/ 173 h 243"/>
                <a:gd name="T14" fmla="*/ 43 w 242"/>
                <a:gd name="T15" fmla="*/ 178 h 243"/>
                <a:gd name="T16" fmla="*/ 12 w 242"/>
                <a:gd name="T17" fmla="*/ 186 h 243"/>
                <a:gd name="T18" fmla="*/ 12 w 242"/>
                <a:gd name="T19" fmla="*/ 230 h 243"/>
                <a:gd name="T20" fmla="*/ 57 w 242"/>
                <a:gd name="T21" fmla="*/ 230 h 243"/>
                <a:gd name="T22" fmla="*/ 65 w 242"/>
                <a:gd name="T23" fmla="*/ 200 h 243"/>
                <a:gd name="T24" fmla="*/ 69 w 242"/>
                <a:gd name="T25" fmla="*/ 181 h 243"/>
                <a:gd name="T26" fmla="*/ 69 w 242"/>
                <a:gd name="T27" fmla="*/ 181 h 243"/>
                <a:gd name="T28" fmla="*/ 74 w 242"/>
                <a:gd name="T29" fmla="*/ 176 h 243"/>
                <a:gd name="T30" fmla="*/ 74 w 242"/>
                <a:gd name="T31" fmla="*/ 176 h 243"/>
                <a:gd name="T32" fmla="*/ 97 w 242"/>
                <a:gd name="T33" fmla="*/ 174 h 243"/>
                <a:gd name="T34" fmla="*/ 98 w 242"/>
                <a:gd name="T35" fmla="*/ 174 h 243"/>
                <a:gd name="T36" fmla="*/ 207 w 242"/>
                <a:gd name="T37" fmla="*/ 161 h 243"/>
                <a:gd name="T38" fmla="*/ 207 w 242"/>
                <a:gd name="T39" fmla="*/ 35 h 243"/>
                <a:gd name="T40" fmla="*/ 193 w 242"/>
                <a:gd name="T41" fmla="*/ 147 h 243"/>
                <a:gd name="T42" fmla="*/ 96 w 242"/>
                <a:gd name="T43" fmla="*/ 147 h 243"/>
                <a:gd name="T44" fmla="*/ 96 w 242"/>
                <a:gd name="T45" fmla="*/ 147 h 243"/>
                <a:gd name="T46" fmla="*/ 96 w 242"/>
                <a:gd name="T47" fmla="*/ 50 h 243"/>
                <a:gd name="T48" fmla="*/ 193 w 242"/>
                <a:gd name="T49" fmla="*/ 50 h 243"/>
                <a:gd name="T50" fmla="*/ 193 w 242"/>
                <a:gd name="T51" fmla="*/ 14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2" h="243">
                  <a:moveTo>
                    <a:pt x="207" y="35"/>
                  </a:moveTo>
                  <a:cubicBezTo>
                    <a:pt x="172" y="0"/>
                    <a:pt x="116" y="0"/>
                    <a:pt x="81" y="35"/>
                  </a:cubicBezTo>
                  <a:cubicBezTo>
                    <a:pt x="51" y="65"/>
                    <a:pt x="47" y="111"/>
                    <a:pt x="69" y="145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73" y="152"/>
                    <a:pt x="72" y="162"/>
                    <a:pt x="67" y="168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2" y="173"/>
                    <a:pt x="62" y="173"/>
                    <a:pt x="62" y="173"/>
                  </a:cubicBezTo>
                  <a:cubicBezTo>
                    <a:pt x="57" y="178"/>
                    <a:pt x="50" y="180"/>
                    <a:pt x="43" y="178"/>
                  </a:cubicBezTo>
                  <a:cubicBezTo>
                    <a:pt x="33" y="175"/>
                    <a:pt x="21" y="178"/>
                    <a:pt x="12" y="186"/>
                  </a:cubicBezTo>
                  <a:cubicBezTo>
                    <a:pt x="0" y="198"/>
                    <a:pt x="0" y="218"/>
                    <a:pt x="12" y="230"/>
                  </a:cubicBezTo>
                  <a:cubicBezTo>
                    <a:pt x="25" y="243"/>
                    <a:pt x="44" y="243"/>
                    <a:pt x="57" y="230"/>
                  </a:cubicBezTo>
                  <a:cubicBezTo>
                    <a:pt x="65" y="222"/>
                    <a:pt x="68" y="210"/>
                    <a:pt x="65" y="200"/>
                  </a:cubicBezTo>
                  <a:cubicBezTo>
                    <a:pt x="63" y="193"/>
                    <a:pt x="64" y="186"/>
                    <a:pt x="69" y="181"/>
                  </a:cubicBezTo>
                  <a:cubicBezTo>
                    <a:pt x="69" y="181"/>
                    <a:pt x="69" y="181"/>
                    <a:pt x="69" y="181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81" y="170"/>
                    <a:pt x="90" y="169"/>
                    <a:pt x="97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132" y="195"/>
                    <a:pt x="178" y="191"/>
                    <a:pt x="207" y="161"/>
                  </a:cubicBezTo>
                  <a:cubicBezTo>
                    <a:pt x="242" y="126"/>
                    <a:pt x="242" y="70"/>
                    <a:pt x="207" y="35"/>
                  </a:cubicBezTo>
                  <a:close/>
                  <a:moveTo>
                    <a:pt x="193" y="147"/>
                  </a:moveTo>
                  <a:cubicBezTo>
                    <a:pt x="166" y="173"/>
                    <a:pt x="123" y="173"/>
                    <a:pt x="96" y="147"/>
                  </a:cubicBezTo>
                  <a:cubicBezTo>
                    <a:pt x="96" y="147"/>
                    <a:pt x="96" y="147"/>
                    <a:pt x="96" y="147"/>
                  </a:cubicBezTo>
                  <a:cubicBezTo>
                    <a:pt x="69" y="120"/>
                    <a:pt x="69" y="77"/>
                    <a:pt x="96" y="50"/>
                  </a:cubicBezTo>
                  <a:cubicBezTo>
                    <a:pt x="123" y="23"/>
                    <a:pt x="166" y="23"/>
                    <a:pt x="193" y="50"/>
                  </a:cubicBezTo>
                  <a:cubicBezTo>
                    <a:pt x="220" y="76"/>
                    <a:pt x="220" y="120"/>
                    <a:pt x="193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4657725" y="2001838"/>
              <a:ext cx="1233488" cy="1235075"/>
            </a:xfrm>
            <a:custGeom>
              <a:avLst/>
              <a:gdLst>
                <a:gd name="T0" fmla="*/ 230 w 242"/>
                <a:gd name="T1" fmla="*/ 185 h 242"/>
                <a:gd name="T2" fmla="*/ 199 w 242"/>
                <a:gd name="T3" fmla="*/ 177 h 242"/>
                <a:gd name="T4" fmla="*/ 180 w 242"/>
                <a:gd name="T5" fmla="*/ 172 h 242"/>
                <a:gd name="T6" fmla="*/ 176 w 242"/>
                <a:gd name="T7" fmla="*/ 168 h 242"/>
                <a:gd name="T8" fmla="*/ 176 w 242"/>
                <a:gd name="T9" fmla="*/ 167 h 242"/>
                <a:gd name="T10" fmla="*/ 174 w 242"/>
                <a:gd name="T11" fmla="*/ 144 h 242"/>
                <a:gd name="T12" fmla="*/ 173 w 242"/>
                <a:gd name="T13" fmla="*/ 144 h 242"/>
                <a:gd name="T14" fmla="*/ 161 w 242"/>
                <a:gd name="T15" fmla="*/ 34 h 242"/>
                <a:gd name="T16" fmla="*/ 35 w 242"/>
                <a:gd name="T17" fmla="*/ 34 h 242"/>
                <a:gd name="T18" fmla="*/ 35 w 242"/>
                <a:gd name="T19" fmla="*/ 160 h 242"/>
                <a:gd name="T20" fmla="*/ 145 w 242"/>
                <a:gd name="T21" fmla="*/ 173 h 242"/>
                <a:gd name="T22" fmla="*/ 145 w 242"/>
                <a:gd name="T23" fmla="*/ 173 h 242"/>
                <a:gd name="T24" fmla="*/ 168 w 242"/>
                <a:gd name="T25" fmla="*/ 175 h 242"/>
                <a:gd name="T26" fmla="*/ 168 w 242"/>
                <a:gd name="T27" fmla="*/ 175 h 242"/>
                <a:gd name="T28" fmla="*/ 173 w 242"/>
                <a:gd name="T29" fmla="*/ 180 h 242"/>
                <a:gd name="T30" fmla="*/ 178 w 242"/>
                <a:gd name="T31" fmla="*/ 199 h 242"/>
                <a:gd name="T32" fmla="*/ 186 w 242"/>
                <a:gd name="T33" fmla="*/ 229 h 242"/>
                <a:gd name="T34" fmla="*/ 230 w 242"/>
                <a:gd name="T35" fmla="*/ 229 h 242"/>
                <a:gd name="T36" fmla="*/ 230 w 242"/>
                <a:gd name="T37" fmla="*/ 185 h 242"/>
                <a:gd name="T38" fmla="*/ 146 w 242"/>
                <a:gd name="T39" fmla="*/ 146 h 242"/>
                <a:gd name="T40" fmla="*/ 49 w 242"/>
                <a:gd name="T41" fmla="*/ 146 h 242"/>
                <a:gd name="T42" fmla="*/ 49 w 242"/>
                <a:gd name="T43" fmla="*/ 49 h 242"/>
                <a:gd name="T44" fmla="*/ 146 w 242"/>
                <a:gd name="T45" fmla="*/ 49 h 242"/>
                <a:gd name="T46" fmla="*/ 146 w 242"/>
                <a:gd name="T47" fmla="*/ 14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242">
                  <a:moveTo>
                    <a:pt x="230" y="185"/>
                  </a:moveTo>
                  <a:cubicBezTo>
                    <a:pt x="222" y="177"/>
                    <a:pt x="210" y="174"/>
                    <a:pt x="199" y="177"/>
                  </a:cubicBezTo>
                  <a:cubicBezTo>
                    <a:pt x="193" y="179"/>
                    <a:pt x="185" y="177"/>
                    <a:pt x="180" y="172"/>
                  </a:cubicBezTo>
                  <a:cubicBezTo>
                    <a:pt x="176" y="168"/>
                    <a:pt x="176" y="168"/>
                    <a:pt x="176" y="168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0" y="161"/>
                    <a:pt x="169" y="152"/>
                    <a:pt x="174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95" y="110"/>
                    <a:pt x="191" y="64"/>
                    <a:pt x="161" y="34"/>
                  </a:cubicBezTo>
                  <a:cubicBezTo>
                    <a:pt x="126" y="0"/>
                    <a:pt x="69" y="0"/>
                    <a:pt x="35" y="34"/>
                  </a:cubicBezTo>
                  <a:cubicBezTo>
                    <a:pt x="0" y="69"/>
                    <a:pt x="0" y="126"/>
                    <a:pt x="35" y="160"/>
                  </a:cubicBezTo>
                  <a:cubicBezTo>
                    <a:pt x="65" y="190"/>
                    <a:pt x="110" y="194"/>
                    <a:pt x="145" y="173"/>
                  </a:cubicBezTo>
                  <a:cubicBezTo>
                    <a:pt x="145" y="173"/>
                    <a:pt x="145" y="173"/>
                    <a:pt x="145" y="173"/>
                  </a:cubicBezTo>
                  <a:cubicBezTo>
                    <a:pt x="152" y="169"/>
                    <a:pt x="161" y="169"/>
                    <a:pt x="168" y="175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3" y="180"/>
                    <a:pt x="173" y="180"/>
                    <a:pt x="173" y="180"/>
                  </a:cubicBezTo>
                  <a:cubicBezTo>
                    <a:pt x="178" y="185"/>
                    <a:pt x="179" y="192"/>
                    <a:pt x="178" y="199"/>
                  </a:cubicBezTo>
                  <a:cubicBezTo>
                    <a:pt x="175" y="209"/>
                    <a:pt x="177" y="221"/>
                    <a:pt x="186" y="229"/>
                  </a:cubicBezTo>
                  <a:cubicBezTo>
                    <a:pt x="198" y="242"/>
                    <a:pt x="218" y="242"/>
                    <a:pt x="230" y="229"/>
                  </a:cubicBezTo>
                  <a:cubicBezTo>
                    <a:pt x="242" y="217"/>
                    <a:pt x="242" y="197"/>
                    <a:pt x="230" y="185"/>
                  </a:cubicBezTo>
                  <a:close/>
                  <a:moveTo>
                    <a:pt x="146" y="146"/>
                  </a:moveTo>
                  <a:cubicBezTo>
                    <a:pt x="119" y="173"/>
                    <a:pt x="76" y="173"/>
                    <a:pt x="49" y="146"/>
                  </a:cubicBezTo>
                  <a:cubicBezTo>
                    <a:pt x="23" y="119"/>
                    <a:pt x="23" y="76"/>
                    <a:pt x="49" y="49"/>
                  </a:cubicBezTo>
                  <a:cubicBezTo>
                    <a:pt x="76" y="22"/>
                    <a:pt x="119" y="22"/>
                    <a:pt x="146" y="49"/>
                  </a:cubicBezTo>
                  <a:cubicBezTo>
                    <a:pt x="173" y="76"/>
                    <a:pt x="173" y="119"/>
                    <a:pt x="146" y="1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453063" y="3171825"/>
              <a:ext cx="1285875" cy="2020888"/>
            </a:xfrm>
            <a:custGeom>
              <a:avLst/>
              <a:gdLst>
                <a:gd name="T0" fmla="*/ 131 w 252"/>
                <a:gd name="T1" fmla="*/ 144 h 396"/>
                <a:gd name="T2" fmla="*/ 131 w 252"/>
                <a:gd name="T3" fmla="*/ 109 h 396"/>
                <a:gd name="T4" fmla="*/ 180 w 252"/>
                <a:gd name="T5" fmla="*/ 55 h 396"/>
                <a:gd name="T6" fmla="*/ 126 w 252"/>
                <a:gd name="T7" fmla="*/ 0 h 396"/>
                <a:gd name="T8" fmla="*/ 71 w 252"/>
                <a:gd name="T9" fmla="*/ 55 h 396"/>
                <a:gd name="T10" fmla="*/ 121 w 252"/>
                <a:gd name="T11" fmla="*/ 109 h 396"/>
                <a:gd name="T12" fmla="*/ 121 w 252"/>
                <a:gd name="T13" fmla="*/ 144 h 396"/>
                <a:gd name="T14" fmla="*/ 0 w 252"/>
                <a:gd name="T15" fmla="*/ 270 h 396"/>
                <a:gd name="T16" fmla="*/ 126 w 252"/>
                <a:gd name="T17" fmla="*/ 396 h 396"/>
                <a:gd name="T18" fmla="*/ 252 w 252"/>
                <a:gd name="T19" fmla="*/ 270 h 396"/>
                <a:gd name="T20" fmla="*/ 131 w 252"/>
                <a:gd name="T21" fmla="*/ 144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2" h="396">
                  <a:moveTo>
                    <a:pt x="131" y="144"/>
                  </a:moveTo>
                  <a:cubicBezTo>
                    <a:pt x="131" y="109"/>
                    <a:pt x="131" y="109"/>
                    <a:pt x="131" y="109"/>
                  </a:cubicBezTo>
                  <a:cubicBezTo>
                    <a:pt x="158" y="106"/>
                    <a:pt x="180" y="83"/>
                    <a:pt x="180" y="55"/>
                  </a:cubicBezTo>
                  <a:cubicBezTo>
                    <a:pt x="180" y="25"/>
                    <a:pt x="156" y="0"/>
                    <a:pt x="126" y="0"/>
                  </a:cubicBezTo>
                  <a:cubicBezTo>
                    <a:pt x="96" y="0"/>
                    <a:pt x="71" y="25"/>
                    <a:pt x="71" y="55"/>
                  </a:cubicBezTo>
                  <a:cubicBezTo>
                    <a:pt x="71" y="83"/>
                    <a:pt x="93" y="106"/>
                    <a:pt x="121" y="109"/>
                  </a:cubicBezTo>
                  <a:cubicBezTo>
                    <a:pt x="121" y="144"/>
                    <a:pt x="121" y="144"/>
                    <a:pt x="121" y="144"/>
                  </a:cubicBezTo>
                  <a:cubicBezTo>
                    <a:pt x="53" y="147"/>
                    <a:pt x="0" y="202"/>
                    <a:pt x="0" y="270"/>
                  </a:cubicBezTo>
                  <a:cubicBezTo>
                    <a:pt x="0" y="339"/>
                    <a:pt x="56" y="396"/>
                    <a:pt x="126" y="396"/>
                  </a:cubicBezTo>
                  <a:cubicBezTo>
                    <a:pt x="195" y="396"/>
                    <a:pt x="252" y="339"/>
                    <a:pt x="252" y="270"/>
                  </a:cubicBezTo>
                  <a:cubicBezTo>
                    <a:pt x="252" y="202"/>
                    <a:pt x="198" y="147"/>
                    <a:pt x="131" y="14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743575" y="4283075"/>
              <a:ext cx="698500" cy="536575"/>
            </a:xfrm>
            <a:custGeom>
              <a:avLst/>
              <a:gdLst>
                <a:gd name="T0" fmla="*/ 137 w 137"/>
                <a:gd name="T1" fmla="*/ 56 h 105"/>
                <a:gd name="T2" fmla="*/ 115 w 137"/>
                <a:gd name="T3" fmla="*/ 57 h 105"/>
                <a:gd name="T4" fmla="*/ 75 w 137"/>
                <a:gd name="T5" fmla="*/ 26 h 105"/>
                <a:gd name="T6" fmla="*/ 53 w 137"/>
                <a:gd name="T7" fmla="*/ 37 h 105"/>
                <a:gd name="T8" fmla="*/ 50 w 137"/>
                <a:gd name="T9" fmla="*/ 21 h 105"/>
                <a:gd name="T10" fmla="*/ 96 w 137"/>
                <a:gd name="T11" fmla="*/ 5 h 105"/>
                <a:gd name="T12" fmla="*/ 116 w 137"/>
                <a:gd name="T13" fmla="*/ 18 h 105"/>
                <a:gd name="T14" fmla="*/ 47 w 137"/>
                <a:gd name="T15" fmla="*/ 86 h 105"/>
                <a:gd name="T16" fmla="*/ 38 w 137"/>
                <a:gd name="T17" fmla="*/ 76 h 105"/>
                <a:gd name="T18" fmla="*/ 29 w 137"/>
                <a:gd name="T19" fmla="*/ 66 h 105"/>
                <a:gd name="T20" fmla="*/ 16 w 137"/>
                <a:gd name="T21" fmla="*/ 59 h 105"/>
                <a:gd name="T22" fmla="*/ 23 w 137"/>
                <a:gd name="T23" fmla="*/ 73 h 105"/>
                <a:gd name="T24" fmla="*/ 31 w 137"/>
                <a:gd name="T25" fmla="*/ 82 h 105"/>
                <a:gd name="T26" fmla="*/ 41 w 137"/>
                <a:gd name="T27" fmla="*/ 92 h 105"/>
                <a:gd name="T28" fmla="*/ 54 w 137"/>
                <a:gd name="T29" fmla="*/ 100 h 105"/>
                <a:gd name="T30" fmla="*/ 47 w 137"/>
                <a:gd name="T31" fmla="*/ 86 h 105"/>
                <a:gd name="T32" fmla="*/ 82 w 137"/>
                <a:gd name="T33" fmla="*/ 37 h 105"/>
                <a:gd name="T34" fmla="*/ 61 w 137"/>
                <a:gd name="T35" fmla="*/ 41 h 105"/>
                <a:gd name="T36" fmla="*/ 40 w 137"/>
                <a:gd name="T37" fmla="*/ 29 h 105"/>
                <a:gd name="T38" fmla="*/ 64 w 137"/>
                <a:gd name="T39" fmla="*/ 6 h 105"/>
                <a:gd name="T40" fmla="*/ 26 w 137"/>
                <a:gd name="T41" fmla="*/ 13 h 105"/>
                <a:gd name="T42" fmla="*/ 0 w 137"/>
                <a:gd name="T43" fmla="*/ 9 h 105"/>
                <a:gd name="T44" fmla="*/ 8 w 137"/>
                <a:gd name="T45" fmla="*/ 60 h 105"/>
                <a:gd name="T46" fmla="*/ 32 w 137"/>
                <a:gd name="T47" fmla="*/ 54 h 105"/>
                <a:gd name="T48" fmla="*/ 41 w 137"/>
                <a:gd name="T49" fmla="*/ 64 h 105"/>
                <a:gd name="T50" fmla="*/ 50 w 137"/>
                <a:gd name="T51" fmla="*/ 73 h 105"/>
                <a:gd name="T52" fmla="*/ 59 w 137"/>
                <a:gd name="T53" fmla="*/ 83 h 105"/>
                <a:gd name="T54" fmla="*/ 63 w 137"/>
                <a:gd name="T55" fmla="*/ 96 h 105"/>
                <a:gd name="T56" fmla="*/ 63 w 137"/>
                <a:gd name="T57" fmla="*/ 96 h 105"/>
                <a:gd name="T58" fmla="*/ 66 w 137"/>
                <a:gd name="T59" fmla="*/ 99 h 105"/>
                <a:gd name="T60" fmla="*/ 74 w 137"/>
                <a:gd name="T61" fmla="*/ 90 h 105"/>
                <a:gd name="T62" fmla="*/ 74 w 137"/>
                <a:gd name="T63" fmla="*/ 90 h 105"/>
                <a:gd name="T64" fmla="*/ 78 w 137"/>
                <a:gd name="T65" fmla="*/ 91 h 105"/>
                <a:gd name="T66" fmla="*/ 78 w 137"/>
                <a:gd name="T67" fmla="*/ 92 h 105"/>
                <a:gd name="T68" fmla="*/ 87 w 137"/>
                <a:gd name="T69" fmla="*/ 83 h 105"/>
                <a:gd name="T70" fmla="*/ 86 w 137"/>
                <a:gd name="T71" fmla="*/ 82 h 105"/>
                <a:gd name="T72" fmla="*/ 90 w 137"/>
                <a:gd name="T73" fmla="*/ 83 h 105"/>
                <a:gd name="T74" fmla="*/ 98 w 137"/>
                <a:gd name="T75" fmla="*/ 83 h 105"/>
                <a:gd name="T76" fmla="*/ 99 w 137"/>
                <a:gd name="T77" fmla="*/ 74 h 105"/>
                <a:gd name="T78" fmla="*/ 100 w 137"/>
                <a:gd name="T79" fmla="*/ 73 h 105"/>
                <a:gd name="T80" fmla="*/ 109 w 137"/>
                <a:gd name="T81" fmla="*/ 73 h 105"/>
                <a:gd name="T82" fmla="*/ 108 w 137"/>
                <a:gd name="T83" fmla="*/ 6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7" h="105">
                  <a:moveTo>
                    <a:pt x="137" y="13"/>
                  </a:moveTo>
                  <a:cubicBezTo>
                    <a:pt x="137" y="56"/>
                    <a:pt x="137" y="56"/>
                    <a:pt x="137" y="56"/>
                  </a:cubicBezTo>
                  <a:cubicBezTo>
                    <a:pt x="137" y="56"/>
                    <a:pt x="128" y="58"/>
                    <a:pt x="126" y="58"/>
                  </a:cubicBezTo>
                  <a:cubicBezTo>
                    <a:pt x="124" y="59"/>
                    <a:pt x="119" y="61"/>
                    <a:pt x="115" y="57"/>
                  </a:cubicBezTo>
                  <a:cubicBezTo>
                    <a:pt x="108" y="50"/>
                    <a:pt x="86" y="27"/>
                    <a:pt x="86" y="27"/>
                  </a:cubicBezTo>
                  <a:cubicBezTo>
                    <a:pt x="86" y="27"/>
                    <a:pt x="82" y="23"/>
                    <a:pt x="75" y="26"/>
                  </a:cubicBezTo>
                  <a:cubicBezTo>
                    <a:pt x="70" y="29"/>
                    <a:pt x="61" y="34"/>
                    <a:pt x="57" y="36"/>
                  </a:cubicBezTo>
                  <a:cubicBezTo>
                    <a:pt x="56" y="37"/>
                    <a:pt x="55" y="37"/>
                    <a:pt x="53" y="37"/>
                  </a:cubicBezTo>
                  <a:cubicBezTo>
                    <a:pt x="49" y="37"/>
                    <a:pt x="45" y="34"/>
                    <a:pt x="45" y="29"/>
                  </a:cubicBezTo>
                  <a:cubicBezTo>
                    <a:pt x="45" y="26"/>
                    <a:pt x="47" y="23"/>
                    <a:pt x="50" y="21"/>
                  </a:cubicBezTo>
                  <a:cubicBezTo>
                    <a:pt x="59" y="16"/>
                    <a:pt x="76" y="6"/>
                    <a:pt x="83" y="2"/>
                  </a:cubicBezTo>
                  <a:cubicBezTo>
                    <a:pt x="87" y="0"/>
                    <a:pt x="90" y="0"/>
                    <a:pt x="96" y="5"/>
                  </a:cubicBezTo>
                  <a:cubicBezTo>
                    <a:pt x="103" y="11"/>
                    <a:pt x="110" y="17"/>
                    <a:pt x="110" y="17"/>
                  </a:cubicBezTo>
                  <a:cubicBezTo>
                    <a:pt x="110" y="17"/>
                    <a:pt x="113" y="19"/>
                    <a:pt x="116" y="18"/>
                  </a:cubicBezTo>
                  <a:cubicBezTo>
                    <a:pt x="121" y="18"/>
                    <a:pt x="137" y="13"/>
                    <a:pt x="137" y="13"/>
                  </a:cubicBezTo>
                  <a:close/>
                  <a:moveTo>
                    <a:pt x="47" y="86"/>
                  </a:moveTo>
                  <a:cubicBezTo>
                    <a:pt x="48" y="83"/>
                    <a:pt x="47" y="80"/>
                    <a:pt x="45" y="78"/>
                  </a:cubicBezTo>
                  <a:cubicBezTo>
                    <a:pt x="43" y="76"/>
                    <a:pt x="41" y="75"/>
                    <a:pt x="38" y="76"/>
                  </a:cubicBezTo>
                  <a:cubicBezTo>
                    <a:pt x="39" y="73"/>
                    <a:pt x="38" y="70"/>
                    <a:pt x="36" y="68"/>
                  </a:cubicBezTo>
                  <a:cubicBezTo>
                    <a:pt x="34" y="66"/>
                    <a:pt x="32" y="66"/>
                    <a:pt x="29" y="66"/>
                  </a:cubicBezTo>
                  <a:cubicBezTo>
                    <a:pt x="30" y="64"/>
                    <a:pt x="29" y="61"/>
                    <a:pt x="28" y="59"/>
                  </a:cubicBezTo>
                  <a:cubicBezTo>
                    <a:pt x="25" y="56"/>
                    <a:pt x="19" y="56"/>
                    <a:pt x="16" y="59"/>
                  </a:cubicBezTo>
                  <a:cubicBezTo>
                    <a:pt x="13" y="62"/>
                    <a:pt x="10" y="68"/>
                    <a:pt x="13" y="72"/>
                  </a:cubicBezTo>
                  <a:cubicBezTo>
                    <a:pt x="16" y="76"/>
                    <a:pt x="20" y="73"/>
                    <a:pt x="23" y="73"/>
                  </a:cubicBezTo>
                  <a:cubicBezTo>
                    <a:pt x="22" y="75"/>
                    <a:pt x="20" y="78"/>
                    <a:pt x="22" y="82"/>
                  </a:cubicBezTo>
                  <a:cubicBezTo>
                    <a:pt x="25" y="85"/>
                    <a:pt x="29" y="83"/>
                    <a:pt x="31" y="82"/>
                  </a:cubicBezTo>
                  <a:cubicBezTo>
                    <a:pt x="31" y="85"/>
                    <a:pt x="29" y="88"/>
                    <a:pt x="31" y="91"/>
                  </a:cubicBezTo>
                  <a:cubicBezTo>
                    <a:pt x="34" y="94"/>
                    <a:pt x="38" y="93"/>
                    <a:pt x="41" y="92"/>
                  </a:cubicBezTo>
                  <a:cubicBezTo>
                    <a:pt x="40" y="95"/>
                    <a:pt x="38" y="98"/>
                    <a:pt x="41" y="101"/>
                  </a:cubicBezTo>
                  <a:cubicBezTo>
                    <a:pt x="44" y="105"/>
                    <a:pt x="50" y="103"/>
                    <a:pt x="54" y="100"/>
                  </a:cubicBezTo>
                  <a:cubicBezTo>
                    <a:pt x="57" y="97"/>
                    <a:pt x="58" y="91"/>
                    <a:pt x="55" y="88"/>
                  </a:cubicBezTo>
                  <a:cubicBezTo>
                    <a:pt x="53" y="86"/>
                    <a:pt x="49" y="85"/>
                    <a:pt x="47" y="86"/>
                  </a:cubicBezTo>
                  <a:close/>
                  <a:moveTo>
                    <a:pt x="108" y="64"/>
                  </a:moveTo>
                  <a:cubicBezTo>
                    <a:pt x="84" y="39"/>
                    <a:pt x="96" y="50"/>
                    <a:pt x="82" y="37"/>
                  </a:cubicBezTo>
                  <a:cubicBezTo>
                    <a:pt x="82" y="37"/>
                    <a:pt x="78" y="33"/>
                    <a:pt x="73" y="35"/>
                  </a:cubicBezTo>
                  <a:cubicBezTo>
                    <a:pt x="69" y="37"/>
                    <a:pt x="65" y="39"/>
                    <a:pt x="61" y="41"/>
                  </a:cubicBezTo>
                  <a:cubicBezTo>
                    <a:pt x="57" y="43"/>
                    <a:pt x="54" y="43"/>
                    <a:pt x="53" y="43"/>
                  </a:cubicBezTo>
                  <a:cubicBezTo>
                    <a:pt x="46" y="43"/>
                    <a:pt x="40" y="37"/>
                    <a:pt x="40" y="29"/>
                  </a:cubicBezTo>
                  <a:cubicBezTo>
                    <a:pt x="40" y="24"/>
                    <a:pt x="42" y="20"/>
                    <a:pt x="46" y="17"/>
                  </a:cubicBezTo>
                  <a:cubicBezTo>
                    <a:pt x="51" y="13"/>
                    <a:pt x="64" y="6"/>
                    <a:pt x="64" y="6"/>
                  </a:cubicBezTo>
                  <a:cubicBezTo>
                    <a:pt x="64" y="6"/>
                    <a:pt x="60" y="1"/>
                    <a:pt x="52" y="1"/>
                  </a:cubicBezTo>
                  <a:cubicBezTo>
                    <a:pt x="43" y="1"/>
                    <a:pt x="26" y="13"/>
                    <a:pt x="26" y="13"/>
                  </a:cubicBezTo>
                  <a:cubicBezTo>
                    <a:pt x="26" y="13"/>
                    <a:pt x="21" y="17"/>
                    <a:pt x="14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9"/>
                    <a:pt x="8" y="60"/>
                  </a:cubicBezTo>
                  <a:cubicBezTo>
                    <a:pt x="8" y="58"/>
                    <a:pt x="10" y="56"/>
                    <a:pt x="11" y="54"/>
                  </a:cubicBezTo>
                  <a:cubicBezTo>
                    <a:pt x="17" y="48"/>
                    <a:pt x="27" y="48"/>
                    <a:pt x="32" y="54"/>
                  </a:cubicBezTo>
                  <a:cubicBezTo>
                    <a:pt x="34" y="56"/>
                    <a:pt x="35" y="58"/>
                    <a:pt x="35" y="60"/>
                  </a:cubicBezTo>
                  <a:cubicBezTo>
                    <a:pt x="38" y="61"/>
                    <a:pt x="39" y="62"/>
                    <a:pt x="41" y="64"/>
                  </a:cubicBezTo>
                  <a:cubicBezTo>
                    <a:pt x="43" y="65"/>
                    <a:pt x="44" y="67"/>
                    <a:pt x="44" y="70"/>
                  </a:cubicBezTo>
                  <a:cubicBezTo>
                    <a:pt x="46" y="70"/>
                    <a:pt x="48" y="71"/>
                    <a:pt x="50" y="73"/>
                  </a:cubicBezTo>
                  <a:cubicBezTo>
                    <a:pt x="52" y="75"/>
                    <a:pt x="53" y="77"/>
                    <a:pt x="53" y="80"/>
                  </a:cubicBezTo>
                  <a:cubicBezTo>
                    <a:pt x="56" y="80"/>
                    <a:pt x="58" y="82"/>
                    <a:pt x="59" y="83"/>
                  </a:cubicBezTo>
                  <a:cubicBezTo>
                    <a:pt x="62" y="87"/>
                    <a:pt x="64" y="91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5" y="98"/>
                    <a:pt x="66" y="99"/>
                  </a:cubicBezTo>
                  <a:cubicBezTo>
                    <a:pt x="68" y="102"/>
                    <a:pt x="72" y="102"/>
                    <a:pt x="74" y="99"/>
                  </a:cubicBezTo>
                  <a:cubicBezTo>
                    <a:pt x="77" y="97"/>
                    <a:pt x="77" y="93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66" y="82"/>
                    <a:pt x="66" y="81"/>
                    <a:pt x="67" y="81"/>
                  </a:cubicBezTo>
                  <a:cubicBezTo>
                    <a:pt x="68" y="80"/>
                    <a:pt x="69" y="82"/>
                    <a:pt x="78" y="91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78" y="91"/>
                    <a:pt x="78" y="92"/>
                  </a:cubicBezTo>
                  <a:cubicBezTo>
                    <a:pt x="81" y="94"/>
                    <a:pt x="84" y="94"/>
                    <a:pt x="87" y="92"/>
                  </a:cubicBezTo>
                  <a:cubicBezTo>
                    <a:pt x="89" y="89"/>
                    <a:pt x="89" y="85"/>
                    <a:pt x="87" y="83"/>
                  </a:cubicBezTo>
                  <a:cubicBezTo>
                    <a:pt x="87" y="83"/>
                    <a:pt x="86" y="83"/>
                    <a:pt x="86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78" y="74"/>
                    <a:pt x="77" y="72"/>
                    <a:pt x="78" y="71"/>
                  </a:cubicBezTo>
                  <a:cubicBezTo>
                    <a:pt x="78" y="71"/>
                    <a:pt x="82" y="75"/>
                    <a:pt x="90" y="83"/>
                  </a:cubicBezTo>
                  <a:cubicBezTo>
                    <a:pt x="90" y="83"/>
                    <a:pt x="90" y="83"/>
                    <a:pt x="90" y="83"/>
                  </a:cubicBezTo>
                  <a:cubicBezTo>
                    <a:pt x="92" y="86"/>
                    <a:pt x="96" y="85"/>
                    <a:pt x="98" y="83"/>
                  </a:cubicBezTo>
                  <a:cubicBezTo>
                    <a:pt x="101" y="81"/>
                    <a:pt x="101" y="77"/>
                    <a:pt x="99" y="75"/>
                  </a:cubicBezTo>
                  <a:cubicBezTo>
                    <a:pt x="99" y="75"/>
                    <a:pt x="99" y="75"/>
                    <a:pt x="99" y="74"/>
                  </a:cubicBezTo>
                  <a:cubicBezTo>
                    <a:pt x="88" y="64"/>
                    <a:pt x="89" y="64"/>
                    <a:pt x="90" y="63"/>
                  </a:cubicBezTo>
                  <a:cubicBezTo>
                    <a:pt x="90" y="62"/>
                    <a:pt x="90" y="62"/>
                    <a:pt x="100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102" y="75"/>
                    <a:pt x="106" y="75"/>
                    <a:pt x="109" y="73"/>
                  </a:cubicBezTo>
                  <a:cubicBezTo>
                    <a:pt x="111" y="70"/>
                    <a:pt x="111" y="66"/>
                    <a:pt x="109" y="64"/>
                  </a:cubicBezTo>
                  <a:cubicBezTo>
                    <a:pt x="109" y="64"/>
                    <a:pt x="108" y="64"/>
                    <a:pt x="108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3422241" y="3292577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5140440" y="2592079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5422392" y="3292577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3726898" y="2593012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5824375" y="2604414"/>
            <a:ext cx="2905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24374" y="2327414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59229" y="2604414"/>
            <a:ext cx="290242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23705" y="2327414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139733" y="3519319"/>
            <a:ext cx="259061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39732" y="324231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33400" y="3519319"/>
            <a:ext cx="245543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50891" y="324231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35456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103378" y="1961076"/>
            <a:ext cx="2932278" cy="2867881"/>
            <a:chOff x="4137837" y="1471768"/>
            <a:chExt cx="3909704" cy="3823841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056022" y="2272270"/>
              <a:ext cx="2159000" cy="1824038"/>
            </a:xfrm>
            <a:custGeom>
              <a:avLst/>
              <a:gdLst>
                <a:gd name="T0" fmla="*/ 279 w 380"/>
                <a:gd name="T1" fmla="*/ 279 h 321"/>
                <a:gd name="T2" fmla="*/ 363 w 380"/>
                <a:gd name="T3" fmla="*/ 279 h 321"/>
                <a:gd name="T4" fmla="*/ 380 w 380"/>
                <a:gd name="T5" fmla="*/ 262 h 321"/>
                <a:gd name="T6" fmla="*/ 149 w 380"/>
                <a:gd name="T7" fmla="*/ 32 h 321"/>
                <a:gd name="T8" fmla="*/ 149 w 380"/>
                <a:gd name="T9" fmla="*/ 32 h 321"/>
                <a:gd name="T10" fmla="*/ 32 w 380"/>
                <a:gd name="T11" fmla="*/ 32 h 321"/>
                <a:gd name="T12" fmla="*/ 32 w 380"/>
                <a:gd name="T13" fmla="*/ 149 h 321"/>
                <a:gd name="T14" fmla="*/ 204 w 380"/>
                <a:gd name="T15" fmla="*/ 321 h 321"/>
                <a:gd name="T16" fmla="*/ 262 w 380"/>
                <a:gd name="T17" fmla="*/ 262 h 321"/>
                <a:gd name="T18" fmla="*/ 279 w 380"/>
                <a:gd name="T19" fmla="*/ 279 h 321"/>
                <a:gd name="T20" fmla="*/ 132 w 380"/>
                <a:gd name="T21" fmla="*/ 132 h 321"/>
                <a:gd name="T22" fmla="*/ 49 w 380"/>
                <a:gd name="T23" fmla="*/ 132 h 321"/>
                <a:gd name="T24" fmla="*/ 49 w 380"/>
                <a:gd name="T25" fmla="*/ 49 h 321"/>
                <a:gd name="T26" fmla="*/ 132 w 380"/>
                <a:gd name="T27" fmla="*/ 49 h 321"/>
                <a:gd name="T28" fmla="*/ 132 w 380"/>
                <a:gd name="T29" fmla="*/ 13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0" h="321">
                  <a:moveTo>
                    <a:pt x="279" y="279"/>
                  </a:moveTo>
                  <a:cubicBezTo>
                    <a:pt x="302" y="256"/>
                    <a:pt x="340" y="256"/>
                    <a:pt x="363" y="279"/>
                  </a:cubicBezTo>
                  <a:cubicBezTo>
                    <a:pt x="380" y="262"/>
                    <a:pt x="380" y="262"/>
                    <a:pt x="380" y="26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17" y="0"/>
                    <a:pt x="64" y="0"/>
                    <a:pt x="32" y="32"/>
                  </a:cubicBezTo>
                  <a:cubicBezTo>
                    <a:pt x="0" y="64"/>
                    <a:pt x="0" y="117"/>
                    <a:pt x="32" y="149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62" y="262"/>
                    <a:pt x="262" y="262"/>
                    <a:pt x="262" y="262"/>
                  </a:cubicBezTo>
                  <a:lnTo>
                    <a:pt x="279" y="279"/>
                  </a:lnTo>
                  <a:close/>
                  <a:moveTo>
                    <a:pt x="132" y="132"/>
                  </a:moveTo>
                  <a:cubicBezTo>
                    <a:pt x="109" y="155"/>
                    <a:pt x="72" y="155"/>
                    <a:pt x="49" y="132"/>
                  </a:cubicBezTo>
                  <a:cubicBezTo>
                    <a:pt x="26" y="109"/>
                    <a:pt x="26" y="72"/>
                    <a:pt x="49" y="49"/>
                  </a:cubicBezTo>
                  <a:cubicBezTo>
                    <a:pt x="72" y="26"/>
                    <a:pt x="109" y="26"/>
                    <a:pt x="132" y="49"/>
                  </a:cubicBezTo>
                  <a:cubicBezTo>
                    <a:pt x="155" y="72"/>
                    <a:pt x="155" y="109"/>
                    <a:pt x="132" y="1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929087" y="1305874"/>
              <a:ext cx="1828800" cy="2160588"/>
            </a:xfrm>
            <a:custGeom>
              <a:avLst/>
              <a:gdLst>
                <a:gd name="T0" fmla="*/ 263 w 322"/>
                <a:gd name="T1" fmla="*/ 117 h 380"/>
                <a:gd name="T2" fmla="*/ 263 w 322"/>
                <a:gd name="T3" fmla="*/ 0 h 380"/>
                <a:gd name="T4" fmla="*/ 33 w 322"/>
                <a:gd name="T5" fmla="*/ 230 h 380"/>
                <a:gd name="T6" fmla="*/ 33 w 322"/>
                <a:gd name="T7" fmla="*/ 347 h 380"/>
                <a:gd name="T8" fmla="*/ 150 w 322"/>
                <a:gd name="T9" fmla="*/ 347 h 380"/>
                <a:gd name="T10" fmla="*/ 322 w 322"/>
                <a:gd name="T11" fmla="*/ 176 h 380"/>
                <a:gd name="T12" fmla="*/ 263 w 322"/>
                <a:gd name="T13" fmla="*/ 117 h 380"/>
                <a:gd name="T14" fmla="*/ 133 w 322"/>
                <a:gd name="T15" fmla="*/ 330 h 380"/>
                <a:gd name="T16" fmla="*/ 50 w 322"/>
                <a:gd name="T17" fmla="*/ 330 h 380"/>
                <a:gd name="T18" fmla="*/ 50 w 322"/>
                <a:gd name="T19" fmla="*/ 247 h 380"/>
                <a:gd name="T20" fmla="*/ 133 w 322"/>
                <a:gd name="T21" fmla="*/ 247 h 380"/>
                <a:gd name="T22" fmla="*/ 133 w 322"/>
                <a:gd name="T23" fmla="*/ 33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2" h="380">
                  <a:moveTo>
                    <a:pt x="263" y="117"/>
                  </a:moveTo>
                  <a:cubicBezTo>
                    <a:pt x="231" y="85"/>
                    <a:pt x="231" y="32"/>
                    <a:pt x="263" y="0"/>
                  </a:cubicBezTo>
                  <a:cubicBezTo>
                    <a:pt x="33" y="230"/>
                    <a:pt x="33" y="230"/>
                    <a:pt x="33" y="230"/>
                  </a:cubicBezTo>
                  <a:cubicBezTo>
                    <a:pt x="0" y="263"/>
                    <a:pt x="0" y="315"/>
                    <a:pt x="33" y="347"/>
                  </a:cubicBezTo>
                  <a:cubicBezTo>
                    <a:pt x="65" y="380"/>
                    <a:pt x="118" y="380"/>
                    <a:pt x="150" y="347"/>
                  </a:cubicBezTo>
                  <a:cubicBezTo>
                    <a:pt x="322" y="176"/>
                    <a:pt x="322" y="176"/>
                    <a:pt x="322" y="176"/>
                  </a:cubicBezTo>
                  <a:lnTo>
                    <a:pt x="263" y="117"/>
                  </a:lnTo>
                  <a:close/>
                  <a:moveTo>
                    <a:pt x="133" y="330"/>
                  </a:moveTo>
                  <a:cubicBezTo>
                    <a:pt x="110" y="353"/>
                    <a:pt x="73" y="353"/>
                    <a:pt x="50" y="330"/>
                  </a:cubicBezTo>
                  <a:cubicBezTo>
                    <a:pt x="27" y="307"/>
                    <a:pt x="27" y="270"/>
                    <a:pt x="50" y="247"/>
                  </a:cubicBezTo>
                  <a:cubicBezTo>
                    <a:pt x="73" y="224"/>
                    <a:pt x="110" y="224"/>
                    <a:pt x="133" y="247"/>
                  </a:cubicBezTo>
                  <a:cubicBezTo>
                    <a:pt x="156" y="270"/>
                    <a:pt x="156" y="307"/>
                    <a:pt x="133" y="3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3970356" y="2766184"/>
              <a:ext cx="2159000" cy="1824038"/>
            </a:xfrm>
            <a:custGeom>
              <a:avLst/>
              <a:gdLst>
                <a:gd name="T0" fmla="*/ 347 w 380"/>
                <a:gd name="T1" fmla="*/ 171 h 321"/>
                <a:gd name="T2" fmla="*/ 176 w 380"/>
                <a:gd name="T3" fmla="*/ 0 h 321"/>
                <a:gd name="T4" fmla="*/ 117 w 380"/>
                <a:gd name="T5" fmla="*/ 58 h 321"/>
                <a:gd name="T6" fmla="*/ 0 w 380"/>
                <a:gd name="T7" fmla="*/ 58 h 321"/>
                <a:gd name="T8" fmla="*/ 230 w 380"/>
                <a:gd name="T9" fmla="*/ 289 h 321"/>
                <a:gd name="T10" fmla="*/ 347 w 380"/>
                <a:gd name="T11" fmla="*/ 289 h 321"/>
                <a:gd name="T12" fmla="*/ 347 w 380"/>
                <a:gd name="T13" fmla="*/ 171 h 321"/>
                <a:gd name="T14" fmla="*/ 330 w 380"/>
                <a:gd name="T15" fmla="*/ 272 h 321"/>
                <a:gd name="T16" fmla="*/ 247 w 380"/>
                <a:gd name="T17" fmla="*/ 272 h 321"/>
                <a:gd name="T18" fmla="*/ 247 w 380"/>
                <a:gd name="T19" fmla="*/ 188 h 321"/>
                <a:gd name="T20" fmla="*/ 330 w 380"/>
                <a:gd name="T21" fmla="*/ 188 h 321"/>
                <a:gd name="T22" fmla="*/ 330 w 380"/>
                <a:gd name="T23" fmla="*/ 27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0" h="321">
                  <a:moveTo>
                    <a:pt x="347" y="171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85" y="91"/>
                    <a:pt x="32" y="91"/>
                    <a:pt x="0" y="58"/>
                  </a:cubicBezTo>
                  <a:cubicBezTo>
                    <a:pt x="230" y="289"/>
                    <a:pt x="230" y="289"/>
                    <a:pt x="230" y="289"/>
                  </a:cubicBezTo>
                  <a:cubicBezTo>
                    <a:pt x="262" y="321"/>
                    <a:pt x="315" y="321"/>
                    <a:pt x="347" y="289"/>
                  </a:cubicBezTo>
                  <a:cubicBezTo>
                    <a:pt x="380" y="256"/>
                    <a:pt x="380" y="204"/>
                    <a:pt x="347" y="171"/>
                  </a:cubicBezTo>
                  <a:close/>
                  <a:moveTo>
                    <a:pt x="330" y="272"/>
                  </a:moveTo>
                  <a:cubicBezTo>
                    <a:pt x="307" y="295"/>
                    <a:pt x="270" y="295"/>
                    <a:pt x="247" y="272"/>
                  </a:cubicBezTo>
                  <a:cubicBezTo>
                    <a:pt x="224" y="249"/>
                    <a:pt x="224" y="211"/>
                    <a:pt x="247" y="188"/>
                  </a:cubicBezTo>
                  <a:cubicBezTo>
                    <a:pt x="270" y="165"/>
                    <a:pt x="307" y="165"/>
                    <a:pt x="330" y="188"/>
                  </a:cubicBezTo>
                  <a:cubicBezTo>
                    <a:pt x="353" y="211"/>
                    <a:pt x="353" y="249"/>
                    <a:pt x="330" y="2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221543" y="3652546"/>
              <a:ext cx="2312515" cy="1643063"/>
              <a:chOff x="5221543" y="3652546"/>
              <a:chExt cx="2312515" cy="1643063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 rot="2700000">
                <a:off x="5389024" y="3485065"/>
                <a:ext cx="1643063" cy="1978025"/>
              </a:xfrm>
              <a:custGeom>
                <a:avLst/>
                <a:gdLst>
                  <a:gd name="T0" fmla="*/ 272 w 289"/>
                  <a:gd name="T1" fmla="*/ 100 h 348"/>
                  <a:gd name="T2" fmla="*/ 188 w 289"/>
                  <a:gd name="T3" fmla="*/ 100 h 348"/>
                  <a:gd name="T4" fmla="*/ 188 w 289"/>
                  <a:gd name="T5" fmla="*/ 17 h 348"/>
                  <a:gd name="T6" fmla="*/ 171 w 289"/>
                  <a:gd name="T7" fmla="*/ 0 h 348"/>
                  <a:gd name="T8" fmla="*/ 0 w 289"/>
                  <a:gd name="T9" fmla="*/ 172 h 348"/>
                  <a:gd name="T10" fmla="*/ 58 w 289"/>
                  <a:gd name="T11" fmla="*/ 230 h 348"/>
                  <a:gd name="T12" fmla="*/ 58 w 289"/>
                  <a:gd name="T13" fmla="*/ 348 h 348"/>
                  <a:gd name="T14" fmla="*/ 289 w 289"/>
                  <a:gd name="T15" fmla="*/ 117 h 348"/>
                  <a:gd name="T16" fmla="*/ 272 w 289"/>
                  <a:gd name="T17" fmla="*/ 10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9" h="348">
                    <a:moveTo>
                      <a:pt x="272" y="100"/>
                    </a:moveTo>
                    <a:cubicBezTo>
                      <a:pt x="249" y="123"/>
                      <a:pt x="211" y="123"/>
                      <a:pt x="188" y="100"/>
                    </a:cubicBezTo>
                    <a:cubicBezTo>
                      <a:pt x="165" y="77"/>
                      <a:pt x="165" y="40"/>
                      <a:pt x="188" y="17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58" y="230"/>
                      <a:pt x="58" y="230"/>
                      <a:pt x="58" y="230"/>
                    </a:cubicBezTo>
                    <a:cubicBezTo>
                      <a:pt x="91" y="263"/>
                      <a:pt x="91" y="315"/>
                      <a:pt x="58" y="348"/>
                    </a:cubicBezTo>
                    <a:cubicBezTo>
                      <a:pt x="289" y="117"/>
                      <a:pt x="289" y="117"/>
                      <a:pt x="289" y="117"/>
                    </a:cubicBezTo>
                    <a:cubicBezTo>
                      <a:pt x="272" y="100"/>
                      <a:pt x="272" y="100"/>
                      <a:pt x="272" y="1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 rot="2700000">
                <a:off x="6499801" y="3837565"/>
                <a:ext cx="1033463" cy="1035050"/>
              </a:xfrm>
              <a:custGeom>
                <a:avLst/>
                <a:gdLst>
                  <a:gd name="T0" fmla="*/ 150 w 182"/>
                  <a:gd name="T1" fmla="*/ 32 h 182"/>
                  <a:gd name="T2" fmla="*/ 32 w 182"/>
                  <a:gd name="T3" fmla="*/ 32 h 182"/>
                  <a:gd name="T4" fmla="*/ 32 w 182"/>
                  <a:gd name="T5" fmla="*/ 149 h 182"/>
                  <a:gd name="T6" fmla="*/ 150 w 182"/>
                  <a:gd name="T7" fmla="*/ 149 h 182"/>
                  <a:gd name="T8" fmla="*/ 150 w 182"/>
                  <a:gd name="T9" fmla="*/ 32 h 182"/>
                  <a:gd name="T10" fmla="*/ 133 w 182"/>
                  <a:gd name="T11" fmla="*/ 132 h 182"/>
                  <a:gd name="T12" fmla="*/ 49 w 182"/>
                  <a:gd name="T13" fmla="*/ 132 h 182"/>
                  <a:gd name="T14" fmla="*/ 49 w 182"/>
                  <a:gd name="T15" fmla="*/ 49 h 182"/>
                  <a:gd name="T16" fmla="*/ 133 w 182"/>
                  <a:gd name="T17" fmla="*/ 49 h 182"/>
                  <a:gd name="T18" fmla="*/ 133 w 182"/>
                  <a:gd name="T19" fmla="*/ 13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2" h="182">
                    <a:moveTo>
                      <a:pt x="150" y="32"/>
                    </a:moveTo>
                    <a:cubicBezTo>
                      <a:pt x="117" y="0"/>
                      <a:pt x="65" y="0"/>
                      <a:pt x="32" y="32"/>
                    </a:cubicBezTo>
                    <a:cubicBezTo>
                      <a:pt x="0" y="65"/>
                      <a:pt x="0" y="117"/>
                      <a:pt x="32" y="149"/>
                    </a:cubicBezTo>
                    <a:cubicBezTo>
                      <a:pt x="65" y="182"/>
                      <a:pt x="117" y="182"/>
                      <a:pt x="150" y="149"/>
                    </a:cubicBezTo>
                    <a:cubicBezTo>
                      <a:pt x="182" y="117"/>
                      <a:pt x="182" y="65"/>
                      <a:pt x="150" y="32"/>
                    </a:cubicBezTo>
                    <a:close/>
                    <a:moveTo>
                      <a:pt x="133" y="132"/>
                    </a:moveTo>
                    <a:cubicBezTo>
                      <a:pt x="110" y="155"/>
                      <a:pt x="72" y="155"/>
                      <a:pt x="49" y="132"/>
                    </a:cubicBezTo>
                    <a:cubicBezTo>
                      <a:pt x="26" y="109"/>
                      <a:pt x="26" y="72"/>
                      <a:pt x="49" y="49"/>
                    </a:cubicBezTo>
                    <a:cubicBezTo>
                      <a:pt x="72" y="26"/>
                      <a:pt x="110" y="26"/>
                      <a:pt x="133" y="49"/>
                    </a:cubicBezTo>
                    <a:cubicBezTo>
                      <a:pt x="156" y="72"/>
                      <a:pt x="156" y="109"/>
                      <a:pt x="133" y="13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3735489" y="2595167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5118129" y="3986054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3738018" y="3986054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5117195" y="2595166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5824375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24374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9343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23705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24375" y="4235169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24374" y="395816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05543" y="4235169"/>
            <a:ext cx="24561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23705" y="395816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95089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148136" y="2003350"/>
            <a:ext cx="2847729" cy="2846263"/>
            <a:chOff x="4197515" y="1528133"/>
            <a:chExt cx="3796972" cy="3795017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3076360" y="2524594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5779701" y="4042444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3078889" y="4042444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5778766" y="2524594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6191317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1316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631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40677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191317" y="4319456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91316" y="40424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46315" y="4319456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40677" y="40424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32715" y="2475544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1"/>
                </a:solidFill>
                <a:latin typeface="+mj-lt"/>
              </a:rPr>
              <a:t>01</a:t>
            </a:r>
            <a:endParaRPr lang="en-US" spc="22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92639" y="4009277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4"/>
                </a:solidFill>
                <a:latin typeface="+mj-lt"/>
              </a:rPr>
              <a:t>04</a:t>
            </a:r>
            <a:endParaRPr lang="en-US" spc="225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0430" y="247554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2"/>
                </a:solidFill>
                <a:latin typeface="+mj-lt"/>
              </a:rPr>
              <a:t>02</a:t>
            </a:r>
            <a:endParaRPr lang="en-US" spc="225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42032" y="4009277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3"/>
                </a:solidFill>
                <a:latin typeface="+mj-lt"/>
              </a:rPr>
              <a:t>03</a:t>
            </a:r>
            <a:endParaRPr lang="en-US" spc="225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37862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2936656" y="1769304"/>
            <a:ext cx="3309608" cy="3309011"/>
            <a:chOff x="3915541" y="1216072"/>
            <a:chExt cx="4412810" cy="44120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5160376" y="1423241"/>
              <a:ext cx="2160588" cy="1746250"/>
            </a:xfrm>
            <a:custGeom>
              <a:avLst/>
              <a:gdLst>
                <a:gd name="T0" fmla="*/ 395 w 448"/>
                <a:gd name="T1" fmla="*/ 48 h 362"/>
                <a:gd name="T2" fmla="*/ 395 w 448"/>
                <a:gd name="T3" fmla="*/ 1 h 362"/>
                <a:gd name="T4" fmla="*/ 368 w 448"/>
                <a:gd name="T5" fmla="*/ 0 h 362"/>
                <a:gd name="T6" fmla="*/ 270 w 448"/>
                <a:gd name="T7" fmla="*/ 14 h 362"/>
                <a:gd name="T8" fmla="*/ 0 w 448"/>
                <a:gd name="T9" fmla="*/ 362 h 362"/>
                <a:gd name="T10" fmla="*/ 44 w 448"/>
                <a:gd name="T11" fmla="*/ 362 h 362"/>
                <a:gd name="T12" fmla="*/ 97 w 448"/>
                <a:gd name="T13" fmla="*/ 310 h 362"/>
                <a:gd name="T14" fmla="*/ 149 w 448"/>
                <a:gd name="T15" fmla="*/ 362 h 362"/>
                <a:gd name="T16" fmla="*/ 190 w 448"/>
                <a:gd name="T17" fmla="*/ 362 h 362"/>
                <a:gd name="T18" fmla="*/ 270 w 448"/>
                <a:gd name="T19" fmla="*/ 220 h 362"/>
                <a:gd name="T20" fmla="*/ 368 w 448"/>
                <a:gd name="T21" fmla="*/ 191 h 362"/>
                <a:gd name="T22" fmla="*/ 395 w 448"/>
                <a:gd name="T23" fmla="*/ 193 h 362"/>
                <a:gd name="T24" fmla="*/ 395 w 448"/>
                <a:gd name="T25" fmla="*/ 153 h 362"/>
                <a:gd name="T26" fmla="*/ 448 w 448"/>
                <a:gd name="T27" fmla="*/ 101 h 362"/>
                <a:gd name="T28" fmla="*/ 395 w 448"/>
                <a:gd name="T29" fmla="*/ 4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8" h="362">
                  <a:moveTo>
                    <a:pt x="395" y="48"/>
                  </a:moveTo>
                  <a:cubicBezTo>
                    <a:pt x="395" y="1"/>
                    <a:pt x="395" y="1"/>
                    <a:pt x="395" y="1"/>
                  </a:cubicBezTo>
                  <a:cubicBezTo>
                    <a:pt x="386" y="1"/>
                    <a:pt x="377" y="0"/>
                    <a:pt x="368" y="0"/>
                  </a:cubicBezTo>
                  <a:cubicBezTo>
                    <a:pt x="334" y="0"/>
                    <a:pt x="302" y="5"/>
                    <a:pt x="270" y="14"/>
                  </a:cubicBezTo>
                  <a:cubicBezTo>
                    <a:pt x="116" y="56"/>
                    <a:pt x="3" y="195"/>
                    <a:pt x="0" y="362"/>
                  </a:cubicBezTo>
                  <a:cubicBezTo>
                    <a:pt x="44" y="362"/>
                    <a:pt x="44" y="362"/>
                    <a:pt x="44" y="362"/>
                  </a:cubicBezTo>
                  <a:cubicBezTo>
                    <a:pt x="44" y="333"/>
                    <a:pt x="68" y="310"/>
                    <a:pt x="97" y="310"/>
                  </a:cubicBezTo>
                  <a:cubicBezTo>
                    <a:pt x="126" y="310"/>
                    <a:pt x="149" y="333"/>
                    <a:pt x="149" y="362"/>
                  </a:cubicBezTo>
                  <a:cubicBezTo>
                    <a:pt x="190" y="362"/>
                    <a:pt x="190" y="362"/>
                    <a:pt x="190" y="362"/>
                  </a:cubicBezTo>
                  <a:cubicBezTo>
                    <a:pt x="193" y="303"/>
                    <a:pt x="224" y="251"/>
                    <a:pt x="270" y="220"/>
                  </a:cubicBezTo>
                  <a:cubicBezTo>
                    <a:pt x="298" y="202"/>
                    <a:pt x="332" y="191"/>
                    <a:pt x="368" y="191"/>
                  </a:cubicBezTo>
                  <a:cubicBezTo>
                    <a:pt x="377" y="191"/>
                    <a:pt x="386" y="192"/>
                    <a:pt x="395" y="193"/>
                  </a:cubicBezTo>
                  <a:cubicBezTo>
                    <a:pt x="395" y="153"/>
                    <a:pt x="395" y="153"/>
                    <a:pt x="395" y="153"/>
                  </a:cubicBezTo>
                  <a:cubicBezTo>
                    <a:pt x="424" y="153"/>
                    <a:pt x="448" y="130"/>
                    <a:pt x="448" y="101"/>
                  </a:cubicBezTo>
                  <a:cubicBezTo>
                    <a:pt x="448" y="72"/>
                    <a:pt x="424" y="48"/>
                    <a:pt x="395" y="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4989002" y="3775474"/>
              <a:ext cx="1997075" cy="1708150"/>
            </a:xfrm>
            <a:custGeom>
              <a:avLst/>
              <a:gdLst>
                <a:gd name="T0" fmla="*/ 371 w 414"/>
                <a:gd name="T1" fmla="*/ 0 h 354"/>
                <a:gd name="T2" fmla="*/ 319 w 414"/>
                <a:gd name="T3" fmla="*/ 53 h 354"/>
                <a:gd name="T4" fmla="*/ 266 w 414"/>
                <a:gd name="T5" fmla="*/ 0 h 354"/>
                <a:gd name="T6" fmla="*/ 224 w 414"/>
                <a:gd name="T7" fmla="*/ 0 h 354"/>
                <a:gd name="T8" fmla="*/ 177 w 414"/>
                <a:gd name="T9" fmla="*/ 106 h 354"/>
                <a:gd name="T10" fmla="*/ 52 w 414"/>
                <a:gd name="T11" fmla="*/ 164 h 354"/>
                <a:gd name="T12" fmla="*/ 52 w 414"/>
                <a:gd name="T13" fmla="*/ 209 h 354"/>
                <a:gd name="T14" fmla="*/ 0 w 414"/>
                <a:gd name="T15" fmla="*/ 261 h 354"/>
                <a:gd name="T16" fmla="*/ 52 w 414"/>
                <a:gd name="T17" fmla="*/ 314 h 354"/>
                <a:gd name="T18" fmla="*/ 52 w 414"/>
                <a:gd name="T19" fmla="*/ 354 h 354"/>
                <a:gd name="T20" fmla="*/ 177 w 414"/>
                <a:gd name="T21" fmla="*/ 330 h 354"/>
                <a:gd name="T22" fmla="*/ 414 w 414"/>
                <a:gd name="T23" fmla="*/ 0 h 354"/>
                <a:gd name="T24" fmla="*/ 371 w 414"/>
                <a:gd name="T25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354">
                  <a:moveTo>
                    <a:pt x="371" y="0"/>
                  </a:moveTo>
                  <a:cubicBezTo>
                    <a:pt x="371" y="29"/>
                    <a:pt x="348" y="53"/>
                    <a:pt x="319" y="53"/>
                  </a:cubicBezTo>
                  <a:cubicBezTo>
                    <a:pt x="290" y="53"/>
                    <a:pt x="266" y="29"/>
                    <a:pt x="26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0" y="41"/>
                    <a:pt x="203" y="78"/>
                    <a:pt x="177" y="106"/>
                  </a:cubicBezTo>
                  <a:cubicBezTo>
                    <a:pt x="146" y="140"/>
                    <a:pt x="102" y="162"/>
                    <a:pt x="52" y="164"/>
                  </a:cubicBezTo>
                  <a:cubicBezTo>
                    <a:pt x="52" y="209"/>
                    <a:pt x="52" y="209"/>
                    <a:pt x="52" y="209"/>
                  </a:cubicBezTo>
                  <a:cubicBezTo>
                    <a:pt x="23" y="209"/>
                    <a:pt x="0" y="232"/>
                    <a:pt x="0" y="261"/>
                  </a:cubicBezTo>
                  <a:cubicBezTo>
                    <a:pt x="0" y="291"/>
                    <a:pt x="23" y="314"/>
                    <a:pt x="52" y="314"/>
                  </a:cubicBezTo>
                  <a:cubicBezTo>
                    <a:pt x="52" y="354"/>
                    <a:pt x="52" y="354"/>
                    <a:pt x="52" y="354"/>
                  </a:cubicBezTo>
                  <a:cubicBezTo>
                    <a:pt x="96" y="354"/>
                    <a:pt x="138" y="345"/>
                    <a:pt x="177" y="330"/>
                  </a:cubicBezTo>
                  <a:cubicBezTo>
                    <a:pt x="312" y="279"/>
                    <a:pt x="409" y="151"/>
                    <a:pt x="414" y="0"/>
                  </a:cubicBezTo>
                  <a:lnTo>
                    <a:pt x="3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6454307" y="2541308"/>
              <a:ext cx="1649413" cy="2098675"/>
            </a:xfrm>
            <a:custGeom>
              <a:avLst/>
              <a:gdLst>
                <a:gd name="T0" fmla="*/ 325 w 342"/>
                <a:gd name="T1" fmla="*/ 257 h 435"/>
                <a:gd name="T2" fmla="*/ 0 w 342"/>
                <a:gd name="T3" fmla="*/ 0 h 435"/>
                <a:gd name="T4" fmla="*/ 0 w 342"/>
                <a:gd name="T5" fmla="*/ 47 h 435"/>
                <a:gd name="T6" fmla="*/ 53 w 342"/>
                <a:gd name="T7" fmla="*/ 100 h 435"/>
                <a:gd name="T8" fmla="*/ 0 w 342"/>
                <a:gd name="T9" fmla="*/ 152 h 435"/>
                <a:gd name="T10" fmla="*/ 0 w 342"/>
                <a:gd name="T11" fmla="*/ 192 h 435"/>
                <a:gd name="T12" fmla="*/ 112 w 342"/>
                <a:gd name="T13" fmla="*/ 257 h 435"/>
                <a:gd name="T14" fmla="*/ 151 w 342"/>
                <a:gd name="T15" fmla="*/ 368 h 435"/>
                <a:gd name="T16" fmla="*/ 151 w 342"/>
                <a:gd name="T17" fmla="*/ 382 h 435"/>
                <a:gd name="T18" fmla="*/ 193 w 342"/>
                <a:gd name="T19" fmla="*/ 382 h 435"/>
                <a:gd name="T20" fmla="*/ 246 w 342"/>
                <a:gd name="T21" fmla="*/ 435 h 435"/>
                <a:gd name="T22" fmla="*/ 298 w 342"/>
                <a:gd name="T23" fmla="*/ 382 h 435"/>
                <a:gd name="T24" fmla="*/ 341 w 342"/>
                <a:gd name="T25" fmla="*/ 382 h 435"/>
                <a:gd name="T26" fmla="*/ 342 w 342"/>
                <a:gd name="T27" fmla="*/ 368 h 435"/>
                <a:gd name="T28" fmla="*/ 325 w 342"/>
                <a:gd name="T29" fmla="*/ 257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435">
                  <a:moveTo>
                    <a:pt x="325" y="257"/>
                  </a:moveTo>
                  <a:cubicBezTo>
                    <a:pt x="280" y="116"/>
                    <a:pt x="153" y="11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9" y="47"/>
                    <a:pt x="53" y="71"/>
                    <a:pt x="53" y="100"/>
                  </a:cubicBezTo>
                  <a:cubicBezTo>
                    <a:pt x="53" y="129"/>
                    <a:pt x="29" y="152"/>
                    <a:pt x="0" y="15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45" y="199"/>
                    <a:pt x="85" y="223"/>
                    <a:pt x="112" y="257"/>
                  </a:cubicBezTo>
                  <a:cubicBezTo>
                    <a:pt x="137" y="288"/>
                    <a:pt x="151" y="326"/>
                    <a:pt x="151" y="368"/>
                  </a:cubicBezTo>
                  <a:cubicBezTo>
                    <a:pt x="151" y="373"/>
                    <a:pt x="151" y="377"/>
                    <a:pt x="151" y="382"/>
                  </a:cubicBezTo>
                  <a:cubicBezTo>
                    <a:pt x="193" y="382"/>
                    <a:pt x="193" y="382"/>
                    <a:pt x="193" y="382"/>
                  </a:cubicBezTo>
                  <a:cubicBezTo>
                    <a:pt x="193" y="411"/>
                    <a:pt x="217" y="435"/>
                    <a:pt x="246" y="435"/>
                  </a:cubicBezTo>
                  <a:cubicBezTo>
                    <a:pt x="275" y="435"/>
                    <a:pt x="298" y="411"/>
                    <a:pt x="298" y="382"/>
                  </a:cubicBezTo>
                  <a:cubicBezTo>
                    <a:pt x="341" y="382"/>
                    <a:pt x="341" y="382"/>
                    <a:pt x="341" y="382"/>
                  </a:cubicBezTo>
                  <a:cubicBezTo>
                    <a:pt x="342" y="377"/>
                    <a:pt x="342" y="373"/>
                    <a:pt x="342" y="368"/>
                  </a:cubicBezTo>
                  <a:cubicBezTo>
                    <a:pt x="342" y="329"/>
                    <a:pt x="336" y="292"/>
                    <a:pt x="325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044129" y="2308349"/>
              <a:ext cx="1803400" cy="2060575"/>
            </a:xfrm>
            <a:custGeom>
              <a:avLst/>
              <a:gdLst>
                <a:gd name="T0" fmla="*/ 374 w 374"/>
                <a:gd name="T1" fmla="*/ 282 h 427"/>
                <a:gd name="T2" fmla="*/ 374 w 374"/>
                <a:gd name="T3" fmla="*/ 237 h 427"/>
                <a:gd name="T4" fmla="*/ 368 w 374"/>
                <a:gd name="T5" fmla="*/ 237 h 427"/>
                <a:gd name="T6" fmla="*/ 235 w 374"/>
                <a:gd name="T7" fmla="*/ 177 h 427"/>
                <a:gd name="T8" fmla="*/ 190 w 374"/>
                <a:gd name="T9" fmla="*/ 59 h 427"/>
                <a:gd name="T10" fmla="*/ 190 w 374"/>
                <a:gd name="T11" fmla="*/ 52 h 427"/>
                <a:gd name="T12" fmla="*/ 149 w 374"/>
                <a:gd name="T13" fmla="*/ 52 h 427"/>
                <a:gd name="T14" fmla="*/ 97 w 374"/>
                <a:gd name="T15" fmla="*/ 0 h 427"/>
                <a:gd name="T16" fmla="*/ 44 w 374"/>
                <a:gd name="T17" fmla="*/ 52 h 427"/>
                <a:gd name="T18" fmla="*/ 0 w 374"/>
                <a:gd name="T19" fmla="*/ 52 h 427"/>
                <a:gd name="T20" fmla="*/ 0 w 374"/>
                <a:gd name="T21" fmla="*/ 59 h 427"/>
                <a:gd name="T22" fmla="*/ 19 w 374"/>
                <a:gd name="T23" fmla="*/ 177 h 427"/>
                <a:gd name="T24" fmla="*/ 368 w 374"/>
                <a:gd name="T25" fmla="*/ 427 h 427"/>
                <a:gd name="T26" fmla="*/ 374 w 374"/>
                <a:gd name="T27" fmla="*/ 427 h 427"/>
                <a:gd name="T28" fmla="*/ 374 w 374"/>
                <a:gd name="T29" fmla="*/ 387 h 427"/>
                <a:gd name="T30" fmla="*/ 322 w 374"/>
                <a:gd name="T31" fmla="*/ 334 h 427"/>
                <a:gd name="T32" fmla="*/ 374 w 374"/>
                <a:gd name="T33" fmla="*/ 28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4" h="427">
                  <a:moveTo>
                    <a:pt x="374" y="282"/>
                  </a:moveTo>
                  <a:cubicBezTo>
                    <a:pt x="374" y="237"/>
                    <a:pt x="374" y="237"/>
                    <a:pt x="374" y="237"/>
                  </a:cubicBezTo>
                  <a:cubicBezTo>
                    <a:pt x="372" y="237"/>
                    <a:pt x="370" y="237"/>
                    <a:pt x="368" y="237"/>
                  </a:cubicBezTo>
                  <a:cubicBezTo>
                    <a:pt x="315" y="237"/>
                    <a:pt x="268" y="214"/>
                    <a:pt x="235" y="177"/>
                  </a:cubicBezTo>
                  <a:cubicBezTo>
                    <a:pt x="207" y="145"/>
                    <a:pt x="190" y="104"/>
                    <a:pt x="190" y="59"/>
                  </a:cubicBezTo>
                  <a:cubicBezTo>
                    <a:pt x="190" y="57"/>
                    <a:pt x="190" y="54"/>
                    <a:pt x="190" y="52"/>
                  </a:cubicBezTo>
                  <a:cubicBezTo>
                    <a:pt x="149" y="52"/>
                    <a:pt x="149" y="52"/>
                    <a:pt x="149" y="52"/>
                  </a:cubicBezTo>
                  <a:cubicBezTo>
                    <a:pt x="149" y="23"/>
                    <a:pt x="126" y="0"/>
                    <a:pt x="97" y="0"/>
                  </a:cubicBezTo>
                  <a:cubicBezTo>
                    <a:pt x="68" y="0"/>
                    <a:pt x="44" y="23"/>
                    <a:pt x="44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100"/>
                    <a:pt x="6" y="140"/>
                    <a:pt x="19" y="177"/>
                  </a:cubicBezTo>
                  <a:cubicBezTo>
                    <a:pt x="68" y="323"/>
                    <a:pt x="206" y="427"/>
                    <a:pt x="368" y="427"/>
                  </a:cubicBezTo>
                  <a:cubicBezTo>
                    <a:pt x="370" y="427"/>
                    <a:pt x="372" y="427"/>
                    <a:pt x="374" y="427"/>
                  </a:cubicBezTo>
                  <a:cubicBezTo>
                    <a:pt x="374" y="387"/>
                    <a:pt x="374" y="387"/>
                    <a:pt x="374" y="387"/>
                  </a:cubicBezTo>
                  <a:cubicBezTo>
                    <a:pt x="345" y="387"/>
                    <a:pt x="322" y="364"/>
                    <a:pt x="322" y="334"/>
                  </a:cubicBezTo>
                  <a:cubicBezTo>
                    <a:pt x="322" y="305"/>
                    <a:pt x="345" y="282"/>
                    <a:pt x="374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7012875" y="2464785"/>
              <a:ext cx="265113" cy="260350"/>
            </a:xfrm>
            <a:custGeom>
              <a:avLst/>
              <a:gdLst>
                <a:gd name="T0" fmla="*/ 10 w 55"/>
                <a:gd name="T1" fmla="*/ 45 h 54"/>
                <a:gd name="T2" fmla="*/ 10 w 55"/>
                <a:gd name="T3" fmla="*/ 10 h 54"/>
                <a:gd name="T4" fmla="*/ 45 w 55"/>
                <a:gd name="T5" fmla="*/ 10 h 54"/>
                <a:gd name="T6" fmla="*/ 45 w 55"/>
                <a:gd name="T7" fmla="*/ 45 h 54"/>
                <a:gd name="T8" fmla="*/ 10 w 55"/>
                <a:gd name="T9" fmla="*/ 45 h 54"/>
                <a:gd name="T10" fmla="*/ 42 w 55"/>
                <a:gd name="T11" fmla="*/ 12 h 54"/>
                <a:gd name="T12" fmla="*/ 13 w 55"/>
                <a:gd name="T13" fmla="*/ 12 h 54"/>
                <a:gd name="T14" fmla="*/ 13 w 55"/>
                <a:gd name="T15" fmla="*/ 42 h 54"/>
                <a:gd name="T16" fmla="*/ 42 w 55"/>
                <a:gd name="T17" fmla="*/ 42 h 54"/>
                <a:gd name="T18" fmla="*/ 42 w 55"/>
                <a:gd name="T19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4">
                  <a:moveTo>
                    <a:pt x="10" y="45"/>
                  </a:moveTo>
                  <a:cubicBezTo>
                    <a:pt x="0" y="35"/>
                    <a:pt x="0" y="19"/>
                    <a:pt x="10" y="10"/>
                  </a:cubicBezTo>
                  <a:cubicBezTo>
                    <a:pt x="20" y="0"/>
                    <a:pt x="35" y="0"/>
                    <a:pt x="45" y="10"/>
                  </a:cubicBezTo>
                  <a:cubicBezTo>
                    <a:pt x="55" y="19"/>
                    <a:pt x="55" y="35"/>
                    <a:pt x="45" y="45"/>
                  </a:cubicBezTo>
                  <a:cubicBezTo>
                    <a:pt x="35" y="54"/>
                    <a:pt x="20" y="54"/>
                    <a:pt x="10" y="45"/>
                  </a:cubicBezTo>
                  <a:close/>
                  <a:moveTo>
                    <a:pt x="42" y="12"/>
                  </a:moveTo>
                  <a:cubicBezTo>
                    <a:pt x="34" y="4"/>
                    <a:pt x="21" y="4"/>
                    <a:pt x="13" y="12"/>
                  </a:cubicBezTo>
                  <a:cubicBezTo>
                    <a:pt x="5" y="21"/>
                    <a:pt x="5" y="34"/>
                    <a:pt x="13" y="42"/>
                  </a:cubicBezTo>
                  <a:cubicBezTo>
                    <a:pt x="21" y="50"/>
                    <a:pt x="34" y="50"/>
                    <a:pt x="42" y="42"/>
                  </a:cubicBezTo>
                  <a:cubicBezTo>
                    <a:pt x="50" y="34"/>
                    <a:pt x="50" y="21"/>
                    <a:pt x="4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7081796" y="2498714"/>
              <a:ext cx="131763" cy="120650"/>
            </a:xfrm>
            <a:custGeom>
              <a:avLst/>
              <a:gdLst>
                <a:gd name="T0" fmla="*/ 9 w 27"/>
                <a:gd name="T1" fmla="*/ 9 h 25"/>
                <a:gd name="T2" fmla="*/ 25 w 27"/>
                <a:gd name="T3" fmla="*/ 7 h 25"/>
                <a:gd name="T4" fmla="*/ 27 w 27"/>
                <a:gd name="T5" fmla="*/ 3 h 25"/>
                <a:gd name="T6" fmla="*/ 6 w 27"/>
                <a:gd name="T7" fmla="*/ 6 h 25"/>
                <a:gd name="T8" fmla="*/ 2 w 27"/>
                <a:gd name="T9" fmla="*/ 25 h 25"/>
                <a:gd name="T10" fmla="*/ 6 w 27"/>
                <a:gd name="T11" fmla="*/ 23 h 25"/>
                <a:gd name="T12" fmla="*/ 9 w 27"/>
                <a:gd name="T13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5">
                  <a:moveTo>
                    <a:pt x="9" y="9"/>
                  </a:moveTo>
                  <a:cubicBezTo>
                    <a:pt x="13" y="5"/>
                    <a:pt x="20" y="4"/>
                    <a:pt x="25" y="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0" y="0"/>
                    <a:pt x="12" y="0"/>
                    <a:pt x="6" y="6"/>
                  </a:cubicBezTo>
                  <a:cubicBezTo>
                    <a:pt x="1" y="11"/>
                    <a:pt x="0" y="18"/>
                    <a:pt x="2" y="2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4" y="18"/>
                    <a:pt x="5" y="13"/>
                    <a:pt x="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7207476" y="2581658"/>
              <a:ext cx="28575" cy="33338"/>
            </a:xfrm>
            <a:custGeom>
              <a:avLst/>
              <a:gdLst>
                <a:gd name="T0" fmla="*/ 4 w 6"/>
                <a:gd name="T1" fmla="*/ 2 h 7"/>
                <a:gd name="T2" fmla="*/ 2 w 6"/>
                <a:gd name="T3" fmla="*/ 0 h 7"/>
                <a:gd name="T4" fmla="*/ 0 w 6"/>
                <a:gd name="T5" fmla="*/ 4 h 7"/>
                <a:gd name="T6" fmla="*/ 1 w 6"/>
                <a:gd name="T7" fmla="*/ 5 h 7"/>
                <a:gd name="T8" fmla="*/ 3 w 6"/>
                <a:gd name="T9" fmla="*/ 7 h 7"/>
                <a:gd name="T10" fmla="*/ 6 w 6"/>
                <a:gd name="T11" fmla="*/ 5 h 7"/>
                <a:gd name="T12" fmla="*/ 4 w 6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4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6"/>
                    <a:pt x="2" y="6"/>
                    <a:pt x="3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 rot="2700000">
              <a:off x="6967633" y="2552987"/>
              <a:ext cx="87313" cy="87313"/>
            </a:xfrm>
            <a:custGeom>
              <a:avLst/>
              <a:gdLst>
                <a:gd name="T0" fmla="*/ 24 w 55"/>
                <a:gd name="T1" fmla="*/ 55 h 55"/>
                <a:gd name="T2" fmla="*/ 0 w 55"/>
                <a:gd name="T3" fmla="*/ 27 h 55"/>
                <a:gd name="T4" fmla="*/ 30 w 55"/>
                <a:gd name="T5" fmla="*/ 0 h 55"/>
                <a:gd name="T6" fmla="*/ 55 w 55"/>
                <a:gd name="T7" fmla="*/ 24 h 55"/>
                <a:gd name="T8" fmla="*/ 24 w 55"/>
                <a:gd name="T9" fmla="*/ 55 h 55"/>
                <a:gd name="T10" fmla="*/ 18 w 55"/>
                <a:gd name="T11" fmla="*/ 27 h 55"/>
                <a:gd name="T12" fmla="*/ 24 w 55"/>
                <a:gd name="T13" fmla="*/ 37 h 55"/>
                <a:gd name="T14" fmla="*/ 37 w 55"/>
                <a:gd name="T15" fmla="*/ 24 h 55"/>
                <a:gd name="T16" fmla="*/ 30 w 55"/>
                <a:gd name="T17" fmla="*/ 15 h 55"/>
                <a:gd name="T18" fmla="*/ 18 w 55"/>
                <a:gd name="T19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4" y="55"/>
                  </a:moveTo>
                  <a:lnTo>
                    <a:pt x="0" y="27"/>
                  </a:lnTo>
                  <a:lnTo>
                    <a:pt x="30" y="0"/>
                  </a:lnTo>
                  <a:lnTo>
                    <a:pt x="55" y="24"/>
                  </a:lnTo>
                  <a:lnTo>
                    <a:pt x="24" y="55"/>
                  </a:lnTo>
                  <a:close/>
                  <a:moveTo>
                    <a:pt x="18" y="27"/>
                  </a:moveTo>
                  <a:lnTo>
                    <a:pt x="24" y="37"/>
                  </a:lnTo>
                  <a:lnTo>
                    <a:pt x="37" y="24"/>
                  </a:lnTo>
                  <a:lnTo>
                    <a:pt x="30" y="15"/>
                  </a:lnTo>
                  <a:lnTo>
                    <a:pt x="1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834310" y="2511712"/>
              <a:ext cx="169863" cy="169863"/>
            </a:xfrm>
            <a:custGeom>
              <a:avLst/>
              <a:gdLst>
                <a:gd name="T0" fmla="*/ 9 w 35"/>
                <a:gd name="T1" fmla="*/ 32 h 35"/>
                <a:gd name="T2" fmla="*/ 3 w 35"/>
                <a:gd name="T3" fmla="*/ 26 h 35"/>
                <a:gd name="T4" fmla="*/ 3 w 35"/>
                <a:gd name="T5" fmla="*/ 17 h 35"/>
                <a:gd name="T6" fmla="*/ 17 w 35"/>
                <a:gd name="T7" fmla="*/ 3 h 35"/>
                <a:gd name="T8" fmla="*/ 26 w 35"/>
                <a:gd name="T9" fmla="*/ 3 h 35"/>
                <a:gd name="T10" fmla="*/ 32 w 35"/>
                <a:gd name="T11" fmla="*/ 9 h 35"/>
                <a:gd name="T12" fmla="*/ 32 w 35"/>
                <a:gd name="T13" fmla="*/ 18 h 35"/>
                <a:gd name="T14" fmla="*/ 18 w 35"/>
                <a:gd name="T15" fmla="*/ 32 h 35"/>
                <a:gd name="T16" fmla="*/ 9 w 35"/>
                <a:gd name="T17" fmla="*/ 32 h 35"/>
                <a:gd name="T18" fmla="*/ 23 w 35"/>
                <a:gd name="T19" fmla="*/ 5 h 35"/>
                <a:gd name="T20" fmla="*/ 19 w 35"/>
                <a:gd name="T21" fmla="*/ 5 h 35"/>
                <a:gd name="T22" fmla="*/ 5 w 35"/>
                <a:gd name="T23" fmla="*/ 19 h 35"/>
                <a:gd name="T24" fmla="*/ 5 w 35"/>
                <a:gd name="T25" fmla="*/ 23 h 35"/>
                <a:gd name="T26" fmla="*/ 11 w 35"/>
                <a:gd name="T27" fmla="*/ 29 h 35"/>
                <a:gd name="T28" fmla="*/ 15 w 35"/>
                <a:gd name="T29" fmla="*/ 29 h 35"/>
                <a:gd name="T30" fmla="*/ 29 w 35"/>
                <a:gd name="T31" fmla="*/ 15 h 35"/>
                <a:gd name="T32" fmla="*/ 29 w 35"/>
                <a:gd name="T33" fmla="*/ 11 h 35"/>
                <a:gd name="T34" fmla="*/ 23 w 35"/>
                <a:gd name="T35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35">
                  <a:moveTo>
                    <a:pt x="9" y="32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24"/>
                    <a:pt x="0" y="19"/>
                    <a:pt x="3" y="17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9" y="0"/>
                    <a:pt x="23" y="0"/>
                    <a:pt x="26" y="3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5" y="11"/>
                    <a:pt x="35" y="16"/>
                    <a:pt x="32" y="18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6" y="35"/>
                    <a:pt x="11" y="35"/>
                    <a:pt x="9" y="32"/>
                  </a:cubicBezTo>
                  <a:close/>
                  <a:moveTo>
                    <a:pt x="23" y="5"/>
                  </a:moveTo>
                  <a:cubicBezTo>
                    <a:pt x="22" y="4"/>
                    <a:pt x="20" y="4"/>
                    <a:pt x="19" y="5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3" y="30"/>
                    <a:pt x="14" y="30"/>
                    <a:pt x="15" y="29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4"/>
                    <a:pt x="30" y="13"/>
                    <a:pt x="29" y="11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63679" y="2526488"/>
              <a:ext cx="111125" cy="111125"/>
            </a:xfrm>
            <a:custGeom>
              <a:avLst/>
              <a:gdLst>
                <a:gd name="T0" fmla="*/ 10 w 70"/>
                <a:gd name="T1" fmla="*/ 70 h 70"/>
                <a:gd name="T2" fmla="*/ 0 w 70"/>
                <a:gd name="T3" fmla="*/ 64 h 70"/>
                <a:gd name="T4" fmla="*/ 64 w 70"/>
                <a:gd name="T5" fmla="*/ 0 h 70"/>
                <a:gd name="T6" fmla="*/ 70 w 70"/>
                <a:gd name="T7" fmla="*/ 10 h 70"/>
                <a:gd name="T8" fmla="*/ 10 w 70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10" y="70"/>
                  </a:moveTo>
                  <a:lnTo>
                    <a:pt x="0" y="64"/>
                  </a:lnTo>
                  <a:lnTo>
                    <a:pt x="64" y="0"/>
                  </a:lnTo>
                  <a:lnTo>
                    <a:pt x="70" y="10"/>
                  </a:lnTo>
                  <a:lnTo>
                    <a:pt x="1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 rot="2700000">
              <a:off x="6920947" y="4245103"/>
              <a:ext cx="241300" cy="241300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4 h 50"/>
                <a:gd name="T12" fmla="*/ 4 w 50"/>
                <a:gd name="T13" fmla="*/ 25 h 50"/>
                <a:gd name="T14" fmla="*/ 25 w 50"/>
                <a:gd name="T15" fmla="*/ 46 h 50"/>
                <a:gd name="T16" fmla="*/ 46 w 50"/>
                <a:gd name="T17" fmla="*/ 25 h 50"/>
                <a:gd name="T18" fmla="*/ 25 w 50"/>
                <a:gd name="T19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8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8"/>
                    <a:pt x="39" y="50"/>
                    <a:pt x="25" y="50"/>
                  </a:cubicBezTo>
                  <a:close/>
                  <a:moveTo>
                    <a:pt x="25" y="4"/>
                  </a:moveTo>
                  <a:cubicBezTo>
                    <a:pt x="13" y="4"/>
                    <a:pt x="4" y="13"/>
                    <a:pt x="4" y="25"/>
                  </a:cubicBezTo>
                  <a:cubicBezTo>
                    <a:pt x="4" y="36"/>
                    <a:pt x="13" y="46"/>
                    <a:pt x="25" y="46"/>
                  </a:cubicBezTo>
                  <a:cubicBezTo>
                    <a:pt x="36" y="46"/>
                    <a:pt x="46" y="36"/>
                    <a:pt x="46" y="25"/>
                  </a:cubicBezTo>
                  <a:cubicBezTo>
                    <a:pt x="46" y="13"/>
                    <a:pt x="36" y="4"/>
                    <a:pt x="2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 rot="2700000">
              <a:off x="6976404" y="4249897"/>
              <a:ext cx="61913" cy="158750"/>
            </a:xfrm>
            <a:custGeom>
              <a:avLst/>
              <a:gdLst>
                <a:gd name="T0" fmla="*/ 4 w 13"/>
                <a:gd name="T1" fmla="*/ 17 h 33"/>
                <a:gd name="T2" fmla="*/ 13 w 13"/>
                <a:gd name="T3" fmla="*/ 4 h 33"/>
                <a:gd name="T4" fmla="*/ 12 w 13"/>
                <a:gd name="T5" fmla="*/ 0 h 33"/>
                <a:gd name="T6" fmla="*/ 0 w 13"/>
                <a:gd name="T7" fmla="*/ 17 h 33"/>
                <a:gd name="T8" fmla="*/ 10 w 13"/>
                <a:gd name="T9" fmla="*/ 33 h 33"/>
                <a:gd name="T10" fmla="*/ 12 w 13"/>
                <a:gd name="T11" fmla="*/ 29 h 33"/>
                <a:gd name="T12" fmla="*/ 4 w 13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3">
                  <a:moveTo>
                    <a:pt x="4" y="17"/>
                  </a:moveTo>
                  <a:cubicBezTo>
                    <a:pt x="4" y="11"/>
                    <a:pt x="8" y="6"/>
                    <a:pt x="13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2"/>
                    <a:pt x="0" y="9"/>
                    <a:pt x="0" y="17"/>
                  </a:cubicBezTo>
                  <a:cubicBezTo>
                    <a:pt x="0" y="24"/>
                    <a:pt x="4" y="30"/>
                    <a:pt x="10" y="33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7" y="27"/>
                    <a:pt x="4" y="22"/>
                    <a:pt x="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7078578" y="4303895"/>
              <a:ext cx="34925" cy="23813"/>
            </a:xfrm>
            <a:custGeom>
              <a:avLst/>
              <a:gdLst>
                <a:gd name="T0" fmla="*/ 3 w 7"/>
                <a:gd name="T1" fmla="*/ 0 h 5"/>
                <a:gd name="T2" fmla="*/ 0 w 7"/>
                <a:gd name="T3" fmla="*/ 1 h 5"/>
                <a:gd name="T4" fmla="*/ 1 w 7"/>
                <a:gd name="T5" fmla="*/ 5 h 5"/>
                <a:gd name="T6" fmla="*/ 3 w 7"/>
                <a:gd name="T7" fmla="*/ 4 h 5"/>
                <a:gd name="T8" fmla="*/ 6 w 7"/>
                <a:gd name="T9" fmla="*/ 5 h 5"/>
                <a:gd name="T10" fmla="*/ 7 w 7"/>
                <a:gd name="T11" fmla="*/ 1 h 5"/>
                <a:gd name="T12" fmla="*/ 3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4" y="4"/>
                    <a:pt x="5" y="5"/>
                    <a:pt x="6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867216" y="4411083"/>
              <a:ext cx="144463" cy="115888"/>
            </a:xfrm>
            <a:custGeom>
              <a:avLst/>
              <a:gdLst>
                <a:gd name="T0" fmla="*/ 26 w 30"/>
                <a:gd name="T1" fmla="*/ 0 h 24"/>
                <a:gd name="T2" fmla="*/ 26 w 30"/>
                <a:gd name="T3" fmla="*/ 15 h 24"/>
                <a:gd name="T4" fmla="*/ 21 w 30"/>
                <a:gd name="T5" fmla="*/ 20 h 24"/>
                <a:gd name="T6" fmla="*/ 9 w 30"/>
                <a:gd name="T7" fmla="*/ 20 h 24"/>
                <a:gd name="T8" fmla="*/ 4 w 30"/>
                <a:gd name="T9" fmla="*/ 15 h 24"/>
                <a:gd name="T10" fmla="*/ 4 w 30"/>
                <a:gd name="T11" fmla="*/ 0 h 24"/>
                <a:gd name="T12" fmla="*/ 0 w 30"/>
                <a:gd name="T13" fmla="*/ 0 h 24"/>
                <a:gd name="T14" fmla="*/ 0 w 30"/>
                <a:gd name="T15" fmla="*/ 15 h 24"/>
                <a:gd name="T16" fmla="*/ 9 w 30"/>
                <a:gd name="T17" fmla="*/ 24 h 24"/>
                <a:gd name="T18" fmla="*/ 21 w 30"/>
                <a:gd name="T19" fmla="*/ 24 h 24"/>
                <a:gd name="T20" fmla="*/ 30 w 30"/>
                <a:gd name="T21" fmla="*/ 15 h 24"/>
                <a:gd name="T22" fmla="*/ 30 w 30"/>
                <a:gd name="T23" fmla="*/ 0 h 24"/>
                <a:gd name="T24" fmla="*/ 26 w 30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4">
                  <a:moveTo>
                    <a:pt x="26" y="0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7"/>
                    <a:pt x="24" y="20"/>
                    <a:pt x="21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20"/>
                    <a:pt x="4" y="17"/>
                    <a:pt x="4" y="1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0"/>
                    <a:pt x="4" y="24"/>
                    <a:pt x="9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6" y="24"/>
                    <a:pt x="30" y="20"/>
                    <a:pt x="30" y="15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893762" y="4389858"/>
              <a:ext cx="66675" cy="73025"/>
            </a:xfrm>
            <a:custGeom>
              <a:avLst/>
              <a:gdLst>
                <a:gd name="T0" fmla="*/ 9 w 14"/>
                <a:gd name="T1" fmla="*/ 11 h 15"/>
                <a:gd name="T2" fmla="*/ 4 w 14"/>
                <a:gd name="T3" fmla="*/ 6 h 15"/>
                <a:gd name="T4" fmla="*/ 4 w 14"/>
                <a:gd name="T5" fmla="*/ 0 h 15"/>
                <a:gd name="T6" fmla="*/ 0 w 14"/>
                <a:gd name="T7" fmla="*/ 0 h 15"/>
                <a:gd name="T8" fmla="*/ 0 w 14"/>
                <a:gd name="T9" fmla="*/ 6 h 15"/>
                <a:gd name="T10" fmla="*/ 9 w 14"/>
                <a:gd name="T11" fmla="*/ 15 h 15"/>
                <a:gd name="T12" fmla="*/ 14 w 14"/>
                <a:gd name="T13" fmla="*/ 15 h 15"/>
                <a:gd name="T14" fmla="*/ 14 w 14"/>
                <a:gd name="T15" fmla="*/ 11 h 15"/>
                <a:gd name="T16" fmla="*/ 9 w 14"/>
                <a:gd name="T1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9" y="11"/>
                  </a:moveTo>
                  <a:cubicBezTo>
                    <a:pt x="6" y="11"/>
                    <a:pt x="4" y="9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1"/>
                    <a:pt x="4" y="15"/>
                    <a:pt x="9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848083" y="4492922"/>
              <a:ext cx="87313" cy="47625"/>
            </a:xfrm>
            <a:custGeom>
              <a:avLst/>
              <a:gdLst>
                <a:gd name="T0" fmla="*/ 14 w 18"/>
                <a:gd name="T1" fmla="*/ 0 h 10"/>
                <a:gd name="T2" fmla="*/ 14 w 18"/>
                <a:gd name="T3" fmla="*/ 1 h 10"/>
                <a:gd name="T4" fmla="*/ 9 w 18"/>
                <a:gd name="T5" fmla="*/ 6 h 10"/>
                <a:gd name="T6" fmla="*/ 4 w 18"/>
                <a:gd name="T7" fmla="*/ 1 h 10"/>
                <a:gd name="T8" fmla="*/ 4 w 18"/>
                <a:gd name="T9" fmla="*/ 0 h 10"/>
                <a:gd name="T10" fmla="*/ 0 w 18"/>
                <a:gd name="T11" fmla="*/ 0 h 10"/>
                <a:gd name="T12" fmla="*/ 0 w 18"/>
                <a:gd name="T13" fmla="*/ 1 h 10"/>
                <a:gd name="T14" fmla="*/ 9 w 18"/>
                <a:gd name="T15" fmla="*/ 10 h 10"/>
                <a:gd name="T16" fmla="*/ 18 w 18"/>
                <a:gd name="T17" fmla="*/ 1 h 10"/>
                <a:gd name="T18" fmla="*/ 18 w 18"/>
                <a:gd name="T19" fmla="*/ 0 h 10"/>
                <a:gd name="T20" fmla="*/ 14 w 1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0">
                  <a:moveTo>
                    <a:pt x="14" y="0"/>
                  </a:moveTo>
                  <a:cubicBezTo>
                    <a:pt x="14" y="0"/>
                    <a:pt x="14" y="1"/>
                    <a:pt x="14" y="1"/>
                  </a:cubicBezTo>
                  <a:cubicBezTo>
                    <a:pt x="14" y="4"/>
                    <a:pt x="12" y="6"/>
                    <a:pt x="9" y="6"/>
                  </a:cubicBezTo>
                  <a:cubicBezTo>
                    <a:pt x="6" y="6"/>
                    <a:pt x="4" y="4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4" y="10"/>
                    <a:pt x="9" y="10"/>
                  </a:cubicBezTo>
                  <a:cubicBezTo>
                    <a:pt x="14" y="10"/>
                    <a:pt x="18" y="6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rot="2700000">
              <a:off x="6896143" y="4242059"/>
              <a:ext cx="6191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7119720" y="4468811"/>
              <a:ext cx="6826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145776" y="4221422"/>
              <a:ext cx="20638" cy="61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 rot="2700000">
              <a:off x="7011531" y="4175302"/>
              <a:ext cx="63500" cy="58738"/>
            </a:xfrm>
            <a:custGeom>
              <a:avLst/>
              <a:gdLst>
                <a:gd name="T0" fmla="*/ 31 w 40"/>
                <a:gd name="T1" fmla="*/ 37 h 37"/>
                <a:gd name="T2" fmla="*/ 0 w 40"/>
                <a:gd name="T3" fmla="*/ 9 h 37"/>
                <a:gd name="T4" fmla="*/ 9 w 40"/>
                <a:gd name="T5" fmla="*/ 0 h 37"/>
                <a:gd name="T6" fmla="*/ 40 w 40"/>
                <a:gd name="T7" fmla="*/ 31 h 37"/>
                <a:gd name="T8" fmla="*/ 31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31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40" y="31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7012228" y="4494662"/>
              <a:ext cx="58738" cy="58738"/>
            </a:xfrm>
            <a:custGeom>
              <a:avLst/>
              <a:gdLst>
                <a:gd name="T0" fmla="*/ 30 w 37"/>
                <a:gd name="T1" fmla="*/ 37 h 37"/>
                <a:gd name="T2" fmla="*/ 0 w 37"/>
                <a:gd name="T3" fmla="*/ 9 h 37"/>
                <a:gd name="T4" fmla="*/ 9 w 37"/>
                <a:gd name="T5" fmla="*/ 0 h 37"/>
                <a:gd name="T6" fmla="*/ 37 w 37"/>
                <a:gd name="T7" fmla="*/ 27 h 37"/>
                <a:gd name="T8" fmla="*/ 30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0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37" y="27"/>
                  </a:lnTo>
                  <a:lnTo>
                    <a:pt x="3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51009" y="4335824"/>
              <a:ext cx="63500" cy="58738"/>
            </a:xfrm>
            <a:custGeom>
              <a:avLst/>
              <a:gdLst>
                <a:gd name="T0" fmla="*/ 9 w 40"/>
                <a:gd name="T1" fmla="*/ 37 h 37"/>
                <a:gd name="T2" fmla="*/ 0 w 40"/>
                <a:gd name="T3" fmla="*/ 27 h 37"/>
                <a:gd name="T4" fmla="*/ 31 w 40"/>
                <a:gd name="T5" fmla="*/ 0 h 37"/>
                <a:gd name="T6" fmla="*/ 40 w 40"/>
                <a:gd name="T7" fmla="*/ 9 h 37"/>
                <a:gd name="T8" fmla="*/ 9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9" y="37"/>
                  </a:moveTo>
                  <a:lnTo>
                    <a:pt x="0" y="27"/>
                  </a:lnTo>
                  <a:lnTo>
                    <a:pt x="31" y="0"/>
                  </a:lnTo>
                  <a:lnTo>
                    <a:pt x="40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7172750" y="4334140"/>
              <a:ext cx="58738" cy="58738"/>
            </a:xfrm>
            <a:custGeom>
              <a:avLst/>
              <a:gdLst>
                <a:gd name="T0" fmla="*/ 9 w 37"/>
                <a:gd name="T1" fmla="*/ 37 h 37"/>
                <a:gd name="T2" fmla="*/ 0 w 37"/>
                <a:gd name="T3" fmla="*/ 31 h 37"/>
                <a:gd name="T4" fmla="*/ 30 w 37"/>
                <a:gd name="T5" fmla="*/ 0 h 37"/>
                <a:gd name="T6" fmla="*/ 37 w 37"/>
                <a:gd name="T7" fmla="*/ 9 h 37"/>
                <a:gd name="T8" fmla="*/ 9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9" y="37"/>
                  </a:moveTo>
                  <a:lnTo>
                    <a:pt x="0" y="31"/>
                  </a:lnTo>
                  <a:lnTo>
                    <a:pt x="30" y="0"/>
                  </a:lnTo>
                  <a:lnTo>
                    <a:pt x="37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 rot="2700000">
              <a:off x="5063584" y="4226801"/>
              <a:ext cx="357188" cy="331788"/>
            </a:xfrm>
            <a:custGeom>
              <a:avLst/>
              <a:gdLst>
                <a:gd name="T0" fmla="*/ 74 w 74"/>
                <a:gd name="T1" fmla="*/ 62 h 69"/>
                <a:gd name="T2" fmla="*/ 54 w 74"/>
                <a:gd name="T3" fmla="*/ 38 h 69"/>
                <a:gd name="T4" fmla="*/ 40 w 74"/>
                <a:gd name="T5" fmla="*/ 2 h 69"/>
                <a:gd name="T6" fmla="*/ 37 w 74"/>
                <a:gd name="T7" fmla="*/ 0 h 69"/>
                <a:gd name="T8" fmla="*/ 34 w 74"/>
                <a:gd name="T9" fmla="*/ 2 h 69"/>
                <a:gd name="T10" fmla="*/ 20 w 74"/>
                <a:gd name="T11" fmla="*/ 38 h 69"/>
                <a:gd name="T12" fmla="*/ 0 w 74"/>
                <a:gd name="T13" fmla="*/ 62 h 69"/>
                <a:gd name="T14" fmla="*/ 19 w 74"/>
                <a:gd name="T15" fmla="*/ 62 h 69"/>
                <a:gd name="T16" fmla="*/ 19 w 74"/>
                <a:gd name="T17" fmla="*/ 67 h 69"/>
                <a:gd name="T18" fmla="*/ 19 w 74"/>
                <a:gd name="T19" fmla="*/ 69 h 69"/>
                <a:gd name="T20" fmla="*/ 34 w 74"/>
                <a:gd name="T21" fmla="*/ 69 h 69"/>
                <a:gd name="T22" fmla="*/ 40 w 74"/>
                <a:gd name="T23" fmla="*/ 69 h 69"/>
                <a:gd name="T24" fmla="*/ 55 w 74"/>
                <a:gd name="T25" fmla="*/ 69 h 69"/>
                <a:gd name="T26" fmla="*/ 55 w 74"/>
                <a:gd name="T27" fmla="*/ 67 h 69"/>
                <a:gd name="T28" fmla="*/ 55 w 74"/>
                <a:gd name="T29" fmla="*/ 62 h 69"/>
                <a:gd name="T30" fmla="*/ 74 w 74"/>
                <a:gd name="T31" fmla="*/ 62 h 69"/>
                <a:gd name="T32" fmla="*/ 19 w 74"/>
                <a:gd name="T33" fmla="*/ 58 h 69"/>
                <a:gd name="T34" fmla="*/ 8 w 74"/>
                <a:gd name="T35" fmla="*/ 58 h 69"/>
                <a:gd name="T36" fmla="*/ 19 w 74"/>
                <a:gd name="T37" fmla="*/ 45 h 69"/>
                <a:gd name="T38" fmla="*/ 19 w 74"/>
                <a:gd name="T39" fmla="*/ 58 h 69"/>
                <a:gd name="T40" fmla="*/ 37 w 74"/>
                <a:gd name="T41" fmla="*/ 5 h 69"/>
                <a:gd name="T42" fmla="*/ 51 w 74"/>
                <a:gd name="T43" fmla="*/ 50 h 69"/>
                <a:gd name="T44" fmla="*/ 23 w 74"/>
                <a:gd name="T45" fmla="*/ 50 h 69"/>
                <a:gd name="T46" fmla="*/ 37 w 74"/>
                <a:gd name="T47" fmla="*/ 5 h 69"/>
                <a:gd name="T48" fmla="*/ 40 w 74"/>
                <a:gd name="T49" fmla="*/ 65 h 69"/>
                <a:gd name="T50" fmla="*/ 34 w 74"/>
                <a:gd name="T51" fmla="*/ 65 h 69"/>
                <a:gd name="T52" fmla="*/ 23 w 74"/>
                <a:gd name="T53" fmla="*/ 65 h 69"/>
                <a:gd name="T54" fmla="*/ 23 w 74"/>
                <a:gd name="T55" fmla="*/ 54 h 69"/>
                <a:gd name="T56" fmla="*/ 51 w 74"/>
                <a:gd name="T57" fmla="*/ 54 h 69"/>
                <a:gd name="T58" fmla="*/ 51 w 74"/>
                <a:gd name="T59" fmla="*/ 65 h 69"/>
                <a:gd name="T60" fmla="*/ 40 w 74"/>
                <a:gd name="T61" fmla="*/ 65 h 69"/>
                <a:gd name="T62" fmla="*/ 54 w 74"/>
                <a:gd name="T63" fmla="*/ 45 h 69"/>
                <a:gd name="T64" fmla="*/ 65 w 74"/>
                <a:gd name="T65" fmla="*/ 58 h 69"/>
                <a:gd name="T66" fmla="*/ 55 w 74"/>
                <a:gd name="T67" fmla="*/ 58 h 69"/>
                <a:gd name="T68" fmla="*/ 54 w 74"/>
                <a:gd name="T69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" h="69">
                  <a:moveTo>
                    <a:pt x="74" y="62"/>
                  </a:moveTo>
                  <a:cubicBezTo>
                    <a:pt x="54" y="38"/>
                    <a:pt x="54" y="38"/>
                    <a:pt x="54" y="38"/>
                  </a:cubicBezTo>
                  <a:cubicBezTo>
                    <a:pt x="51" y="15"/>
                    <a:pt x="44" y="5"/>
                    <a:pt x="40" y="2"/>
                  </a:cubicBezTo>
                  <a:cubicBezTo>
                    <a:pt x="39" y="1"/>
                    <a:pt x="38" y="0"/>
                    <a:pt x="37" y="0"/>
                  </a:cubicBezTo>
                  <a:cubicBezTo>
                    <a:pt x="36" y="0"/>
                    <a:pt x="35" y="1"/>
                    <a:pt x="34" y="2"/>
                  </a:cubicBezTo>
                  <a:cubicBezTo>
                    <a:pt x="29" y="5"/>
                    <a:pt x="23" y="15"/>
                    <a:pt x="20" y="38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4"/>
                    <a:pt x="19" y="65"/>
                    <a:pt x="19" y="67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65"/>
                    <a:pt x="55" y="64"/>
                    <a:pt x="55" y="62"/>
                  </a:cubicBezTo>
                  <a:lnTo>
                    <a:pt x="74" y="62"/>
                  </a:lnTo>
                  <a:close/>
                  <a:moveTo>
                    <a:pt x="19" y="5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9"/>
                    <a:pt x="19" y="53"/>
                    <a:pt x="19" y="58"/>
                  </a:cubicBezTo>
                  <a:close/>
                  <a:moveTo>
                    <a:pt x="37" y="5"/>
                  </a:moveTo>
                  <a:cubicBezTo>
                    <a:pt x="41" y="8"/>
                    <a:pt x="49" y="18"/>
                    <a:pt x="51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18"/>
                    <a:pt x="33" y="8"/>
                    <a:pt x="37" y="5"/>
                  </a:cubicBezTo>
                  <a:close/>
                  <a:moveTo>
                    <a:pt x="40" y="65"/>
                  </a:moveTo>
                  <a:cubicBezTo>
                    <a:pt x="34" y="65"/>
                    <a:pt x="34" y="65"/>
                    <a:pt x="34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3" y="61"/>
                    <a:pt x="23" y="57"/>
                    <a:pt x="23" y="54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7"/>
                    <a:pt x="51" y="61"/>
                    <a:pt x="51" y="65"/>
                  </a:cubicBezTo>
                  <a:lnTo>
                    <a:pt x="40" y="65"/>
                  </a:lnTo>
                  <a:close/>
                  <a:moveTo>
                    <a:pt x="54" y="45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3"/>
                    <a:pt x="55" y="49"/>
                    <a:pt x="5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77000" y="4491992"/>
              <a:ext cx="77788" cy="53975"/>
            </a:xfrm>
            <a:custGeom>
              <a:avLst/>
              <a:gdLst>
                <a:gd name="T0" fmla="*/ 12 w 16"/>
                <a:gd name="T1" fmla="*/ 0 h 11"/>
                <a:gd name="T2" fmla="*/ 12 w 16"/>
                <a:gd name="T3" fmla="*/ 7 h 11"/>
                <a:gd name="T4" fmla="*/ 4 w 16"/>
                <a:gd name="T5" fmla="*/ 7 h 11"/>
                <a:gd name="T6" fmla="*/ 4 w 16"/>
                <a:gd name="T7" fmla="*/ 0 h 11"/>
                <a:gd name="T8" fmla="*/ 0 w 16"/>
                <a:gd name="T9" fmla="*/ 0 h 11"/>
                <a:gd name="T10" fmla="*/ 0 w 16"/>
                <a:gd name="T11" fmla="*/ 8 h 11"/>
                <a:gd name="T12" fmla="*/ 3 w 16"/>
                <a:gd name="T13" fmla="*/ 11 h 11"/>
                <a:gd name="T14" fmla="*/ 12 w 16"/>
                <a:gd name="T15" fmla="*/ 11 h 11"/>
                <a:gd name="T16" fmla="*/ 16 w 16"/>
                <a:gd name="T17" fmla="*/ 8 h 11"/>
                <a:gd name="T18" fmla="*/ 16 w 16"/>
                <a:gd name="T19" fmla="*/ 0 h 11"/>
                <a:gd name="T20" fmla="*/ 12 w 16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1">
                  <a:moveTo>
                    <a:pt x="12" y="0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11"/>
                    <a:pt x="16" y="10"/>
                    <a:pt x="16" y="8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074377" y="4557195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057539" y="454035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 rot="2700000">
              <a:off x="5039578" y="452239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4946280" y="2367769"/>
              <a:ext cx="357188" cy="355600"/>
            </a:xfrm>
            <a:custGeom>
              <a:avLst/>
              <a:gdLst>
                <a:gd name="T0" fmla="*/ 70 w 74"/>
                <a:gd name="T1" fmla="*/ 43 h 74"/>
                <a:gd name="T2" fmla="*/ 37 w 74"/>
                <a:gd name="T3" fmla="*/ 70 h 74"/>
                <a:gd name="T4" fmla="*/ 4 w 74"/>
                <a:gd name="T5" fmla="*/ 37 h 74"/>
                <a:gd name="T6" fmla="*/ 37 w 74"/>
                <a:gd name="T7" fmla="*/ 4 h 74"/>
                <a:gd name="T8" fmla="*/ 70 w 74"/>
                <a:gd name="T9" fmla="*/ 30 h 74"/>
                <a:gd name="T10" fmla="*/ 74 w 74"/>
                <a:gd name="T11" fmla="*/ 30 h 74"/>
                <a:gd name="T12" fmla="*/ 37 w 74"/>
                <a:gd name="T13" fmla="*/ 0 h 74"/>
                <a:gd name="T14" fmla="*/ 0 w 74"/>
                <a:gd name="T15" fmla="*/ 37 h 74"/>
                <a:gd name="T16" fmla="*/ 37 w 74"/>
                <a:gd name="T17" fmla="*/ 74 h 74"/>
                <a:gd name="T18" fmla="*/ 74 w 74"/>
                <a:gd name="T19" fmla="*/ 43 h 74"/>
                <a:gd name="T20" fmla="*/ 70 w 74"/>
                <a:gd name="T21" fmla="*/ 4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70" y="43"/>
                  </a:moveTo>
                  <a:cubicBezTo>
                    <a:pt x="67" y="58"/>
                    <a:pt x="53" y="70"/>
                    <a:pt x="37" y="70"/>
                  </a:cubicBezTo>
                  <a:cubicBezTo>
                    <a:pt x="19" y="70"/>
                    <a:pt x="4" y="55"/>
                    <a:pt x="4" y="37"/>
                  </a:cubicBezTo>
                  <a:cubicBezTo>
                    <a:pt x="4" y="19"/>
                    <a:pt x="19" y="4"/>
                    <a:pt x="37" y="4"/>
                  </a:cubicBezTo>
                  <a:cubicBezTo>
                    <a:pt x="53" y="4"/>
                    <a:pt x="66" y="15"/>
                    <a:pt x="70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0" y="13"/>
                    <a:pt x="55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57"/>
                    <a:pt x="17" y="74"/>
                    <a:pt x="37" y="74"/>
                  </a:cubicBezTo>
                  <a:cubicBezTo>
                    <a:pt x="56" y="74"/>
                    <a:pt x="71" y="61"/>
                    <a:pt x="74" y="43"/>
                  </a:cubicBezTo>
                  <a:lnTo>
                    <a:pt x="70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4990498" y="2411192"/>
              <a:ext cx="269875" cy="269875"/>
            </a:xfrm>
            <a:custGeom>
              <a:avLst/>
              <a:gdLst>
                <a:gd name="T0" fmla="*/ 52 w 56"/>
                <a:gd name="T1" fmla="*/ 34 h 56"/>
                <a:gd name="T2" fmla="*/ 28 w 56"/>
                <a:gd name="T3" fmla="*/ 52 h 56"/>
                <a:gd name="T4" fmla="*/ 4 w 56"/>
                <a:gd name="T5" fmla="*/ 28 h 56"/>
                <a:gd name="T6" fmla="*/ 28 w 56"/>
                <a:gd name="T7" fmla="*/ 4 h 56"/>
                <a:gd name="T8" fmla="*/ 51 w 56"/>
                <a:gd name="T9" fmla="*/ 21 h 56"/>
                <a:gd name="T10" fmla="*/ 56 w 56"/>
                <a:gd name="T11" fmla="*/ 21 h 56"/>
                <a:gd name="T12" fmla="*/ 28 w 56"/>
                <a:gd name="T13" fmla="*/ 0 h 56"/>
                <a:gd name="T14" fmla="*/ 0 w 56"/>
                <a:gd name="T15" fmla="*/ 28 h 56"/>
                <a:gd name="T16" fmla="*/ 28 w 56"/>
                <a:gd name="T17" fmla="*/ 56 h 56"/>
                <a:gd name="T18" fmla="*/ 56 w 56"/>
                <a:gd name="T19" fmla="*/ 34 h 56"/>
                <a:gd name="T20" fmla="*/ 52 w 56"/>
                <a:gd name="T21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6">
                  <a:moveTo>
                    <a:pt x="52" y="34"/>
                  </a:moveTo>
                  <a:cubicBezTo>
                    <a:pt x="49" y="45"/>
                    <a:pt x="39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39" y="4"/>
                    <a:pt x="49" y="11"/>
                    <a:pt x="51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9"/>
                    <a:pt x="41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4"/>
                    <a:pt x="13" y="56"/>
                    <a:pt x="28" y="56"/>
                  </a:cubicBezTo>
                  <a:cubicBezTo>
                    <a:pt x="42" y="56"/>
                    <a:pt x="53" y="47"/>
                    <a:pt x="56" y="34"/>
                  </a:cubicBezTo>
                  <a:lnTo>
                    <a:pt x="5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33592" y="2453493"/>
              <a:ext cx="182563" cy="184150"/>
            </a:xfrm>
            <a:custGeom>
              <a:avLst/>
              <a:gdLst>
                <a:gd name="T0" fmla="*/ 33 w 38"/>
                <a:gd name="T1" fmla="*/ 25 h 38"/>
                <a:gd name="T2" fmla="*/ 19 w 38"/>
                <a:gd name="T3" fmla="*/ 34 h 38"/>
                <a:gd name="T4" fmla="*/ 4 w 38"/>
                <a:gd name="T5" fmla="*/ 19 h 38"/>
                <a:gd name="T6" fmla="*/ 19 w 38"/>
                <a:gd name="T7" fmla="*/ 4 h 38"/>
                <a:gd name="T8" fmla="*/ 33 w 38"/>
                <a:gd name="T9" fmla="*/ 12 h 38"/>
                <a:gd name="T10" fmla="*/ 37 w 38"/>
                <a:gd name="T11" fmla="*/ 12 h 38"/>
                <a:gd name="T12" fmla="*/ 19 w 38"/>
                <a:gd name="T13" fmla="*/ 0 h 38"/>
                <a:gd name="T14" fmla="*/ 0 w 38"/>
                <a:gd name="T15" fmla="*/ 19 h 38"/>
                <a:gd name="T16" fmla="*/ 19 w 38"/>
                <a:gd name="T17" fmla="*/ 38 h 38"/>
                <a:gd name="T18" fmla="*/ 38 w 38"/>
                <a:gd name="T19" fmla="*/ 25 h 38"/>
                <a:gd name="T20" fmla="*/ 33 w 38"/>
                <a:gd name="T2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8">
                  <a:moveTo>
                    <a:pt x="33" y="25"/>
                  </a:moveTo>
                  <a:cubicBezTo>
                    <a:pt x="31" y="31"/>
                    <a:pt x="26" y="34"/>
                    <a:pt x="19" y="34"/>
                  </a:cubicBezTo>
                  <a:cubicBezTo>
                    <a:pt x="11" y="34"/>
                    <a:pt x="4" y="28"/>
                    <a:pt x="4" y="19"/>
                  </a:cubicBezTo>
                  <a:cubicBezTo>
                    <a:pt x="4" y="11"/>
                    <a:pt x="11" y="4"/>
                    <a:pt x="19" y="4"/>
                  </a:cubicBezTo>
                  <a:cubicBezTo>
                    <a:pt x="25" y="4"/>
                    <a:pt x="31" y="7"/>
                    <a:pt x="33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5" y="5"/>
                    <a:pt x="28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28" y="38"/>
                    <a:pt x="35" y="33"/>
                    <a:pt x="38" y="25"/>
                  </a:cubicBezTo>
                  <a:lnTo>
                    <a:pt x="33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9058" y="2611286"/>
              <a:ext cx="293688" cy="57150"/>
            </a:xfrm>
            <a:custGeom>
              <a:avLst/>
              <a:gdLst>
                <a:gd name="T0" fmla="*/ 185 w 185"/>
                <a:gd name="T1" fmla="*/ 0 h 36"/>
                <a:gd name="T2" fmla="*/ 139 w 185"/>
                <a:gd name="T3" fmla="*/ 0 h 36"/>
                <a:gd name="T4" fmla="*/ 130 w 185"/>
                <a:gd name="T5" fmla="*/ 12 h 36"/>
                <a:gd name="T6" fmla="*/ 0 w 185"/>
                <a:gd name="T7" fmla="*/ 12 h 36"/>
                <a:gd name="T8" fmla="*/ 0 w 185"/>
                <a:gd name="T9" fmla="*/ 27 h 36"/>
                <a:gd name="T10" fmla="*/ 133 w 185"/>
                <a:gd name="T11" fmla="*/ 27 h 36"/>
                <a:gd name="T12" fmla="*/ 139 w 185"/>
                <a:gd name="T13" fmla="*/ 36 h 36"/>
                <a:gd name="T14" fmla="*/ 185 w 185"/>
                <a:gd name="T15" fmla="*/ 36 h 36"/>
                <a:gd name="T16" fmla="*/ 170 w 185"/>
                <a:gd name="T17" fmla="*/ 18 h 36"/>
                <a:gd name="T18" fmla="*/ 185 w 18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36">
                  <a:moveTo>
                    <a:pt x="185" y="0"/>
                  </a:moveTo>
                  <a:lnTo>
                    <a:pt x="139" y="0"/>
                  </a:lnTo>
                  <a:lnTo>
                    <a:pt x="130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133" y="27"/>
                  </a:lnTo>
                  <a:lnTo>
                    <a:pt x="139" y="36"/>
                  </a:lnTo>
                  <a:lnTo>
                    <a:pt x="185" y="36"/>
                  </a:lnTo>
                  <a:lnTo>
                    <a:pt x="170" y="18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6191317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91316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4631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740677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191317" y="4092383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191316" y="381538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46315" y="4092383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740677" y="381538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Freeform 36"/>
          <p:cNvSpPr>
            <a:spLocks noEditPoints="1"/>
          </p:cNvSpPr>
          <p:nvPr/>
        </p:nvSpPr>
        <p:spPr bwMode="auto">
          <a:xfrm>
            <a:off x="4177504" y="3015283"/>
            <a:ext cx="788993" cy="79420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02484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2995651" y="1841299"/>
            <a:ext cx="3162776" cy="3154356"/>
            <a:chOff x="3994202" y="1312065"/>
            <a:chExt cx="4217034" cy="420580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4581909" y="1656147"/>
              <a:ext cx="1741488" cy="2263775"/>
            </a:xfrm>
            <a:custGeom>
              <a:avLst/>
              <a:gdLst>
                <a:gd name="T0" fmla="*/ 361 w 361"/>
                <a:gd name="T1" fmla="*/ 236 h 469"/>
                <a:gd name="T2" fmla="*/ 361 w 361"/>
                <a:gd name="T3" fmla="*/ 235 h 469"/>
                <a:gd name="T4" fmla="*/ 361 w 361"/>
                <a:gd name="T5" fmla="*/ 234 h 469"/>
                <a:gd name="T6" fmla="*/ 181 w 361"/>
                <a:gd name="T7" fmla="*/ 55 h 469"/>
                <a:gd name="T8" fmla="*/ 85 w 361"/>
                <a:gd name="T9" fmla="*/ 0 h 469"/>
                <a:gd name="T10" fmla="*/ 0 w 361"/>
                <a:gd name="T11" fmla="*/ 235 h 469"/>
                <a:gd name="T12" fmla="*/ 84 w 361"/>
                <a:gd name="T13" fmla="*/ 469 h 469"/>
                <a:gd name="T14" fmla="*/ 182 w 361"/>
                <a:gd name="T15" fmla="*/ 415 h 469"/>
                <a:gd name="T16" fmla="*/ 361 w 361"/>
                <a:gd name="T17" fmla="*/ 23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469">
                  <a:moveTo>
                    <a:pt x="361" y="236"/>
                  </a:moveTo>
                  <a:cubicBezTo>
                    <a:pt x="361" y="235"/>
                    <a:pt x="361" y="235"/>
                    <a:pt x="361" y="235"/>
                  </a:cubicBezTo>
                  <a:cubicBezTo>
                    <a:pt x="361" y="235"/>
                    <a:pt x="361" y="234"/>
                    <a:pt x="361" y="234"/>
                  </a:cubicBezTo>
                  <a:cubicBezTo>
                    <a:pt x="320" y="233"/>
                    <a:pt x="244" y="153"/>
                    <a:pt x="181" y="55"/>
                  </a:cubicBezTo>
                  <a:cubicBezTo>
                    <a:pt x="150" y="35"/>
                    <a:pt x="117" y="16"/>
                    <a:pt x="85" y="0"/>
                  </a:cubicBezTo>
                  <a:cubicBezTo>
                    <a:pt x="32" y="64"/>
                    <a:pt x="0" y="146"/>
                    <a:pt x="0" y="235"/>
                  </a:cubicBezTo>
                  <a:cubicBezTo>
                    <a:pt x="0" y="324"/>
                    <a:pt x="32" y="406"/>
                    <a:pt x="84" y="469"/>
                  </a:cubicBezTo>
                  <a:cubicBezTo>
                    <a:pt x="117" y="453"/>
                    <a:pt x="151" y="435"/>
                    <a:pt x="182" y="415"/>
                  </a:cubicBezTo>
                  <a:cubicBezTo>
                    <a:pt x="245" y="316"/>
                    <a:pt x="320" y="237"/>
                    <a:pt x="36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5806930" y="2890694"/>
              <a:ext cx="1808163" cy="2311400"/>
            </a:xfrm>
            <a:custGeom>
              <a:avLst/>
              <a:gdLst>
                <a:gd name="T0" fmla="*/ 0 w 375"/>
                <a:gd name="T1" fmla="*/ 239 h 479"/>
                <a:gd name="T2" fmla="*/ 0 w 375"/>
                <a:gd name="T3" fmla="*/ 240 h 479"/>
                <a:gd name="T4" fmla="*/ 0 w 375"/>
                <a:gd name="T5" fmla="*/ 241 h 479"/>
                <a:gd name="T6" fmla="*/ 180 w 375"/>
                <a:gd name="T7" fmla="*/ 420 h 479"/>
                <a:gd name="T8" fmla="*/ 287 w 375"/>
                <a:gd name="T9" fmla="*/ 479 h 479"/>
                <a:gd name="T10" fmla="*/ 375 w 375"/>
                <a:gd name="T11" fmla="*/ 240 h 479"/>
                <a:gd name="T12" fmla="*/ 287 w 375"/>
                <a:gd name="T13" fmla="*/ 0 h 479"/>
                <a:gd name="T14" fmla="*/ 180 w 375"/>
                <a:gd name="T15" fmla="*/ 59 h 479"/>
                <a:gd name="T16" fmla="*/ 0 w 375"/>
                <a:gd name="T17" fmla="*/ 23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5" h="479">
                  <a:moveTo>
                    <a:pt x="0" y="239"/>
                  </a:moveTo>
                  <a:cubicBezTo>
                    <a:pt x="0" y="239"/>
                    <a:pt x="0" y="240"/>
                    <a:pt x="0" y="240"/>
                  </a:cubicBezTo>
                  <a:cubicBezTo>
                    <a:pt x="0" y="240"/>
                    <a:pt x="0" y="240"/>
                    <a:pt x="0" y="241"/>
                  </a:cubicBezTo>
                  <a:cubicBezTo>
                    <a:pt x="41" y="242"/>
                    <a:pt x="117" y="322"/>
                    <a:pt x="180" y="420"/>
                  </a:cubicBezTo>
                  <a:cubicBezTo>
                    <a:pt x="214" y="442"/>
                    <a:pt x="251" y="462"/>
                    <a:pt x="287" y="479"/>
                  </a:cubicBezTo>
                  <a:cubicBezTo>
                    <a:pt x="342" y="415"/>
                    <a:pt x="375" y="331"/>
                    <a:pt x="375" y="240"/>
                  </a:cubicBezTo>
                  <a:cubicBezTo>
                    <a:pt x="375" y="148"/>
                    <a:pt x="342" y="65"/>
                    <a:pt x="287" y="0"/>
                  </a:cubicBezTo>
                  <a:cubicBezTo>
                    <a:pt x="251" y="17"/>
                    <a:pt x="215" y="37"/>
                    <a:pt x="180" y="59"/>
                  </a:cubicBezTo>
                  <a:cubicBezTo>
                    <a:pt x="117" y="158"/>
                    <a:pt x="42" y="238"/>
                    <a:pt x="0" y="2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5564644" y="1896461"/>
              <a:ext cx="2286000" cy="1776413"/>
            </a:xfrm>
            <a:custGeom>
              <a:avLst/>
              <a:gdLst>
                <a:gd name="T0" fmla="*/ 0 w 474"/>
                <a:gd name="T1" fmla="*/ 91 h 368"/>
                <a:gd name="T2" fmla="*/ 54 w 474"/>
                <a:gd name="T3" fmla="*/ 189 h 368"/>
                <a:gd name="T4" fmla="*/ 234 w 474"/>
                <a:gd name="T5" fmla="*/ 368 h 368"/>
                <a:gd name="T6" fmla="*/ 235 w 474"/>
                <a:gd name="T7" fmla="*/ 368 h 368"/>
                <a:gd name="T8" fmla="*/ 235 w 474"/>
                <a:gd name="T9" fmla="*/ 368 h 368"/>
                <a:gd name="T10" fmla="*/ 415 w 474"/>
                <a:gd name="T11" fmla="*/ 188 h 368"/>
                <a:gd name="T12" fmla="*/ 474 w 474"/>
                <a:gd name="T13" fmla="*/ 82 h 368"/>
                <a:gd name="T14" fmla="*/ 242 w 474"/>
                <a:gd name="T15" fmla="*/ 0 h 368"/>
                <a:gd name="T16" fmla="*/ 0 w 474"/>
                <a:gd name="T17" fmla="*/ 91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8">
                  <a:moveTo>
                    <a:pt x="0" y="91"/>
                  </a:moveTo>
                  <a:cubicBezTo>
                    <a:pt x="16" y="124"/>
                    <a:pt x="34" y="157"/>
                    <a:pt x="54" y="189"/>
                  </a:cubicBezTo>
                  <a:cubicBezTo>
                    <a:pt x="153" y="251"/>
                    <a:pt x="233" y="327"/>
                    <a:pt x="234" y="368"/>
                  </a:cubicBezTo>
                  <a:cubicBezTo>
                    <a:pt x="234" y="368"/>
                    <a:pt x="234" y="368"/>
                    <a:pt x="235" y="368"/>
                  </a:cubicBezTo>
                  <a:cubicBezTo>
                    <a:pt x="235" y="368"/>
                    <a:pt x="235" y="368"/>
                    <a:pt x="235" y="368"/>
                  </a:cubicBezTo>
                  <a:cubicBezTo>
                    <a:pt x="236" y="327"/>
                    <a:pt x="317" y="251"/>
                    <a:pt x="415" y="188"/>
                  </a:cubicBezTo>
                  <a:cubicBezTo>
                    <a:pt x="437" y="154"/>
                    <a:pt x="457" y="118"/>
                    <a:pt x="474" y="82"/>
                  </a:cubicBezTo>
                  <a:cubicBezTo>
                    <a:pt x="410" y="31"/>
                    <a:pt x="330" y="0"/>
                    <a:pt x="242" y="0"/>
                  </a:cubicBezTo>
                  <a:cubicBezTo>
                    <a:pt x="149" y="0"/>
                    <a:pt x="64" y="35"/>
                    <a:pt x="0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304041" y="3160240"/>
              <a:ext cx="2286000" cy="1770063"/>
            </a:xfrm>
            <a:custGeom>
              <a:avLst/>
              <a:gdLst>
                <a:gd name="T0" fmla="*/ 235 w 474"/>
                <a:gd name="T1" fmla="*/ 0 h 367"/>
                <a:gd name="T2" fmla="*/ 235 w 474"/>
                <a:gd name="T3" fmla="*/ 0 h 367"/>
                <a:gd name="T4" fmla="*/ 234 w 474"/>
                <a:gd name="T5" fmla="*/ 0 h 367"/>
                <a:gd name="T6" fmla="*/ 55 w 474"/>
                <a:gd name="T7" fmla="*/ 179 h 367"/>
                <a:gd name="T8" fmla="*/ 0 w 474"/>
                <a:gd name="T9" fmla="*/ 277 h 367"/>
                <a:gd name="T10" fmla="*/ 242 w 474"/>
                <a:gd name="T11" fmla="*/ 367 h 367"/>
                <a:gd name="T12" fmla="*/ 474 w 474"/>
                <a:gd name="T13" fmla="*/ 285 h 367"/>
                <a:gd name="T14" fmla="*/ 415 w 474"/>
                <a:gd name="T15" fmla="*/ 179 h 367"/>
                <a:gd name="T16" fmla="*/ 235 w 474"/>
                <a:gd name="T1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7"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3" y="40"/>
                    <a:pt x="153" y="116"/>
                    <a:pt x="55" y="179"/>
                  </a:cubicBezTo>
                  <a:cubicBezTo>
                    <a:pt x="35" y="210"/>
                    <a:pt x="16" y="243"/>
                    <a:pt x="0" y="277"/>
                  </a:cubicBezTo>
                  <a:cubicBezTo>
                    <a:pt x="64" y="333"/>
                    <a:pt x="149" y="367"/>
                    <a:pt x="242" y="367"/>
                  </a:cubicBezTo>
                  <a:cubicBezTo>
                    <a:pt x="330" y="367"/>
                    <a:pt x="410" y="337"/>
                    <a:pt x="474" y="285"/>
                  </a:cubicBezTo>
                  <a:cubicBezTo>
                    <a:pt x="457" y="249"/>
                    <a:pt x="437" y="213"/>
                    <a:pt x="415" y="179"/>
                  </a:cubicBezTo>
                  <a:cubicBezTo>
                    <a:pt x="316" y="116"/>
                    <a:pt x="236" y="40"/>
                    <a:pt x="2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 rot="2700000">
              <a:off x="3973316" y="4196279"/>
              <a:ext cx="2179638" cy="463550"/>
            </a:xfrm>
            <a:custGeom>
              <a:avLst/>
              <a:gdLst>
                <a:gd name="T0" fmla="*/ 0 w 452"/>
                <a:gd name="T1" fmla="*/ 7 h 96"/>
                <a:gd name="T2" fmla="*/ 231 w 452"/>
                <a:gd name="T3" fmla="*/ 96 h 96"/>
                <a:gd name="T4" fmla="*/ 452 w 452"/>
                <a:gd name="T5" fmla="*/ 15 h 96"/>
                <a:gd name="T6" fmla="*/ 448 w 452"/>
                <a:gd name="T7" fmla="*/ 8 h 96"/>
                <a:gd name="T8" fmla="*/ 231 w 452"/>
                <a:gd name="T9" fmla="*/ 88 h 96"/>
                <a:gd name="T10" fmla="*/ 4 w 452"/>
                <a:gd name="T11" fmla="*/ 0 h 96"/>
                <a:gd name="T12" fmla="*/ 0 w 452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0" y="7"/>
                  </a:moveTo>
                  <a:cubicBezTo>
                    <a:pt x="61" y="62"/>
                    <a:pt x="142" y="96"/>
                    <a:pt x="231" y="96"/>
                  </a:cubicBezTo>
                  <a:cubicBezTo>
                    <a:pt x="315" y="96"/>
                    <a:pt x="392" y="66"/>
                    <a:pt x="452" y="15"/>
                  </a:cubicBezTo>
                  <a:cubicBezTo>
                    <a:pt x="451" y="13"/>
                    <a:pt x="450" y="11"/>
                    <a:pt x="448" y="8"/>
                  </a:cubicBezTo>
                  <a:cubicBezTo>
                    <a:pt x="390" y="58"/>
                    <a:pt x="314" y="88"/>
                    <a:pt x="231" y="88"/>
                  </a:cubicBezTo>
                  <a:cubicBezTo>
                    <a:pt x="143" y="88"/>
                    <a:pt x="63" y="54"/>
                    <a:pt x="4" y="0"/>
                  </a:cubicBezTo>
                  <a:cubicBezTo>
                    <a:pt x="2" y="2"/>
                    <a:pt x="1" y="4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6880117" y="3343168"/>
              <a:ext cx="458788" cy="2203450"/>
            </a:xfrm>
            <a:custGeom>
              <a:avLst/>
              <a:gdLst>
                <a:gd name="T0" fmla="*/ 8 w 95"/>
                <a:gd name="T1" fmla="*/ 0 h 457"/>
                <a:gd name="T2" fmla="*/ 0 w 95"/>
                <a:gd name="T3" fmla="*/ 4 h 457"/>
                <a:gd name="T4" fmla="*/ 87 w 95"/>
                <a:gd name="T5" fmla="*/ 229 h 457"/>
                <a:gd name="T6" fmla="*/ 1 w 95"/>
                <a:gd name="T7" fmla="*/ 454 h 457"/>
                <a:gd name="T8" fmla="*/ 8 w 95"/>
                <a:gd name="T9" fmla="*/ 457 h 457"/>
                <a:gd name="T10" fmla="*/ 95 w 95"/>
                <a:gd name="T11" fmla="*/ 229 h 457"/>
                <a:gd name="T12" fmla="*/ 8 w 95"/>
                <a:gd name="T13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457">
                  <a:moveTo>
                    <a:pt x="8" y="0"/>
                  </a:moveTo>
                  <a:cubicBezTo>
                    <a:pt x="5" y="1"/>
                    <a:pt x="3" y="3"/>
                    <a:pt x="0" y="4"/>
                  </a:cubicBezTo>
                  <a:cubicBezTo>
                    <a:pt x="54" y="64"/>
                    <a:pt x="87" y="142"/>
                    <a:pt x="87" y="229"/>
                  </a:cubicBezTo>
                  <a:cubicBezTo>
                    <a:pt x="87" y="315"/>
                    <a:pt x="54" y="394"/>
                    <a:pt x="1" y="454"/>
                  </a:cubicBezTo>
                  <a:cubicBezTo>
                    <a:pt x="3" y="455"/>
                    <a:pt x="5" y="456"/>
                    <a:pt x="8" y="457"/>
                  </a:cubicBezTo>
                  <a:cubicBezTo>
                    <a:pt x="62" y="397"/>
                    <a:pt x="95" y="317"/>
                    <a:pt x="95" y="229"/>
                  </a:cubicBezTo>
                  <a:cubicBezTo>
                    <a:pt x="95" y="141"/>
                    <a:pt x="62" y="61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5999486" y="2170109"/>
              <a:ext cx="2179638" cy="463550"/>
            </a:xfrm>
            <a:custGeom>
              <a:avLst/>
              <a:gdLst>
                <a:gd name="T0" fmla="*/ 452 w 452"/>
                <a:gd name="T1" fmla="*/ 80 h 96"/>
                <a:gd name="T2" fmla="*/ 231 w 452"/>
                <a:gd name="T3" fmla="*/ 0 h 96"/>
                <a:gd name="T4" fmla="*/ 0 w 452"/>
                <a:gd name="T5" fmla="*/ 89 h 96"/>
                <a:gd name="T6" fmla="*/ 4 w 452"/>
                <a:gd name="T7" fmla="*/ 96 h 96"/>
                <a:gd name="T8" fmla="*/ 231 w 452"/>
                <a:gd name="T9" fmla="*/ 8 h 96"/>
                <a:gd name="T10" fmla="*/ 448 w 452"/>
                <a:gd name="T11" fmla="*/ 88 h 96"/>
                <a:gd name="T12" fmla="*/ 452 w 452"/>
                <a:gd name="T13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452" y="80"/>
                  </a:moveTo>
                  <a:cubicBezTo>
                    <a:pt x="392" y="30"/>
                    <a:pt x="315" y="0"/>
                    <a:pt x="231" y="0"/>
                  </a:cubicBezTo>
                  <a:cubicBezTo>
                    <a:pt x="142" y="0"/>
                    <a:pt x="61" y="34"/>
                    <a:pt x="0" y="89"/>
                  </a:cubicBezTo>
                  <a:cubicBezTo>
                    <a:pt x="1" y="91"/>
                    <a:pt x="2" y="94"/>
                    <a:pt x="4" y="96"/>
                  </a:cubicBezTo>
                  <a:cubicBezTo>
                    <a:pt x="63" y="41"/>
                    <a:pt x="143" y="8"/>
                    <a:pt x="231" y="8"/>
                  </a:cubicBezTo>
                  <a:cubicBezTo>
                    <a:pt x="314" y="8"/>
                    <a:pt x="390" y="38"/>
                    <a:pt x="448" y="88"/>
                  </a:cubicBezTo>
                  <a:cubicBezTo>
                    <a:pt x="450" y="85"/>
                    <a:pt x="451" y="83"/>
                    <a:pt x="452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700000">
              <a:off x="4855421" y="1329584"/>
              <a:ext cx="433388" cy="2155825"/>
            </a:xfrm>
            <a:custGeom>
              <a:avLst/>
              <a:gdLst>
                <a:gd name="T0" fmla="*/ 82 w 90"/>
                <a:gd name="T1" fmla="*/ 447 h 447"/>
                <a:gd name="T2" fmla="*/ 89 w 90"/>
                <a:gd name="T3" fmla="*/ 444 h 447"/>
                <a:gd name="T4" fmla="*/ 8 w 90"/>
                <a:gd name="T5" fmla="*/ 224 h 447"/>
                <a:gd name="T6" fmla="*/ 90 w 90"/>
                <a:gd name="T7" fmla="*/ 4 h 447"/>
                <a:gd name="T8" fmla="*/ 82 w 90"/>
                <a:gd name="T9" fmla="*/ 0 h 447"/>
                <a:gd name="T10" fmla="*/ 0 w 90"/>
                <a:gd name="T11" fmla="*/ 224 h 447"/>
                <a:gd name="T12" fmla="*/ 82 w 90"/>
                <a:gd name="T13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447">
                  <a:moveTo>
                    <a:pt x="82" y="447"/>
                  </a:moveTo>
                  <a:cubicBezTo>
                    <a:pt x="85" y="446"/>
                    <a:pt x="87" y="445"/>
                    <a:pt x="89" y="444"/>
                  </a:cubicBezTo>
                  <a:cubicBezTo>
                    <a:pt x="39" y="385"/>
                    <a:pt x="8" y="308"/>
                    <a:pt x="8" y="224"/>
                  </a:cubicBezTo>
                  <a:cubicBezTo>
                    <a:pt x="8" y="140"/>
                    <a:pt x="39" y="63"/>
                    <a:pt x="90" y="4"/>
                  </a:cubicBezTo>
                  <a:cubicBezTo>
                    <a:pt x="87" y="3"/>
                    <a:pt x="85" y="1"/>
                    <a:pt x="82" y="0"/>
                  </a:cubicBezTo>
                  <a:cubicBezTo>
                    <a:pt x="31" y="60"/>
                    <a:pt x="0" y="139"/>
                    <a:pt x="0" y="224"/>
                  </a:cubicBezTo>
                  <a:cubicBezTo>
                    <a:pt x="0" y="309"/>
                    <a:pt x="31" y="387"/>
                    <a:pt x="82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694806" y="2389902"/>
              <a:ext cx="298450" cy="530225"/>
            </a:xfrm>
            <a:custGeom>
              <a:avLst/>
              <a:gdLst>
                <a:gd name="T0" fmla="*/ 62 w 62"/>
                <a:gd name="T1" fmla="*/ 31 h 110"/>
                <a:gd name="T2" fmla="*/ 31 w 62"/>
                <a:gd name="T3" fmla="*/ 0 h 110"/>
                <a:gd name="T4" fmla="*/ 0 w 62"/>
                <a:gd name="T5" fmla="*/ 31 h 110"/>
                <a:gd name="T6" fmla="*/ 24 w 62"/>
                <a:gd name="T7" fmla="*/ 61 h 110"/>
                <a:gd name="T8" fmla="*/ 24 w 62"/>
                <a:gd name="T9" fmla="*/ 69 h 110"/>
                <a:gd name="T10" fmla="*/ 17 w 62"/>
                <a:gd name="T11" fmla="*/ 77 h 110"/>
                <a:gd name="T12" fmla="*/ 17 w 62"/>
                <a:gd name="T13" fmla="*/ 102 h 110"/>
                <a:gd name="T14" fmla="*/ 26 w 62"/>
                <a:gd name="T15" fmla="*/ 110 h 110"/>
                <a:gd name="T16" fmla="*/ 36 w 62"/>
                <a:gd name="T17" fmla="*/ 110 h 110"/>
                <a:gd name="T18" fmla="*/ 45 w 62"/>
                <a:gd name="T19" fmla="*/ 102 h 110"/>
                <a:gd name="T20" fmla="*/ 45 w 62"/>
                <a:gd name="T21" fmla="*/ 77 h 110"/>
                <a:gd name="T22" fmla="*/ 38 w 62"/>
                <a:gd name="T23" fmla="*/ 69 h 110"/>
                <a:gd name="T24" fmla="*/ 38 w 62"/>
                <a:gd name="T25" fmla="*/ 61 h 110"/>
                <a:gd name="T26" fmla="*/ 62 w 62"/>
                <a:gd name="T27" fmla="*/ 31 h 110"/>
                <a:gd name="T28" fmla="*/ 5 w 62"/>
                <a:gd name="T29" fmla="*/ 31 h 110"/>
                <a:gd name="T30" fmla="*/ 31 w 62"/>
                <a:gd name="T31" fmla="*/ 5 h 110"/>
                <a:gd name="T32" fmla="*/ 57 w 62"/>
                <a:gd name="T33" fmla="*/ 31 h 110"/>
                <a:gd name="T34" fmla="*/ 31 w 62"/>
                <a:gd name="T35" fmla="*/ 57 h 110"/>
                <a:gd name="T36" fmla="*/ 5 w 62"/>
                <a:gd name="T37" fmla="*/ 31 h 110"/>
                <a:gd name="T38" fmla="*/ 22 w 62"/>
                <a:gd name="T39" fmla="*/ 102 h 110"/>
                <a:gd name="T40" fmla="*/ 22 w 62"/>
                <a:gd name="T41" fmla="*/ 77 h 110"/>
                <a:gd name="T42" fmla="*/ 25 w 62"/>
                <a:gd name="T43" fmla="*/ 74 h 110"/>
                <a:gd name="T44" fmla="*/ 25 w 62"/>
                <a:gd name="T45" fmla="*/ 105 h 110"/>
                <a:gd name="T46" fmla="*/ 22 w 62"/>
                <a:gd name="T47" fmla="*/ 102 h 110"/>
                <a:gd name="T48" fmla="*/ 40 w 62"/>
                <a:gd name="T49" fmla="*/ 77 h 110"/>
                <a:gd name="T50" fmla="*/ 40 w 62"/>
                <a:gd name="T51" fmla="*/ 102 h 110"/>
                <a:gd name="T52" fmla="*/ 36 w 62"/>
                <a:gd name="T53" fmla="*/ 105 h 110"/>
                <a:gd name="T54" fmla="*/ 30 w 62"/>
                <a:gd name="T55" fmla="*/ 105 h 110"/>
                <a:gd name="T56" fmla="*/ 30 w 62"/>
                <a:gd name="T57" fmla="*/ 74 h 110"/>
                <a:gd name="T58" fmla="*/ 36 w 62"/>
                <a:gd name="T59" fmla="*/ 74 h 110"/>
                <a:gd name="T60" fmla="*/ 40 w 62"/>
                <a:gd name="T61" fmla="*/ 77 h 110"/>
                <a:gd name="T62" fmla="*/ 33 w 62"/>
                <a:gd name="T63" fmla="*/ 62 h 110"/>
                <a:gd name="T64" fmla="*/ 33 w 62"/>
                <a:gd name="T65" fmla="*/ 69 h 110"/>
                <a:gd name="T66" fmla="*/ 29 w 62"/>
                <a:gd name="T67" fmla="*/ 69 h 110"/>
                <a:gd name="T68" fmla="*/ 29 w 62"/>
                <a:gd name="T69" fmla="*/ 62 h 110"/>
                <a:gd name="T70" fmla="*/ 33 w 62"/>
                <a:gd name="T71" fmla="*/ 6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110">
                  <a:moveTo>
                    <a:pt x="62" y="31"/>
                  </a:moveTo>
                  <a:cubicBezTo>
                    <a:pt x="62" y="14"/>
                    <a:pt x="48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6"/>
                    <a:pt x="10" y="58"/>
                    <a:pt x="24" y="61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0" y="70"/>
                    <a:pt x="17" y="73"/>
                    <a:pt x="17" y="77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7"/>
                    <a:pt x="21" y="110"/>
                    <a:pt x="26" y="110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1" y="110"/>
                    <a:pt x="45" y="107"/>
                    <a:pt x="45" y="102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3"/>
                    <a:pt x="42" y="70"/>
                    <a:pt x="38" y="69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52" y="58"/>
                    <a:pt x="62" y="46"/>
                    <a:pt x="62" y="31"/>
                  </a:cubicBezTo>
                  <a:close/>
                  <a:moveTo>
                    <a:pt x="5" y="31"/>
                  </a:moveTo>
                  <a:cubicBezTo>
                    <a:pt x="5" y="17"/>
                    <a:pt x="17" y="5"/>
                    <a:pt x="31" y="5"/>
                  </a:cubicBezTo>
                  <a:cubicBezTo>
                    <a:pt x="45" y="5"/>
                    <a:pt x="57" y="17"/>
                    <a:pt x="57" y="31"/>
                  </a:cubicBezTo>
                  <a:cubicBezTo>
                    <a:pt x="57" y="45"/>
                    <a:pt x="45" y="57"/>
                    <a:pt x="31" y="57"/>
                  </a:cubicBezTo>
                  <a:cubicBezTo>
                    <a:pt x="17" y="57"/>
                    <a:pt x="5" y="45"/>
                    <a:pt x="5" y="31"/>
                  </a:cubicBezTo>
                  <a:close/>
                  <a:moveTo>
                    <a:pt x="22" y="102"/>
                  </a:moveTo>
                  <a:cubicBezTo>
                    <a:pt x="22" y="77"/>
                    <a:pt x="22" y="77"/>
                    <a:pt x="22" y="77"/>
                  </a:cubicBezTo>
                  <a:cubicBezTo>
                    <a:pt x="22" y="75"/>
                    <a:pt x="24" y="74"/>
                    <a:pt x="25" y="74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4" y="105"/>
                    <a:pt x="22" y="104"/>
                    <a:pt x="22" y="102"/>
                  </a:cubicBezTo>
                  <a:close/>
                  <a:moveTo>
                    <a:pt x="40" y="77"/>
                  </a:moveTo>
                  <a:cubicBezTo>
                    <a:pt x="40" y="102"/>
                    <a:pt x="40" y="102"/>
                    <a:pt x="40" y="102"/>
                  </a:cubicBezTo>
                  <a:cubicBezTo>
                    <a:pt x="40" y="104"/>
                    <a:pt x="38" y="105"/>
                    <a:pt x="36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8" y="74"/>
                    <a:pt x="40" y="75"/>
                    <a:pt x="40" y="77"/>
                  </a:cubicBezTo>
                  <a:close/>
                  <a:moveTo>
                    <a:pt x="33" y="62"/>
                  </a:moveTo>
                  <a:cubicBezTo>
                    <a:pt x="33" y="69"/>
                    <a:pt x="33" y="69"/>
                    <a:pt x="33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2"/>
                    <a:pt x="29" y="62"/>
                    <a:pt x="29" y="62"/>
                  </a:cubicBezTo>
                  <a:lnTo>
                    <a:pt x="33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40361" y="2426144"/>
              <a:ext cx="82550" cy="198438"/>
            </a:xfrm>
            <a:custGeom>
              <a:avLst/>
              <a:gdLst>
                <a:gd name="T0" fmla="*/ 17 w 17"/>
                <a:gd name="T1" fmla="*/ 5 h 41"/>
                <a:gd name="T2" fmla="*/ 16 w 17"/>
                <a:gd name="T3" fmla="*/ 0 h 41"/>
                <a:gd name="T4" fmla="*/ 0 w 17"/>
                <a:gd name="T5" fmla="*/ 21 h 41"/>
                <a:gd name="T6" fmla="*/ 13 w 17"/>
                <a:gd name="T7" fmla="*/ 41 h 41"/>
                <a:gd name="T8" fmla="*/ 15 w 17"/>
                <a:gd name="T9" fmla="*/ 36 h 41"/>
                <a:gd name="T10" fmla="*/ 5 w 17"/>
                <a:gd name="T11" fmla="*/ 21 h 41"/>
                <a:gd name="T12" fmla="*/ 17 w 17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1">
                  <a:moveTo>
                    <a:pt x="17" y="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3"/>
                    <a:pt x="0" y="11"/>
                    <a:pt x="0" y="21"/>
                  </a:cubicBezTo>
                  <a:cubicBezTo>
                    <a:pt x="0" y="30"/>
                    <a:pt x="6" y="37"/>
                    <a:pt x="13" y="41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9" y="34"/>
                    <a:pt x="5" y="28"/>
                    <a:pt x="5" y="21"/>
                  </a:cubicBezTo>
                  <a:cubicBezTo>
                    <a:pt x="5" y="13"/>
                    <a:pt x="10" y="7"/>
                    <a:pt x="1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 rot="2700000">
              <a:off x="6971336" y="2495359"/>
              <a:ext cx="42863" cy="28575"/>
            </a:xfrm>
            <a:custGeom>
              <a:avLst/>
              <a:gdLst>
                <a:gd name="T0" fmla="*/ 8 w 9"/>
                <a:gd name="T1" fmla="*/ 6 h 6"/>
                <a:gd name="T2" fmla="*/ 9 w 9"/>
                <a:gd name="T3" fmla="*/ 1 h 6"/>
                <a:gd name="T4" fmla="*/ 4 w 9"/>
                <a:gd name="T5" fmla="*/ 0 h 6"/>
                <a:gd name="T6" fmla="*/ 0 w 9"/>
                <a:gd name="T7" fmla="*/ 1 h 6"/>
                <a:gd name="T8" fmla="*/ 1 w 9"/>
                <a:gd name="T9" fmla="*/ 6 h 6"/>
                <a:gd name="T10" fmla="*/ 4 w 9"/>
                <a:gd name="T11" fmla="*/ 5 h 6"/>
                <a:gd name="T12" fmla="*/ 8 w 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6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 rot="2700000">
              <a:off x="6751512" y="4036572"/>
              <a:ext cx="317500" cy="323850"/>
            </a:xfrm>
            <a:custGeom>
              <a:avLst/>
              <a:gdLst>
                <a:gd name="T0" fmla="*/ 33 w 66"/>
                <a:gd name="T1" fmla="*/ 67 h 67"/>
                <a:gd name="T2" fmla="*/ 0 w 66"/>
                <a:gd name="T3" fmla="*/ 33 h 67"/>
                <a:gd name="T4" fmla="*/ 33 w 66"/>
                <a:gd name="T5" fmla="*/ 0 h 67"/>
                <a:gd name="T6" fmla="*/ 66 w 66"/>
                <a:gd name="T7" fmla="*/ 33 h 67"/>
                <a:gd name="T8" fmla="*/ 33 w 66"/>
                <a:gd name="T9" fmla="*/ 67 h 67"/>
                <a:gd name="T10" fmla="*/ 33 w 66"/>
                <a:gd name="T11" fmla="*/ 6 h 67"/>
                <a:gd name="T12" fmla="*/ 5 w 66"/>
                <a:gd name="T13" fmla="*/ 33 h 67"/>
                <a:gd name="T14" fmla="*/ 33 w 66"/>
                <a:gd name="T15" fmla="*/ 61 h 67"/>
                <a:gd name="T16" fmla="*/ 60 w 66"/>
                <a:gd name="T17" fmla="*/ 33 h 67"/>
                <a:gd name="T18" fmla="*/ 33 w 66"/>
                <a:gd name="T1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7">
                  <a:moveTo>
                    <a:pt x="33" y="67"/>
                  </a:moveTo>
                  <a:cubicBezTo>
                    <a:pt x="14" y="67"/>
                    <a:pt x="0" y="52"/>
                    <a:pt x="0" y="33"/>
                  </a:cubicBezTo>
                  <a:cubicBezTo>
                    <a:pt x="0" y="15"/>
                    <a:pt x="14" y="0"/>
                    <a:pt x="33" y="0"/>
                  </a:cubicBezTo>
                  <a:cubicBezTo>
                    <a:pt x="51" y="0"/>
                    <a:pt x="66" y="15"/>
                    <a:pt x="66" y="33"/>
                  </a:cubicBezTo>
                  <a:cubicBezTo>
                    <a:pt x="66" y="52"/>
                    <a:pt x="51" y="67"/>
                    <a:pt x="33" y="67"/>
                  </a:cubicBezTo>
                  <a:close/>
                  <a:moveTo>
                    <a:pt x="33" y="6"/>
                  </a:moveTo>
                  <a:cubicBezTo>
                    <a:pt x="17" y="6"/>
                    <a:pt x="5" y="18"/>
                    <a:pt x="5" y="33"/>
                  </a:cubicBezTo>
                  <a:cubicBezTo>
                    <a:pt x="5" y="49"/>
                    <a:pt x="17" y="61"/>
                    <a:pt x="33" y="61"/>
                  </a:cubicBezTo>
                  <a:cubicBezTo>
                    <a:pt x="48" y="61"/>
                    <a:pt x="60" y="49"/>
                    <a:pt x="60" y="33"/>
                  </a:cubicBezTo>
                  <a:cubicBezTo>
                    <a:pt x="60" y="18"/>
                    <a:pt x="48" y="6"/>
                    <a:pt x="3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6821142" y="4042182"/>
              <a:ext cx="87313" cy="212725"/>
            </a:xfrm>
            <a:custGeom>
              <a:avLst/>
              <a:gdLst>
                <a:gd name="T0" fmla="*/ 5 w 18"/>
                <a:gd name="T1" fmla="*/ 22 h 44"/>
                <a:gd name="T2" fmla="*/ 18 w 18"/>
                <a:gd name="T3" fmla="*/ 5 h 44"/>
                <a:gd name="T4" fmla="*/ 16 w 18"/>
                <a:gd name="T5" fmla="*/ 0 h 44"/>
                <a:gd name="T6" fmla="*/ 0 w 18"/>
                <a:gd name="T7" fmla="*/ 22 h 44"/>
                <a:gd name="T8" fmla="*/ 13 w 18"/>
                <a:gd name="T9" fmla="*/ 44 h 44"/>
                <a:gd name="T10" fmla="*/ 16 w 18"/>
                <a:gd name="T11" fmla="*/ 39 h 44"/>
                <a:gd name="T12" fmla="*/ 5 w 18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4">
                  <a:moveTo>
                    <a:pt x="5" y="22"/>
                  </a:moveTo>
                  <a:cubicBezTo>
                    <a:pt x="5" y="14"/>
                    <a:pt x="10" y="8"/>
                    <a:pt x="1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3"/>
                    <a:pt x="0" y="12"/>
                    <a:pt x="0" y="22"/>
                  </a:cubicBezTo>
                  <a:cubicBezTo>
                    <a:pt x="0" y="32"/>
                    <a:pt x="5" y="40"/>
                    <a:pt x="13" y="44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9" y="36"/>
                    <a:pt x="5" y="30"/>
                    <a:pt x="5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960672" y="4114941"/>
              <a:ext cx="42863" cy="30163"/>
            </a:xfrm>
            <a:custGeom>
              <a:avLst/>
              <a:gdLst>
                <a:gd name="T0" fmla="*/ 4 w 9"/>
                <a:gd name="T1" fmla="*/ 0 h 6"/>
                <a:gd name="T2" fmla="*/ 0 w 9"/>
                <a:gd name="T3" fmla="*/ 1 h 6"/>
                <a:gd name="T4" fmla="*/ 1 w 9"/>
                <a:gd name="T5" fmla="*/ 6 h 6"/>
                <a:gd name="T6" fmla="*/ 4 w 9"/>
                <a:gd name="T7" fmla="*/ 6 h 6"/>
                <a:gd name="T8" fmla="*/ 8 w 9"/>
                <a:gd name="T9" fmla="*/ 6 h 6"/>
                <a:gd name="T10" fmla="*/ 9 w 9"/>
                <a:gd name="T11" fmla="*/ 1 h 6"/>
                <a:gd name="T12" fmla="*/ 4 w 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4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8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673533" y="4258027"/>
              <a:ext cx="198438" cy="149225"/>
            </a:xfrm>
            <a:custGeom>
              <a:avLst/>
              <a:gdLst>
                <a:gd name="T0" fmla="*/ 36 w 41"/>
                <a:gd name="T1" fmla="*/ 0 h 31"/>
                <a:gd name="T2" fmla="*/ 36 w 41"/>
                <a:gd name="T3" fmla="*/ 19 h 31"/>
                <a:gd name="T4" fmla="*/ 29 w 41"/>
                <a:gd name="T5" fmla="*/ 26 h 31"/>
                <a:gd name="T6" fmla="*/ 12 w 41"/>
                <a:gd name="T7" fmla="*/ 26 h 31"/>
                <a:gd name="T8" fmla="*/ 6 w 41"/>
                <a:gd name="T9" fmla="*/ 19 h 31"/>
                <a:gd name="T10" fmla="*/ 6 w 41"/>
                <a:gd name="T11" fmla="*/ 0 h 31"/>
                <a:gd name="T12" fmla="*/ 0 w 41"/>
                <a:gd name="T13" fmla="*/ 0 h 31"/>
                <a:gd name="T14" fmla="*/ 0 w 41"/>
                <a:gd name="T15" fmla="*/ 19 h 31"/>
                <a:gd name="T16" fmla="*/ 12 w 41"/>
                <a:gd name="T17" fmla="*/ 31 h 31"/>
                <a:gd name="T18" fmla="*/ 29 w 41"/>
                <a:gd name="T19" fmla="*/ 31 h 31"/>
                <a:gd name="T20" fmla="*/ 41 w 41"/>
                <a:gd name="T21" fmla="*/ 19 h 31"/>
                <a:gd name="T22" fmla="*/ 41 w 41"/>
                <a:gd name="T23" fmla="*/ 0 h 31"/>
                <a:gd name="T24" fmla="*/ 36 w 41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1">
                  <a:moveTo>
                    <a:pt x="36" y="0"/>
                  </a:moveTo>
                  <a:cubicBezTo>
                    <a:pt x="36" y="19"/>
                    <a:pt x="36" y="19"/>
                    <a:pt x="36" y="19"/>
                  </a:cubicBezTo>
                  <a:cubicBezTo>
                    <a:pt x="36" y="23"/>
                    <a:pt x="33" y="26"/>
                    <a:pt x="29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6" y="23"/>
                    <a:pt x="6" y="1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6"/>
                    <a:pt x="6" y="31"/>
                    <a:pt x="12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6" y="31"/>
                    <a:pt x="41" y="26"/>
                    <a:pt x="41" y="19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709315" y="4228791"/>
              <a:ext cx="92075" cy="92075"/>
            </a:xfrm>
            <a:custGeom>
              <a:avLst/>
              <a:gdLst>
                <a:gd name="T0" fmla="*/ 12 w 19"/>
                <a:gd name="T1" fmla="*/ 14 h 19"/>
                <a:gd name="T2" fmla="*/ 6 w 19"/>
                <a:gd name="T3" fmla="*/ 7 h 19"/>
                <a:gd name="T4" fmla="*/ 6 w 19"/>
                <a:gd name="T5" fmla="*/ 0 h 19"/>
                <a:gd name="T6" fmla="*/ 0 w 19"/>
                <a:gd name="T7" fmla="*/ 0 h 19"/>
                <a:gd name="T8" fmla="*/ 0 w 19"/>
                <a:gd name="T9" fmla="*/ 7 h 19"/>
                <a:gd name="T10" fmla="*/ 12 w 19"/>
                <a:gd name="T11" fmla="*/ 19 h 19"/>
                <a:gd name="T12" fmla="*/ 19 w 19"/>
                <a:gd name="T13" fmla="*/ 19 h 19"/>
                <a:gd name="T14" fmla="*/ 19 w 19"/>
                <a:gd name="T15" fmla="*/ 14 h 19"/>
                <a:gd name="T16" fmla="*/ 12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2" y="14"/>
                  </a:moveTo>
                  <a:cubicBezTo>
                    <a:pt x="9" y="14"/>
                    <a:pt x="6" y="11"/>
                    <a:pt x="6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6" y="19"/>
                    <a:pt x="12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4"/>
                    <a:pt x="19" y="14"/>
                    <a:pt x="19" y="14"/>
                  </a:cubicBezTo>
                  <a:lnTo>
                    <a:pt x="1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 rot="2700000">
              <a:off x="6650823" y="4367119"/>
              <a:ext cx="115888" cy="63500"/>
            </a:xfrm>
            <a:custGeom>
              <a:avLst/>
              <a:gdLst>
                <a:gd name="T0" fmla="*/ 18 w 24"/>
                <a:gd name="T1" fmla="*/ 0 h 13"/>
                <a:gd name="T2" fmla="*/ 19 w 24"/>
                <a:gd name="T3" fmla="*/ 1 h 13"/>
                <a:gd name="T4" fmla="*/ 12 w 24"/>
                <a:gd name="T5" fmla="*/ 8 h 13"/>
                <a:gd name="T6" fmla="*/ 5 w 24"/>
                <a:gd name="T7" fmla="*/ 1 h 13"/>
                <a:gd name="T8" fmla="*/ 5 w 24"/>
                <a:gd name="T9" fmla="*/ 0 h 13"/>
                <a:gd name="T10" fmla="*/ 0 w 24"/>
                <a:gd name="T11" fmla="*/ 0 h 13"/>
                <a:gd name="T12" fmla="*/ 0 w 24"/>
                <a:gd name="T13" fmla="*/ 1 h 13"/>
                <a:gd name="T14" fmla="*/ 12 w 24"/>
                <a:gd name="T15" fmla="*/ 13 h 13"/>
                <a:gd name="T16" fmla="*/ 24 w 24"/>
                <a:gd name="T17" fmla="*/ 1 h 13"/>
                <a:gd name="T18" fmla="*/ 24 w 24"/>
                <a:gd name="T19" fmla="*/ 0 h 13"/>
                <a:gd name="T20" fmla="*/ 18 w 2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3">
                  <a:moveTo>
                    <a:pt x="18" y="0"/>
                  </a:moveTo>
                  <a:cubicBezTo>
                    <a:pt x="19" y="0"/>
                    <a:pt x="19" y="1"/>
                    <a:pt x="19" y="1"/>
                  </a:cubicBezTo>
                  <a:cubicBezTo>
                    <a:pt x="19" y="5"/>
                    <a:pt x="16" y="8"/>
                    <a:pt x="12" y="8"/>
                  </a:cubicBezTo>
                  <a:cubicBezTo>
                    <a:pt x="8" y="8"/>
                    <a:pt x="5" y="5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8"/>
                    <a:pt x="5" y="13"/>
                    <a:pt x="12" y="13"/>
                  </a:cubicBezTo>
                  <a:cubicBezTo>
                    <a:pt x="19" y="13"/>
                    <a:pt x="24" y="8"/>
                    <a:pt x="24" y="1"/>
                  </a:cubicBezTo>
                  <a:cubicBezTo>
                    <a:pt x="24" y="1"/>
                    <a:pt x="24" y="0"/>
                    <a:pt x="24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6718238" y="4033926"/>
              <a:ext cx="80963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017722" y="4334203"/>
              <a:ext cx="82550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 rot="2700000">
              <a:off x="7047090" y="4005118"/>
              <a:ext cx="23813" cy="82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6869684" y="3943187"/>
              <a:ext cx="77788" cy="76200"/>
            </a:xfrm>
            <a:custGeom>
              <a:avLst/>
              <a:gdLst>
                <a:gd name="T0" fmla="*/ 40 w 49"/>
                <a:gd name="T1" fmla="*/ 48 h 48"/>
                <a:gd name="T2" fmla="*/ 0 w 49"/>
                <a:gd name="T3" fmla="*/ 12 h 48"/>
                <a:gd name="T4" fmla="*/ 12 w 49"/>
                <a:gd name="T5" fmla="*/ 0 h 48"/>
                <a:gd name="T6" fmla="*/ 49 w 49"/>
                <a:gd name="T7" fmla="*/ 39 h 48"/>
                <a:gd name="T8" fmla="*/ 40 w 49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0" y="48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49" y="39"/>
                  </a:lnTo>
                  <a:lnTo>
                    <a:pt x="4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70477" y="4372323"/>
              <a:ext cx="76200" cy="77788"/>
            </a:xfrm>
            <a:custGeom>
              <a:avLst/>
              <a:gdLst>
                <a:gd name="T0" fmla="*/ 36 w 48"/>
                <a:gd name="T1" fmla="*/ 49 h 49"/>
                <a:gd name="T2" fmla="*/ 0 w 48"/>
                <a:gd name="T3" fmla="*/ 9 h 49"/>
                <a:gd name="T4" fmla="*/ 12 w 48"/>
                <a:gd name="T5" fmla="*/ 0 h 49"/>
                <a:gd name="T6" fmla="*/ 48 w 48"/>
                <a:gd name="T7" fmla="*/ 37 h 49"/>
                <a:gd name="T8" fmla="*/ 36 w 48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36" y="49"/>
                  </a:moveTo>
                  <a:lnTo>
                    <a:pt x="0" y="9"/>
                  </a:lnTo>
                  <a:lnTo>
                    <a:pt x="12" y="0"/>
                  </a:lnTo>
                  <a:lnTo>
                    <a:pt x="48" y="37"/>
                  </a:lnTo>
                  <a:lnTo>
                    <a:pt x="36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6654719" y="4157358"/>
              <a:ext cx="77788" cy="77788"/>
            </a:xfrm>
            <a:custGeom>
              <a:avLst/>
              <a:gdLst>
                <a:gd name="T0" fmla="*/ 12 w 49"/>
                <a:gd name="T1" fmla="*/ 49 h 49"/>
                <a:gd name="T2" fmla="*/ 0 w 49"/>
                <a:gd name="T3" fmla="*/ 37 h 49"/>
                <a:gd name="T4" fmla="*/ 40 w 49"/>
                <a:gd name="T5" fmla="*/ 0 h 49"/>
                <a:gd name="T6" fmla="*/ 49 w 49"/>
                <a:gd name="T7" fmla="*/ 9 h 49"/>
                <a:gd name="T8" fmla="*/ 12 w 49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12" y="49"/>
                  </a:moveTo>
                  <a:lnTo>
                    <a:pt x="0" y="37"/>
                  </a:lnTo>
                  <a:lnTo>
                    <a:pt x="40" y="0"/>
                  </a:lnTo>
                  <a:lnTo>
                    <a:pt x="49" y="9"/>
                  </a:lnTo>
                  <a:lnTo>
                    <a:pt x="12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 rot="2700000">
              <a:off x="7085443" y="4158151"/>
              <a:ext cx="76200" cy="76200"/>
            </a:xfrm>
            <a:custGeom>
              <a:avLst/>
              <a:gdLst>
                <a:gd name="T0" fmla="*/ 12 w 48"/>
                <a:gd name="T1" fmla="*/ 48 h 48"/>
                <a:gd name="T2" fmla="*/ 0 w 48"/>
                <a:gd name="T3" fmla="*/ 39 h 48"/>
                <a:gd name="T4" fmla="*/ 36 w 48"/>
                <a:gd name="T5" fmla="*/ 0 h 48"/>
                <a:gd name="T6" fmla="*/ 48 w 48"/>
                <a:gd name="T7" fmla="*/ 12 h 48"/>
                <a:gd name="T8" fmla="*/ 12 w 48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12" y="48"/>
                  </a:moveTo>
                  <a:lnTo>
                    <a:pt x="0" y="39"/>
                  </a:lnTo>
                  <a:lnTo>
                    <a:pt x="36" y="0"/>
                  </a:lnTo>
                  <a:lnTo>
                    <a:pt x="48" y="12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37072" y="2364131"/>
              <a:ext cx="473075" cy="476250"/>
            </a:xfrm>
            <a:custGeom>
              <a:avLst/>
              <a:gdLst>
                <a:gd name="T0" fmla="*/ 93 w 98"/>
                <a:gd name="T1" fmla="*/ 58 h 99"/>
                <a:gd name="T2" fmla="*/ 50 w 98"/>
                <a:gd name="T3" fmla="*/ 94 h 99"/>
                <a:gd name="T4" fmla="*/ 6 w 98"/>
                <a:gd name="T5" fmla="*/ 50 h 99"/>
                <a:gd name="T6" fmla="*/ 50 w 98"/>
                <a:gd name="T7" fmla="*/ 6 h 99"/>
                <a:gd name="T8" fmla="*/ 93 w 98"/>
                <a:gd name="T9" fmla="*/ 41 h 99"/>
                <a:gd name="T10" fmla="*/ 98 w 98"/>
                <a:gd name="T11" fmla="*/ 41 h 99"/>
                <a:gd name="T12" fmla="*/ 50 w 98"/>
                <a:gd name="T13" fmla="*/ 0 h 99"/>
                <a:gd name="T14" fmla="*/ 0 w 98"/>
                <a:gd name="T15" fmla="*/ 50 h 99"/>
                <a:gd name="T16" fmla="*/ 50 w 98"/>
                <a:gd name="T17" fmla="*/ 99 h 99"/>
                <a:gd name="T18" fmla="*/ 98 w 98"/>
                <a:gd name="T19" fmla="*/ 58 h 99"/>
                <a:gd name="T20" fmla="*/ 93 w 98"/>
                <a:gd name="T21" fmla="*/ 5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99">
                  <a:moveTo>
                    <a:pt x="93" y="58"/>
                  </a:moveTo>
                  <a:cubicBezTo>
                    <a:pt x="89" y="78"/>
                    <a:pt x="71" y="94"/>
                    <a:pt x="50" y="94"/>
                  </a:cubicBezTo>
                  <a:cubicBezTo>
                    <a:pt x="25" y="94"/>
                    <a:pt x="6" y="74"/>
                    <a:pt x="6" y="50"/>
                  </a:cubicBezTo>
                  <a:cubicBezTo>
                    <a:pt x="6" y="25"/>
                    <a:pt x="25" y="6"/>
                    <a:pt x="50" y="6"/>
                  </a:cubicBezTo>
                  <a:cubicBezTo>
                    <a:pt x="71" y="6"/>
                    <a:pt x="89" y="21"/>
                    <a:pt x="93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4" y="18"/>
                    <a:pt x="74" y="0"/>
                    <a:pt x="50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4" y="99"/>
                    <a:pt x="94" y="81"/>
                    <a:pt x="98" y="58"/>
                  </a:cubicBezTo>
                  <a:lnTo>
                    <a:pt x="93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151276" y="2477733"/>
              <a:ext cx="241300" cy="252413"/>
            </a:xfrm>
            <a:custGeom>
              <a:avLst/>
              <a:gdLst>
                <a:gd name="T0" fmla="*/ 44 w 50"/>
                <a:gd name="T1" fmla="*/ 34 h 52"/>
                <a:gd name="T2" fmla="*/ 26 w 50"/>
                <a:gd name="T3" fmla="*/ 46 h 52"/>
                <a:gd name="T4" fmla="*/ 5 w 50"/>
                <a:gd name="T5" fmla="*/ 26 h 52"/>
                <a:gd name="T6" fmla="*/ 26 w 50"/>
                <a:gd name="T7" fmla="*/ 5 h 52"/>
                <a:gd name="T8" fmla="*/ 44 w 50"/>
                <a:gd name="T9" fmla="*/ 17 h 52"/>
                <a:gd name="T10" fmla="*/ 50 w 50"/>
                <a:gd name="T11" fmla="*/ 17 h 52"/>
                <a:gd name="T12" fmla="*/ 26 w 50"/>
                <a:gd name="T13" fmla="*/ 0 h 52"/>
                <a:gd name="T14" fmla="*/ 0 w 50"/>
                <a:gd name="T15" fmla="*/ 26 h 52"/>
                <a:gd name="T16" fmla="*/ 26 w 50"/>
                <a:gd name="T17" fmla="*/ 52 h 52"/>
                <a:gd name="T18" fmla="*/ 50 w 50"/>
                <a:gd name="T19" fmla="*/ 34 h 52"/>
                <a:gd name="T20" fmla="*/ 44 w 50"/>
                <a:gd name="T21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52">
                  <a:moveTo>
                    <a:pt x="44" y="34"/>
                  </a:moveTo>
                  <a:cubicBezTo>
                    <a:pt x="41" y="41"/>
                    <a:pt x="34" y="46"/>
                    <a:pt x="26" y="46"/>
                  </a:cubicBezTo>
                  <a:cubicBezTo>
                    <a:pt x="14" y="46"/>
                    <a:pt x="5" y="37"/>
                    <a:pt x="5" y="26"/>
                  </a:cubicBezTo>
                  <a:cubicBezTo>
                    <a:pt x="5" y="14"/>
                    <a:pt x="14" y="5"/>
                    <a:pt x="26" y="5"/>
                  </a:cubicBezTo>
                  <a:cubicBezTo>
                    <a:pt x="34" y="5"/>
                    <a:pt x="41" y="10"/>
                    <a:pt x="44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6" y="7"/>
                    <a:pt x="37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37" y="52"/>
                    <a:pt x="47" y="44"/>
                    <a:pt x="50" y="34"/>
                  </a:cubicBezTo>
                  <a:lnTo>
                    <a:pt x="44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212354" y="2695396"/>
              <a:ext cx="395288" cy="73025"/>
            </a:xfrm>
            <a:custGeom>
              <a:avLst/>
              <a:gdLst>
                <a:gd name="T0" fmla="*/ 249 w 249"/>
                <a:gd name="T1" fmla="*/ 0 h 46"/>
                <a:gd name="T2" fmla="*/ 182 w 249"/>
                <a:gd name="T3" fmla="*/ 0 h 46"/>
                <a:gd name="T4" fmla="*/ 176 w 249"/>
                <a:gd name="T5" fmla="*/ 15 h 46"/>
                <a:gd name="T6" fmla="*/ 0 w 249"/>
                <a:gd name="T7" fmla="*/ 15 h 46"/>
                <a:gd name="T8" fmla="*/ 0 w 249"/>
                <a:gd name="T9" fmla="*/ 34 h 46"/>
                <a:gd name="T10" fmla="*/ 176 w 249"/>
                <a:gd name="T11" fmla="*/ 34 h 46"/>
                <a:gd name="T12" fmla="*/ 182 w 249"/>
                <a:gd name="T13" fmla="*/ 46 h 46"/>
                <a:gd name="T14" fmla="*/ 249 w 249"/>
                <a:gd name="T15" fmla="*/ 46 h 46"/>
                <a:gd name="T16" fmla="*/ 224 w 249"/>
                <a:gd name="T17" fmla="*/ 24 h 46"/>
                <a:gd name="T18" fmla="*/ 249 w 249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46">
                  <a:moveTo>
                    <a:pt x="249" y="0"/>
                  </a:moveTo>
                  <a:lnTo>
                    <a:pt x="182" y="0"/>
                  </a:lnTo>
                  <a:lnTo>
                    <a:pt x="176" y="15"/>
                  </a:lnTo>
                  <a:lnTo>
                    <a:pt x="0" y="15"/>
                  </a:lnTo>
                  <a:lnTo>
                    <a:pt x="0" y="34"/>
                  </a:lnTo>
                  <a:lnTo>
                    <a:pt x="176" y="34"/>
                  </a:lnTo>
                  <a:lnTo>
                    <a:pt x="182" y="46"/>
                  </a:lnTo>
                  <a:lnTo>
                    <a:pt x="249" y="46"/>
                  </a:lnTo>
                  <a:lnTo>
                    <a:pt x="224" y="24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 rot="2700000">
              <a:off x="5391383" y="2726765"/>
              <a:ext cx="1403350" cy="1403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6191317" y="2588198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191316" y="2311198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46315" y="2588198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740677" y="2311198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91317" y="3818263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191316" y="354126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46315" y="3818263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740677" y="354126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1" name="Freeform 36"/>
          <p:cNvSpPr>
            <a:spLocks noEditPoints="1"/>
          </p:cNvSpPr>
          <p:nvPr/>
        </p:nvSpPr>
        <p:spPr bwMode="auto">
          <a:xfrm>
            <a:off x="4291822" y="3130356"/>
            <a:ext cx="560357" cy="564056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1998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237309" y="2575662"/>
            <a:ext cx="2665810" cy="2599136"/>
            <a:chOff x="4316412" y="1855787"/>
            <a:chExt cx="3554413" cy="34655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422900" y="4210050"/>
              <a:ext cx="1228725" cy="987425"/>
            </a:xfrm>
            <a:custGeom>
              <a:avLst/>
              <a:gdLst>
                <a:gd name="T0" fmla="*/ 249 w 249"/>
                <a:gd name="T1" fmla="*/ 2 h 200"/>
                <a:gd name="T2" fmla="*/ 213 w 249"/>
                <a:gd name="T3" fmla="*/ 0 h 200"/>
                <a:gd name="T4" fmla="*/ 61 w 249"/>
                <a:gd name="T5" fmla="*/ 1 h 200"/>
                <a:gd name="T6" fmla="*/ 61 w 249"/>
                <a:gd name="T7" fmla="*/ 0 h 200"/>
                <a:gd name="T8" fmla="*/ 14 w 249"/>
                <a:gd name="T9" fmla="*/ 5 h 200"/>
                <a:gd name="T10" fmla="*/ 0 w 249"/>
                <a:gd name="T11" fmla="*/ 188 h 200"/>
                <a:gd name="T12" fmla="*/ 64 w 249"/>
                <a:gd name="T13" fmla="*/ 197 h 200"/>
                <a:gd name="T14" fmla="*/ 214 w 249"/>
                <a:gd name="T15" fmla="*/ 200 h 200"/>
                <a:gd name="T16" fmla="*/ 245 w 249"/>
                <a:gd name="T17" fmla="*/ 198 h 200"/>
                <a:gd name="T18" fmla="*/ 249 w 249"/>
                <a:gd name="T19" fmla="*/ 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00">
                  <a:moveTo>
                    <a:pt x="249" y="2"/>
                  </a:moveTo>
                  <a:cubicBezTo>
                    <a:pt x="213" y="0"/>
                    <a:pt x="213" y="0"/>
                    <a:pt x="213" y="0"/>
                  </a:cubicBezTo>
                  <a:cubicBezTo>
                    <a:pt x="169" y="32"/>
                    <a:pt x="107" y="34"/>
                    <a:pt x="61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64" y="197"/>
                    <a:pt x="64" y="197"/>
                    <a:pt x="64" y="197"/>
                  </a:cubicBezTo>
                  <a:cubicBezTo>
                    <a:pt x="107" y="168"/>
                    <a:pt x="170" y="168"/>
                    <a:pt x="214" y="200"/>
                  </a:cubicBezTo>
                  <a:cubicBezTo>
                    <a:pt x="215" y="200"/>
                    <a:pt x="245" y="198"/>
                    <a:pt x="245" y="198"/>
                  </a:cubicBezTo>
                  <a:lnTo>
                    <a:pt x="249" y="2"/>
                  </a:lnTo>
                  <a:close/>
                </a:path>
              </a:pathLst>
            </a:custGeom>
            <a:solidFill>
              <a:schemeClr val="accent4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424613" y="3346450"/>
              <a:ext cx="1282700" cy="1382713"/>
            </a:xfrm>
            <a:custGeom>
              <a:avLst/>
              <a:gdLst>
                <a:gd name="T0" fmla="*/ 260 w 260"/>
                <a:gd name="T1" fmla="*/ 57 h 280"/>
                <a:gd name="T2" fmla="*/ 250 w 260"/>
                <a:gd name="T3" fmla="*/ 92 h 280"/>
                <a:gd name="T4" fmla="*/ 206 w 260"/>
                <a:gd name="T5" fmla="*/ 237 h 280"/>
                <a:gd name="T6" fmla="*/ 206 w 260"/>
                <a:gd name="T7" fmla="*/ 237 h 280"/>
                <a:gd name="T8" fmla="*/ 187 w 260"/>
                <a:gd name="T9" fmla="*/ 280 h 280"/>
                <a:gd name="T10" fmla="*/ 0 w 260"/>
                <a:gd name="T11" fmla="*/ 237 h 280"/>
                <a:gd name="T12" fmla="*/ 8 w 260"/>
                <a:gd name="T13" fmla="*/ 177 h 280"/>
                <a:gd name="T14" fmla="*/ 48 w 260"/>
                <a:gd name="T15" fmla="*/ 39 h 280"/>
                <a:gd name="T16" fmla="*/ 50 w 260"/>
                <a:gd name="T17" fmla="*/ 34 h 280"/>
                <a:gd name="T18" fmla="*/ 64 w 260"/>
                <a:gd name="T19" fmla="*/ 0 h 280"/>
                <a:gd name="T20" fmla="*/ 260 w 260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0" h="280">
                  <a:moveTo>
                    <a:pt x="260" y="57"/>
                  </a:moveTo>
                  <a:cubicBezTo>
                    <a:pt x="250" y="92"/>
                    <a:pt x="250" y="92"/>
                    <a:pt x="250" y="92"/>
                  </a:cubicBezTo>
                  <a:cubicBezTo>
                    <a:pt x="206" y="124"/>
                    <a:pt x="186" y="183"/>
                    <a:pt x="206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187" y="280"/>
                    <a:pt x="187" y="280"/>
                    <a:pt x="187" y="28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49" y="144"/>
                    <a:pt x="64" y="91"/>
                    <a:pt x="48" y="39"/>
                  </a:cubicBezTo>
                  <a:cubicBezTo>
                    <a:pt x="48" y="38"/>
                    <a:pt x="50" y="34"/>
                    <a:pt x="50" y="3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260" y="5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489450" y="3346450"/>
              <a:ext cx="1277938" cy="1382713"/>
            </a:xfrm>
            <a:custGeom>
              <a:avLst/>
              <a:gdLst>
                <a:gd name="T0" fmla="*/ 0 w 259"/>
                <a:gd name="T1" fmla="*/ 57 h 280"/>
                <a:gd name="T2" fmla="*/ 10 w 259"/>
                <a:gd name="T3" fmla="*/ 92 h 280"/>
                <a:gd name="T4" fmla="*/ 53 w 259"/>
                <a:gd name="T5" fmla="*/ 237 h 280"/>
                <a:gd name="T6" fmla="*/ 53 w 259"/>
                <a:gd name="T7" fmla="*/ 237 h 280"/>
                <a:gd name="T8" fmla="*/ 72 w 259"/>
                <a:gd name="T9" fmla="*/ 280 h 280"/>
                <a:gd name="T10" fmla="*/ 259 w 259"/>
                <a:gd name="T11" fmla="*/ 237 h 280"/>
                <a:gd name="T12" fmla="*/ 250 w 259"/>
                <a:gd name="T13" fmla="*/ 177 h 280"/>
                <a:gd name="T14" fmla="*/ 210 w 259"/>
                <a:gd name="T15" fmla="*/ 36 h 280"/>
                <a:gd name="T16" fmla="*/ 210 w 259"/>
                <a:gd name="T17" fmla="*/ 34 h 280"/>
                <a:gd name="T18" fmla="*/ 196 w 259"/>
                <a:gd name="T19" fmla="*/ 0 h 280"/>
                <a:gd name="T20" fmla="*/ 0 w 259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" h="280">
                  <a:moveTo>
                    <a:pt x="0" y="57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54" y="124"/>
                    <a:pt x="73" y="183"/>
                    <a:pt x="53" y="237"/>
                  </a:cubicBezTo>
                  <a:cubicBezTo>
                    <a:pt x="53" y="237"/>
                    <a:pt x="53" y="237"/>
                    <a:pt x="53" y="237"/>
                  </a:cubicBezTo>
                  <a:cubicBezTo>
                    <a:pt x="72" y="280"/>
                    <a:pt x="72" y="280"/>
                    <a:pt x="72" y="280"/>
                  </a:cubicBezTo>
                  <a:cubicBezTo>
                    <a:pt x="259" y="237"/>
                    <a:pt x="259" y="237"/>
                    <a:pt x="259" y="237"/>
                  </a:cubicBezTo>
                  <a:cubicBezTo>
                    <a:pt x="250" y="177"/>
                    <a:pt x="250" y="177"/>
                    <a:pt x="250" y="177"/>
                  </a:cubicBezTo>
                  <a:cubicBezTo>
                    <a:pt x="208" y="144"/>
                    <a:pt x="194" y="88"/>
                    <a:pt x="210" y="36"/>
                  </a:cubicBezTo>
                  <a:cubicBezTo>
                    <a:pt x="210" y="36"/>
                    <a:pt x="210" y="34"/>
                    <a:pt x="210" y="34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0" y="57"/>
                  </a:lnTo>
                  <a:close/>
                </a:path>
              </a:pathLst>
            </a:custGeom>
            <a:solidFill>
              <a:schemeClr val="accent5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746625" y="2162175"/>
              <a:ext cx="1509713" cy="1509713"/>
            </a:xfrm>
            <a:custGeom>
              <a:avLst/>
              <a:gdLst>
                <a:gd name="T0" fmla="*/ 184 w 306"/>
                <a:gd name="T1" fmla="*/ 0 h 306"/>
                <a:gd name="T2" fmla="*/ 155 w 306"/>
                <a:gd name="T3" fmla="*/ 21 h 306"/>
                <a:gd name="T4" fmla="*/ 34 w 306"/>
                <a:gd name="T5" fmla="*/ 113 h 306"/>
                <a:gd name="T6" fmla="*/ 34 w 306"/>
                <a:gd name="T7" fmla="*/ 113 h 306"/>
                <a:gd name="T8" fmla="*/ 0 w 306"/>
                <a:gd name="T9" fmla="*/ 145 h 306"/>
                <a:gd name="T10" fmla="*/ 105 w 306"/>
                <a:gd name="T11" fmla="*/ 306 h 306"/>
                <a:gd name="T12" fmla="*/ 158 w 306"/>
                <a:gd name="T13" fmla="*/ 276 h 306"/>
                <a:gd name="T14" fmla="*/ 278 w 306"/>
                <a:gd name="T15" fmla="*/ 189 h 306"/>
                <a:gd name="T16" fmla="*/ 278 w 306"/>
                <a:gd name="T17" fmla="*/ 189 h 306"/>
                <a:gd name="T18" fmla="*/ 306 w 306"/>
                <a:gd name="T19" fmla="*/ 164 h 306"/>
                <a:gd name="T20" fmla="*/ 184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84" y="0"/>
                  </a:moveTo>
                  <a:cubicBezTo>
                    <a:pt x="155" y="21"/>
                    <a:pt x="155" y="21"/>
                    <a:pt x="155" y="21"/>
                  </a:cubicBezTo>
                  <a:cubicBezTo>
                    <a:pt x="140" y="74"/>
                    <a:pt x="92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58" y="276"/>
                    <a:pt x="158" y="276"/>
                    <a:pt x="158" y="276"/>
                  </a:cubicBezTo>
                  <a:cubicBezTo>
                    <a:pt x="175" y="225"/>
                    <a:pt x="222" y="189"/>
                    <a:pt x="278" y="189"/>
                  </a:cubicBezTo>
                  <a:cubicBezTo>
                    <a:pt x="278" y="189"/>
                    <a:pt x="278" y="189"/>
                    <a:pt x="278" y="189"/>
                  </a:cubicBezTo>
                  <a:cubicBezTo>
                    <a:pt x="306" y="164"/>
                    <a:pt x="306" y="164"/>
                    <a:pt x="306" y="164"/>
                  </a:cubicBezTo>
                  <a:lnTo>
                    <a:pt x="18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935663" y="2162175"/>
              <a:ext cx="1511300" cy="1509713"/>
            </a:xfrm>
            <a:custGeom>
              <a:avLst/>
              <a:gdLst>
                <a:gd name="T0" fmla="*/ 122 w 306"/>
                <a:gd name="T1" fmla="*/ 0 h 306"/>
                <a:gd name="T2" fmla="*/ 151 w 306"/>
                <a:gd name="T3" fmla="*/ 22 h 306"/>
                <a:gd name="T4" fmla="*/ 272 w 306"/>
                <a:gd name="T5" fmla="*/ 113 h 306"/>
                <a:gd name="T6" fmla="*/ 273 w 306"/>
                <a:gd name="T7" fmla="*/ 113 h 306"/>
                <a:gd name="T8" fmla="*/ 306 w 306"/>
                <a:gd name="T9" fmla="*/ 146 h 306"/>
                <a:gd name="T10" fmla="*/ 201 w 306"/>
                <a:gd name="T11" fmla="*/ 306 h 306"/>
                <a:gd name="T12" fmla="*/ 146 w 306"/>
                <a:gd name="T13" fmla="*/ 277 h 306"/>
                <a:gd name="T14" fmla="*/ 29 w 306"/>
                <a:gd name="T15" fmla="*/ 189 h 306"/>
                <a:gd name="T16" fmla="*/ 28 w 306"/>
                <a:gd name="T17" fmla="*/ 189 h 306"/>
                <a:gd name="T18" fmla="*/ 0 w 306"/>
                <a:gd name="T19" fmla="*/ 165 h 306"/>
                <a:gd name="T20" fmla="*/ 122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22" y="0"/>
                  </a:moveTo>
                  <a:cubicBezTo>
                    <a:pt x="151" y="22"/>
                    <a:pt x="151" y="22"/>
                    <a:pt x="151" y="22"/>
                  </a:cubicBezTo>
                  <a:cubicBezTo>
                    <a:pt x="166" y="74"/>
                    <a:pt x="215" y="113"/>
                    <a:pt x="272" y="113"/>
                  </a:cubicBezTo>
                  <a:cubicBezTo>
                    <a:pt x="272" y="113"/>
                    <a:pt x="273" y="113"/>
                    <a:pt x="273" y="113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201" y="306"/>
                    <a:pt x="201" y="306"/>
                    <a:pt x="201" y="306"/>
                  </a:cubicBezTo>
                  <a:cubicBezTo>
                    <a:pt x="146" y="277"/>
                    <a:pt x="146" y="277"/>
                    <a:pt x="146" y="277"/>
                  </a:cubicBezTo>
                  <a:cubicBezTo>
                    <a:pt x="130" y="226"/>
                    <a:pt x="84" y="189"/>
                    <a:pt x="29" y="189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5303838" y="2917825"/>
              <a:ext cx="1589088" cy="1589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226175" y="4081463"/>
              <a:ext cx="1244600" cy="12398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321425" y="4170363"/>
              <a:ext cx="105568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4725988" y="4081463"/>
              <a:ext cx="1239838" cy="12398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4814888" y="4170363"/>
              <a:ext cx="106203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5476875" y="1855787"/>
              <a:ext cx="1243013" cy="1244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5570538" y="1949450"/>
              <a:ext cx="105568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6626225" y="2714625"/>
              <a:ext cx="1244600" cy="1244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6719888" y="2808288"/>
              <a:ext cx="1057275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4316412" y="2714625"/>
              <a:ext cx="1239838" cy="1244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4405313" y="2808288"/>
              <a:ext cx="106203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6191317" y="3404785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91316" y="3127785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6315" y="3404785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40677" y="3127785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780485" y="4599650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80485" y="4322650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34780" y="4599650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29142" y="4322650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Freeform 41"/>
          <p:cNvSpPr>
            <a:spLocks noEditPoints="1"/>
          </p:cNvSpPr>
          <p:nvPr/>
        </p:nvSpPr>
        <p:spPr bwMode="auto">
          <a:xfrm>
            <a:off x="3507531" y="3492772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9"/>
          <p:cNvSpPr>
            <a:spLocks noEditPoints="1"/>
          </p:cNvSpPr>
          <p:nvPr/>
        </p:nvSpPr>
        <p:spPr bwMode="auto">
          <a:xfrm>
            <a:off x="3812422" y="4514031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Freeform 36"/>
          <p:cNvSpPr>
            <a:spLocks noEditPoints="1"/>
          </p:cNvSpPr>
          <p:nvPr/>
        </p:nvSpPr>
        <p:spPr bwMode="auto">
          <a:xfrm>
            <a:off x="4936332" y="4519686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42"/>
          <p:cNvSpPr>
            <a:spLocks noEditPoints="1"/>
          </p:cNvSpPr>
          <p:nvPr/>
        </p:nvSpPr>
        <p:spPr bwMode="auto">
          <a:xfrm>
            <a:off x="5241761" y="3483471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2" name="Group 41"/>
          <p:cNvGrpSpPr/>
          <p:nvPr/>
        </p:nvGrpSpPr>
        <p:grpSpPr>
          <a:xfrm rot="18992324">
            <a:off x="4308033" y="2783782"/>
            <a:ext cx="528078" cy="517515"/>
            <a:chOff x="5051453" y="3960803"/>
            <a:chExt cx="469328" cy="459939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3571237" y="2096354"/>
            <a:ext cx="201398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87620" y="1818491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99053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2702720" y="2466975"/>
            <a:ext cx="3744516" cy="3419475"/>
            <a:chOff x="3603626" y="2146300"/>
            <a:chExt cx="4992688" cy="4559300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795838" y="4283075"/>
              <a:ext cx="1468438" cy="468313"/>
            </a:xfrm>
            <a:custGeom>
              <a:avLst/>
              <a:gdLst>
                <a:gd name="T0" fmla="*/ 0 w 339"/>
                <a:gd name="T1" fmla="*/ 28 h 108"/>
                <a:gd name="T2" fmla="*/ 26 w 339"/>
                <a:gd name="T3" fmla="*/ 30 h 108"/>
                <a:gd name="T4" fmla="*/ 0 w 339"/>
                <a:gd name="T5" fmla="*/ 28 h 108"/>
                <a:gd name="T6" fmla="*/ 330 w 339"/>
                <a:gd name="T7" fmla="*/ 108 h 108"/>
                <a:gd name="T8" fmla="*/ 250 w 339"/>
                <a:gd name="T9" fmla="*/ 62 h 108"/>
                <a:gd name="T10" fmla="*/ 204 w 339"/>
                <a:gd name="T11" fmla="*/ 62 h 108"/>
                <a:gd name="T12" fmla="*/ 165 w 339"/>
                <a:gd name="T13" fmla="*/ 0 h 108"/>
                <a:gd name="T14" fmla="*/ 325 w 339"/>
                <a:gd name="T15" fmla="*/ 62 h 108"/>
                <a:gd name="T16" fmla="*/ 279 w 339"/>
                <a:gd name="T17" fmla="*/ 62 h 108"/>
                <a:gd name="T18" fmla="*/ 339 w 339"/>
                <a:gd name="T19" fmla="*/ 102 h 108"/>
                <a:gd name="T20" fmla="*/ 330 w 339"/>
                <a:gd name="T21" fmla="*/ 108 h 108"/>
                <a:gd name="T22" fmla="*/ 18 w 339"/>
                <a:gd name="T23" fmla="*/ 34 h 108"/>
                <a:gd name="T24" fmla="*/ 13 w 339"/>
                <a:gd name="T25" fmla="*/ 29 h 108"/>
                <a:gd name="T26" fmla="*/ 12 w 339"/>
                <a:gd name="T27" fmla="*/ 27 h 108"/>
                <a:gd name="T28" fmla="*/ 5 w 339"/>
                <a:gd name="T29" fmla="*/ 28 h 108"/>
                <a:gd name="T30" fmla="*/ 12 w 339"/>
                <a:gd name="T31" fmla="*/ 33 h 108"/>
                <a:gd name="T32" fmla="*/ 18 w 339"/>
                <a:gd name="T33" fmla="*/ 34 h 108"/>
                <a:gd name="T34" fmla="*/ 183 w 339"/>
                <a:gd name="T35" fmla="*/ 84 h 108"/>
                <a:gd name="T36" fmla="*/ 182 w 339"/>
                <a:gd name="T37" fmla="*/ 84 h 108"/>
                <a:gd name="T38" fmla="*/ 184 w 339"/>
                <a:gd name="T39" fmla="*/ 84 h 108"/>
                <a:gd name="T40" fmla="*/ 183 w 339"/>
                <a:gd name="T41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9" h="108">
                  <a:moveTo>
                    <a:pt x="0" y="28"/>
                  </a:moveTo>
                  <a:cubicBezTo>
                    <a:pt x="0" y="28"/>
                    <a:pt x="13" y="29"/>
                    <a:pt x="26" y="30"/>
                  </a:cubicBezTo>
                  <a:cubicBezTo>
                    <a:pt x="0" y="28"/>
                    <a:pt x="0" y="28"/>
                    <a:pt x="0" y="28"/>
                  </a:cubicBezTo>
                  <a:close/>
                  <a:moveTo>
                    <a:pt x="330" y="108"/>
                  </a:moveTo>
                  <a:cubicBezTo>
                    <a:pt x="250" y="62"/>
                    <a:pt x="250" y="62"/>
                    <a:pt x="250" y="62"/>
                  </a:cubicBezTo>
                  <a:cubicBezTo>
                    <a:pt x="204" y="62"/>
                    <a:pt x="204" y="62"/>
                    <a:pt x="204" y="62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339" y="102"/>
                    <a:pt x="339" y="102"/>
                    <a:pt x="339" y="102"/>
                  </a:cubicBezTo>
                  <a:cubicBezTo>
                    <a:pt x="330" y="108"/>
                    <a:pt x="330" y="108"/>
                    <a:pt x="330" y="108"/>
                  </a:cubicBezTo>
                  <a:close/>
                  <a:moveTo>
                    <a:pt x="18" y="34"/>
                  </a:moveTo>
                  <a:cubicBezTo>
                    <a:pt x="16" y="32"/>
                    <a:pt x="14" y="31"/>
                    <a:pt x="13" y="29"/>
                  </a:cubicBezTo>
                  <a:cubicBezTo>
                    <a:pt x="12" y="28"/>
                    <a:pt x="12" y="28"/>
                    <a:pt x="12" y="27"/>
                  </a:cubicBezTo>
                  <a:cubicBezTo>
                    <a:pt x="8" y="27"/>
                    <a:pt x="5" y="27"/>
                    <a:pt x="5" y="28"/>
                  </a:cubicBezTo>
                  <a:cubicBezTo>
                    <a:pt x="3" y="28"/>
                    <a:pt x="8" y="31"/>
                    <a:pt x="12" y="33"/>
                  </a:cubicBezTo>
                  <a:cubicBezTo>
                    <a:pt x="14" y="33"/>
                    <a:pt x="16" y="34"/>
                    <a:pt x="18" y="34"/>
                  </a:cubicBezTo>
                  <a:close/>
                  <a:moveTo>
                    <a:pt x="183" y="84"/>
                  </a:moveTo>
                  <a:cubicBezTo>
                    <a:pt x="182" y="84"/>
                    <a:pt x="182" y="84"/>
                    <a:pt x="182" y="84"/>
                  </a:cubicBezTo>
                  <a:cubicBezTo>
                    <a:pt x="184" y="84"/>
                    <a:pt x="184" y="84"/>
                    <a:pt x="184" y="84"/>
                  </a:cubicBezTo>
                  <a:lnTo>
                    <a:pt x="183" y="84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013326" y="2744788"/>
              <a:ext cx="2147888" cy="1212850"/>
            </a:xfrm>
            <a:custGeom>
              <a:avLst/>
              <a:gdLst>
                <a:gd name="T0" fmla="*/ 408 w 496"/>
                <a:gd name="T1" fmla="*/ 49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49 h 280"/>
                <a:gd name="T8" fmla="*/ 408 w 496"/>
                <a:gd name="T9" fmla="*/ 4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49"/>
                  </a:moveTo>
                  <a:cubicBezTo>
                    <a:pt x="496" y="99"/>
                    <a:pt x="496" y="180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0"/>
                    <a:pt x="0" y="99"/>
                    <a:pt x="88" y="49"/>
                  </a:cubicBezTo>
                  <a:cubicBezTo>
                    <a:pt x="176" y="0"/>
                    <a:pt x="319" y="0"/>
                    <a:pt x="408" y="49"/>
                  </a:cubicBezTo>
                  <a:close/>
                </a:path>
              </a:pathLst>
            </a:custGeom>
            <a:solidFill>
              <a:srgbClr val="EC8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03626" y="3711575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6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6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825876" y="4598988"/>
              <a:ext cx="4545013" cy="63341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603626" y="3125788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5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5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13288" y="323056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868863" y="3616325"/>
              <a:ext cx="3176588" cy="6318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713288" y="264001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103813" y="2747963"/>
              <a:ext cx="1962150" cy="1209675"/>
            </a:xfrm>
            <a:custGeom>
              <a:avLst/>
              <a:gdLst>
                <a:gd name="T0" fmla="*/ 1 w 453"/>
                <a:gd name="T1" fmla="*/ 0 h 279"/>
                <a:gd name="T2" fmla="*/ 452 w 453"/>
                <a:gd name="T3" fmla="*/ 0 h 279"/>
                <a:gd name="T4" fmla="*/ 452 w 453"/>
                <a:gd name="T5" fmla="*/ 136 h 279"/>
                <a:gd name="T6" fmla="*/ 452 w 453"/>
                <a:gd name="T7" fmla="*/ 142 h 279"/>
                <a:gd name="T8" fmla="*/ 452 w 453"/>
                <a:gd name="T9" fmla="*/ 146 h 279"/>
                <a:gd name="T10" fmla="*/ 452 w 453"/>
                <a:gd name="T11" fmla="*/ 146 h 279"/>
                <a:gd name="T12" fmla="*/ 386 w 453"/>
                <a:gd name="T13" fmla="*/ 229 h 279"/>
                <a:gd name="T14" fmla="*/ 67 w 453"/>
                <a:gd name="T15" fmla="*/ 229 h 279"/>
                <a:gd name="T16" fmla="*/ 1 w 453"/>
                <a:gd name="T17" fmla="*/ 146 h 279"/>
                <a:gd name="T18" fmla="*/ 1 w 453"/>
                <a:gd name="T19" fmla="*/ 146 h 279"/>
                <a:gd name="T20" fmla="*/ 1 w 453"/>
                <a:gd name="T21" fmla="*/ 146 h 279"/>
                <a:gd name="T22" fmla="*/ 1 w 453"/>
                <a:gd name="T23" fmla="*/ 132 h 279"/>
                <a:gd name="T24" fmla="*/ 1 w 453"/>
                <a:gd name="T2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279">
                  <a:moveTo>
                    <a:pt x="1" y="0"/>
                  </a:moveTo>
                  <a:cubicBezTo>
                    <a:pt x="452" y="0"/>
                    <a:pt x="452" y="0"/>
                    <a:pt x="452" y="0"/>
                  </a:cubicBezTo>
                  <a:cubicBezTo>
                    <a:pt x="452" y="136"/>
                    <a:pt x="452" y="136"/>
                    <a:pt x="452" y="136"/>
                  </a:cubicBezTo>
                  <a:cubicBezTo>
                    <a:pt x="453" y="138"/>
                    <a:pt x="453" y="140"/>
                    <a:pt x="452" y="142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49" y="176"/>
                    <a:pt x="427" y="206"/>
                    <a:pt x="386" y="229"/>
                  </a:cubicBezTo>
                  <a:cubicBezTo>
                    <a:pt x="298" y="279"/>
                    <a:pt x="155" y="279"/>
                    <a:pt x="67" y="229"/>
                  </a:cubicBezTo>
                  <a:cubicBezTo>
                    <a:pt x="26" y="206"/>
                    <a:pt x="4" y="17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0" y="141"/>
                    <a:pt x="0" y="137"/>
                    <a:pt x="1" y="1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13326" y="2146300"/>
              <a:ext cx="2147888" cy="1212850"/>
            </a:xfrm>
            <a:custGeom>
              <a:avLst/>
              <a:gdLst>
                <a:gd name="T0" fmla="*/ 408 w 496"/>
                <a:gd name="T1" fmla="*/ 50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50 h 280"/>
                <a:gd name="T8" fmla="*/ 408 w 496"/>
                <a:gd name="T9" fmla="*/ 5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50"/>
                  </a:moveTo>
                  <a:cubicBezTo>
                    <a:pt x="496" y="100"/>
                    <a:pt x="496" y="181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1"/>
                    <a:pt x="0" y="100"/>
                    <a:pt x="88" y="50"/>
                  </a:cubicBezTo>
                  <a:cubicBezTo>
                    <a:pt x="176" y="0"/>
                    <a:pt x="319" y="0"/>
                    <a:pt x="408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7110413" y="4127500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7110413" y="4062413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7045326" y="40973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7070726" y="41100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7127876" y="4079875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960938" y="2852738"/>
              <a:ext cx="52388" cy="73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021263" y="2822575"/>
              <a:ext cx="52388" cy="1031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" name="Teardrop 23"/>
          <p:cNvSpPr/>
          <p:nvPr/>
        </p:nvSpPr>
        <p:spPr>
          <a:xfrm rot="8100000">
            <a:off x="3478917" y="2019149"/>
            <a:ext cx="613352" cy="613352"/>
          </a:xfrm>
          <a:prstGeom prst="teardrop">
            <a:avLst>
              <a:gd name="adj" fmla="val 1173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5" name="Teardrop 24"/>
          <p:cNvSpPr/>
          <p:nvPr/>
        </p:nvSpPr>
        <p:spPr>
          <a:xfrm rot="8100000">
            <a:off x="5714485" y="2477382"/>
            <a:ext cx="719756" cy="719756"/>
          </a:xfrm>
          <a:prstGeom prst="teardrop">
            <a:avLst>
              <a:gd name="adj" fmla="val 117391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Teardrop 25"/>
          <p:cNvSpPr/>
          <p:nvPr/>
        </p:nvSpPr>
        <p:spPr>
          <a:xfrm rot="8100000">
            <a:off x="2403350" y="2876028"/>
            <a:ext cx="909350" cy="909350"/>
          </a:xfrm>
          <a:prstGeom prst="teardrop">
            <a:avLst>
              <a:gd name="adj" fmla="val 117391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/>
          <p:cNvSpPr txBox="1"/>
          <p:nvPr/>
        </p:nvSpPr>
        <p:spPr>
          <a:xfrm>
            <a:off x="3621926" y="2128610"/>
            <a:ext cx="32733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spc="225" dirty="0">
                <a:solidFill>
                  <a:schemeClr val="bg1"/>
                </a:solidFill>
                <a:latin typeface="+mj-lt"/>
              </a:rPr>
              <a:t>01</a:t>
            </a:r>
            <a:endParaRPr lang="en-US" sz="21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71423" y="2550453"/>
            <a:ext cx="4058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spc="225" dirty="0">
                <a:solidFill>
                  <a:schemeClr val="bg1"/>
                </a:solidFill>
                <a:latin typeface="+mj-lt"/>
              </a:rPr>
              <a:t>02</a:t>
            </a:r>
            <a:endParaRPr lang="en-US" sz="27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39053" y="2949891"/>
            <a:ext cx="43794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486527" y="2688952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6526" y="241195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11629" y="2217052"/>
            <a:ext cx="290479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78472" y="194005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12834" y="3252825"/>
            <a:ext cx="148224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57136" y="2975825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35228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327548" y="2077131"/>
            <a:ext cx="6488906" cy="2952751"/>
            <a:chOff x="1770063" y="1626508"/>
            <a:chExt cx="8651875" cy="393700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523038" y="1626508"/>
              <a:ext cx="784225" cy="709613"/>
            </a:xfrm>
            <a:custGeom>
              <a:avLst/>
              <a:gdLst>
                <a:gd name="T0" fmla="*/ 108 w 112"/>
                <a:gd name="T1" fmla="*/ 38 h 101"/>
                <a:gd name="T2" fmla="*/ 92 w 112"/>
                <a:gd name="T3" fmla="*/ 12 h 101"/>
                <a:gd name="T4" fmla="*/ 71 w 112"/>
                <a:gd name="T5" fmla="*/ 0 h 101"/>
                <a:gd name="T6" fmla="*/ 41 w 112"/>
                <a:gd name="T7" fmla="*/ 0 h 101"/>
                <a:gd name="T8" fmla="*/ 20 w 112"/>
                <a:gd name="T9" fmla="*/ 12 h 101"/>
                <a:gd name="T10" fmla="*/ 5 w 112"/>
                <a:gd name="T11" fmla="*/ 38 h 101"/>
                <a:gd name="T12" fmla="*/ 5 w 112"/>
                <a:gd name="T13" fmla="*/ 62 h 101"/>
                <a:gd name="T14" fmla="*/ 20 w 112"/>
                <a:gd name="T15" fmla="*/ 89 h 101"/>
                <a:gd name="T16" fmla="*/ 41 w 112"/>
                <a:gd name="T17" fmla="*/ 101 h 101"/>
                <a:gd name="T18" fmla="*/ 71 w 112"/>
                <a:gd name="T19" fmla="*/ 101 h 101"/>
                <a:gd name="T20" fmla="*/ 92 w 112"/>
                <a:gd name="T21" fmla="*/ 89 h 101"/>
                <a:gd name="T22" fmla="*/ 108 w 112"/>
                <a:gd name="T23" fmla="*/ 62 h 101"/>
                <a:gd name="T24" fmla="*/ 108 w 112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01">
                  <a:moveTo>
                    <a:pt x="108" y="38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4"/>
                    <a:pt x="80" y="0"/>
                    <a:pt x="7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4" y="4"/>
                    <a:pt x="20" y="12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0" y="46"/>
                    <a:pt x="0" y="55"/>
                    <a:pt x="5" y="62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24" y="96"/>
                    <a:pt x="32" y="101"/>
                    <a:pt x="41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80" y="101"/>
                    <a:pt x="88" y="96"/>
                    <a:pt x="92" y="89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12" y="55"/>
                    <a:pt x="112" y="46"/>
                    <a:pt x="108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246438" y="1626508"/>
              <a:ext cx="777875" cy="709613"/>
            </a:xfrm>
            <a:custGeom>
              <a:avLst/>
              <a:gdLst>
                <a:gd name="T0" fmla="*/ 107 w 111"/>
                <a:gd name="T1" fmla="*/ 38 h 101"/>
                <a:gd name="T2" fmla="*/ 91 w 111"/>
                <a:gd name="T3" fmla="*/ 12 h 101"/>
                <a:gd name="T4" fmla="*/ 71 w 111"/>
                <a:gd name="T5" fmla="*/ 0 h 101"/>
                <a:gd name="T6" fmla="*/ 40 w 111"/>
                <a:gd name="T7" fmla="*/ 0 h 101"/>
                <a:gd name="T8" fmla="*/ 19 w 111"/>
                <a:gd name="T9" fmla="*/ 12 h 101"/>
                <a:gd name="T10" fmla="*/ 4 w 111"/>
                <a:gd name="T11" fmla="*/ 38 h 101"/>
                <a:gd name="T12" fmla="*/ 4 w 111"/>
                <a:gd name="T13" fmla="*/ 62 h 101"/>
                <a:gd name="T14" fmla="*/ 19 w 111"/>
                <a:gd name="T15" fmla="*/ 89 h 101"/>
                <a:gd name="T16" fmla="*/ 40 w 111"/>
                <a:gd name="T17" fmla="*/ 101 h 101"/>
                <a:gd name="T18" fmla="*/ 71 w 111"/>
                <a:gd name="T19" fmla="*/ 101 h 101"/>
                <a:gd name="T20" fmla="*/ 91 w 111"/>
                <a:gd name="T21" fmla="*/ 89 h 101"/>
                <a:gd name="T22" fmla="*/ 107 w 111"/>
                <a:gd name="T23" fmla="*/ 62 h 101"/>
                <a:gd name="T24" fmla="*/ 107 w 111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1">
                  <a:moveTo>
                    <a:pt x="107" y="38"/>
                  </a:moveTo>
                  <a:cubicBezTo>
                    <a:pt x="91" y="12"/>
                    <a:pt x="91" y="12"/>
                    <a:pt x="91" y="12"/>
                  </a:cubicBezTo>
                  <a:cubicBezTo>
                    <a:pt x="87" y="4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4"/>
                    <a:pt x="19" y="1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46"/>
                    <a:pt x="0" y="55"/>
                    <a:pt x="4" y="62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24" y="96"/>
                    <a:pt x="31" y="101"/>
                    <a:pt x="40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9" y="101"/>
                    <a:pt x="87" y="96"/>
                    <a:pt x="91" y="89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11" y="55"/>
                    <a:pt x="111" y="46"/>
                    <a:pt x="107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548063" y="1796371"/>
              <a:ext cx="174625" cy="182563"/>
            </a:xfrm>
            <a:custGeom>
              <a:avLst/>
              <a:gdLst>
                <a:gd name="T0" fmla="*/ 12 w 25"/>
                <a:gd name="T1" fmla="*/ 26 h 26"/>
                <a:gd name="T2" fmla="*/ 0 w 25"/>
                <a:gd name="T3" fmla="*/ 13 h 26"/>
                <a:gd name="T4" fmla="*/ 12 w 25"/>
                <a:gd name="T5" fmla="*/ 0 h 26"/>
                <a:gd name="T6" fmla="*/ 25 w 25"/>
                <a:gd name="T7" fmla="*/ 13 h 26"/>
                <a:gd name="T8" fmla="*/ 12 w 25"/>
                <a:gd name="T9" fmla="*/ 26 h 26"/>
                <a:gd name="T10" fmla="*/ 12 w 25"/>
                <a:gd name="T11" fmla="*/ 3 h 26"/>
                <a:gd name="T12" fmla="*/ 3 w 25"/>
                <a:gd name="T13" fmla="*/ 13 h 26"/>
                <a:gd name="T14" fmla="*/ 12 w 25"/>
                <a:gd name="T15" fmla="*/ 22 h 26"/>
                <a:gd name="T16" fmla="*/ 22 w 25"/>
                <a:gd name="T17" fmla="*/ 13 h 26"/>
                <a:gd name="T18" fmla="*/ 12 w 25"/>
                <a:gd name="T19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6">
                  <a:moveTo>
                    <a:pt x="12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5" y="6"/>
                    <a:pt x="25" y="13"/>
                  </a:cubicBezTo>
                  <a:cubicBezTo>
                    <a:pt x="25" y="20"/>
                    <a:pt x="19" y="26"/>
                    <a:pt x="12" y="26"/>
                  </a:cubicBezTo>
                  <a:close/>
                  <a:moveTo>
                    <a:pt x="12" y="3"/>
                  </a:moveTo>
                  <a:cubicBezTo>
                    <a:pt x="7" y="3"/>
                    <a:pt x="3" y="8"/>
                    <a:pt x="3" y="13"/>
                  </a:cubicBezTo>
                  <a:cubicBezTo>
                    <a:pt x="3" y="18"/>
                    <a:pt x="7" y="22"/>
                    <a:pt x="12" y="22"/>
                  </a:cubicBezTo>
                  <a:cubicBezTo>
                    <a:pt x="18" y="22"/>
                    <a:pt x="22" y="18"/>
                    <a:pt x="22" y="13"/>
                  </a:cubicBezTo>
                  <a:cubicBezTo>
                    <a:pt x="22" y="8"/>
                    <a:pt x="18" y="3"/>
                    <a:pt x="1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498851" y="1950358"/>
              <a:ext cx="273050" cy="209550"/>
            </a:xfrm>
            <a:custGeom>
              <a:avLst/>
              <a:gdLst>
                <a:gd name="T0" fmla="*/ 33 w 39"/>
                <a:gd name="T1" fmla="*/ 30 h 30"/>
                <a:gd name="T2" fmla="*/ 6 w 39"/>
                <a:gd name="T3" fmla="*/ 30 h 30"/>
                <a:gd name="T4" fmla="*/ 0 w 39"/>
                <a:gd name="T5" fmla="*/ 25 h 30"/>
                <a:gd name="T6" fmla="*/ 0 w 39"/>
                <a:gd name="T7" fmla="*/ 20 h 30"/>
                <a:gd name="T8" fmla="*/ 17 w 39"/>
                <a:gd name="T9" fmla="*/ 0 h 30"/>
                <a:gd name="T10" fmla="*/ 32 w 39"/>
                <a:gd name="T11" fmla="*/ 5 h 30"/>
                <a:gd name="T12" fmla="*/ 39 w 39"/>
                <a:gd name="T13" fmla="*/ 20 h 30"/>
                <a:gd name="T14" fmla="*/ 39 w 39"/>
                <a:gd name="T15" fmla="*/ 25 h 30"/>
                <a:gd name="T16" fmla="*/ 33 w 39"/>
                <a:gd name="T17" fmla="*/ 30 h 30"/>
                <a:gd name="T18" fmla="*/ 19 w 39"/>
                <a:gd name="T19" fmla="*/ 4 h 30"/>
                <a:gd name="T20" fmla="*/ 18 w 39"/>
                <a:gd name="T21" fmla="*/ 4 h 30"/>
                <a:gd name="T22" fmla="*/ 18 w 39"/>
                <a:gd name="T23" fmla="*/ 4 h 30"/>
                <a:gd name="T24" fmla="*/ 3 w 39"/>
                <a:gd name="T25" fmla="*/ 20 h 30"/>
                <a:gd name="T26" fmla="*/ 3 w 39"/>
                <a:gd name="T27" fmla="*/ 25 h 30"/>
                <a:gd name="T28" fmla="*/ 6 w 39"/>
                <a:gd name="T29" fmla="*/ 27 h 30"/>
                <a:gd name="T30" fmla="*/ 33 w 39"/>
                <a:gd name="T31" fmla="*/ 27 h 30"/>
                <a:gd name="T32" fmla="*/ 35 w 39"/>
                <a:gd name="T33" fmla="*/ 25 h 30"/>
                <a:gd name="T34" fmla="*/ 35 w 39"/>
                <a:gd name="T35" fmla="*/ 20 h 30"/>
                <a:gd name="T36" fmla="*/ 30 w 39"/>
                <a:gd name="T37" fmla="*/ 8 h 30"/>
                <a:gd name="T38" fmla="*/ 19 w 39"/>
                <a:gd name="T39" fmla="*/ 4 h 30"/>
                <a:gd name="T40" fmla="*/ 18 w 39"/>
                <a:gd name="T41" fmla="*/ 2 h 30"/>
                <a:gd name="T42" fmla="*/ 18 w 39"/>
                <a:gd name="T43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0">
                  <a:moveTo>
                    <a:pt x="33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3" y="30"/>
                    <a:pt x="0" y="28"/>
                    <a:pt x="0" y="2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0"/>
                    <a:pt x="8" y="1"/>
                    <a:pt x="17" y="0"/>
                  </a:cubicBezTo>
                  <a:cubicBezTo>
                    <a:pt x="23" y="0"/>
                    <a:pt x="28" y="2"/>
                    <a:pt x="32" y="5"/>
                  </a:cubicBezTo>
                  <a:cubicBezTo>
                    <a:pt x="36" y="9"/>
                    <a:pt x="39" y="14"/>
                    <a:pt x="39" y="20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8"/>
                    <a:pt x="36" y="30"/>
                    <a:pt x="33" y="30"/>
                  </a:cubicBezTo>
                  <a:close/>
                  <a:moveTo>
                    <a:pt x="19" y="4"/>
                  </a:moveTo>
                  <a:cubicBezTo>
                    <a:pt x="19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0" y="4"/>
                    <a:pt x="3" y="12"/>
                    <a:pt x="3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4" y="27"/>
                    <a:pt x="6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5" y="2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15"/>
                    <a:pt x="33" y="11"/>
                    <a:pt x="30" y="8"/>
                  </a:cubicBezTo>
                  <a:cubicBezTo>
                    <a:pt x="27" y="5"/>
                    <a:pt x="23" y="4"/>
                    <a:pt x="19" y="4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61163" y="1809071"/>
              <a:ext cx="307975" cy="301625"/>
            </a:xfrm>
            <a:custGeom>
              <a:avLst/>
              <a:gdLst>
                <a:gd name="T0" fmla="*/ 42 w 44"/>
                <a:gd name="T1" fmla="*/ 43 h 43"/>
                <a:gd name="T2" fmla="*/ 5 w 44"/>
                <a:gd name="T3" fmla="*/ 43 h 43"/>
                <a:gd name="T4" fmla="*/ 0 w 44"/>
                <a:gd name="T5" fmla="*/ 38 h 43"/>
                <a:gd name="T6" fmla="*/ 0 w 44"/>
                <a:gd name="T7" fmla="*/ 1 h 43"/>
                <a:gd name="T8" fmla="*/ 2 w 44"/>
                <a:gd name="T9" fmla="*/ 0 h 43"/>
                <a:gd name="T10" fmla="*/ 3 w 44"/>
                <a:gd name="T11" fmla="*/ 1 h 43"/>
                <a:gd name="T12" fmla="*/ 3 w 44"/>
                <a:gd name="T13" fmla="*/ 38 h 43"/>
                <a:gd name="T14" fmla="*/ 5 w 44"/>
                <a:gd name="T15" fmla="*/ 40 h 43"/>
                <a:gd name="T16" fmla="*/ 42 w 44"/>
                <a:gd name="T17" fmla="*/ 40 h 43"/>
                <a:gd name="T18" fmla="*/ 44 w 44"/>
                <a:gd name="T19" fmla="*/ 42 h 43"/>
                <a:gd name="T20" fmla="*/ 42 w 44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43">
                  <a:moveTo>
                    <a:pt x="42" y="43"/>
                  </a:moveTo>
                  <a:cubicBezTo>
                    <a:pt x="5" y="43"/>
                    <a:pt x="5" y="43"/>
                    <a:pt x="5" y="43"/>
                  </a:cubicBezTo>
                  <a:cubicBezTo>
                    <a:pt x="2" y="43"/>
                    <a:pt x="0" y="41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40"/>
                    <a:pt x="5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3" y="40"/>
                    <a:pt x="44" y="41"/>
                    <a:pt x="44" y="42"/>
                  </a:cubicBezTo>
                  <a:cubicBezTo>
                    <a:pt x="44" y="42"/>
                    <a:pt x="43" y="43"/>
                    <a:pt x="42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10376" y="1823358"/>
              <a:ext cx="244475" cy="196850"/>
            </a:xfrm>
            <a:custGeom>
              <a:avLst/>
              <a:gdLst>
                <a:gd name="T0" fmla="*/ 33 w 35"/>
                <a:gd name="T1" fmla="*/ 28 h 28"/>
                <a:gd name="T2" fmla="*/ 33 w 35"/>
                <a:gd name="T3" fmla="*/ 28 h 28"/>
                <a:gd name="T4" fmla="*/ 16 w 35"/>
                <a:gd name="T5" fmla="*/ 24 h 28"/>
                <a:gd name="T6" fmla="*/ 16 w 35"/>
                <a:gd name="T7" fmla="*/ 12 h 28"/>
                <a:gd name="T8" fmla="*/ 8 w 35"/>
                <a:gd name="T9" fmla="*/ 12 h 28"/>
                <a:gd name="T10" fmla="*/ 1 w 35"/>
                <a:gd name="T11" fmla="*/ 3 h 28"/>
                <a:gd name="T12" fmla="*/ 1 w 35"/>
                <a:gd name="T13" fmla="*/ 1 h 28"/>
                <a:gd name="T14" fmla="*/ 3 w 35"/>
                <a:gd name="T15" fmla="*/ 1 h 28"/>
                <a:gd name="T16" fmla="*/ 9 w 35"/>
                <a:gd name="T17" fmla="*/ 9 h 28"/>
                <a:gd name="T18" fmla="*/ 18 w 35"/>
                <a:gd name="T19" fmla="*/ 9 h 28"/>
                <a:gd name="T20" fmla="*/ 18 w 35"/>
                <a:gd name="T21" fmla="*/ 21 h 28"/>
                <a:gd name="T22" fmla="*/ 33 w 35"/>
                <a:gd name="T23" fmla="*/ 25 h 28"/>
                <a:gd name="T24" fmla="*/ 34 w 35"/>
                <a:gd name="T25" fmla="*/ 27 h 28"/>
                <a:gd name="T26" fmla="*/ 33 w 35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8">
                  <a:moveTo>
                    <a:pt x="33" y="28"/>
                  </a:moveTo>
                  <a:cubicBezTo>
                    <a:pt x="33" y="28"/>
                    <a:pt x="33" y="28"/>
                    <a:pt x="33" y="2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6"/>
                    <a:pt x="35" y="26"/>
                    <a:pt x="34" y="27"/>
                  </a:cubicBezTo>
                  <a:cubicBezTo>
                    <a:pt x="34" y="28"/>
                    <a:pt x="34" y="28"/>
                    <a:pt x="33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991351" y="1956708"/>
              <a:ext cx="63500" cy="98425"/>
            </a:xfrm>
            <a:custGeom>
              <a:avLst/>
              <a:gdLst>
                <a:gd name="T0" fmla="*/ 1 w 9"/>
                <a:gd name="T1" fmla="*/ 14 h 14"/>
                <a:gd name="T2" fmla="*/ 0 w 9"/>
                <a:gd name="T3" fmla="*/ 13 h 14"/>
                <a:gd name="T4" fmla="*/ 1 w 9"/>
                <a:gd name="T5" fmla="*/ 11 h 14"/>
                <a:gd name="T6" fmla="*/ 6 w 9"/>
                <a:gd name="T7" fmla="*/ 8 h 14"/>
                <a:gd name="T8" fmla="*/ 2 w 9"/>
                <a:gd name="T9" fmla="*/ 2 h 14"/>
                <a:gd name="T10" fmla="*/ 2 w 9"/>
                <a:gd name="T11" fmla="*/ 0 h 14"/>
                <a:gd name="T12" fmla="*/ 4 w 9"/>
                <a:gd name="T13" fmla="*/ 0 h 14"/>
                <a:gd name="T14" fmla="*/ 8 w 9"/>
                <a:gd name="T15" fmla="*/ 6 h 14"/>
                <a:gd name="T16" fmla="*/ 8 w 9"/>
                <a:gd name="T17" fmla="*/ 10 h 14"/>
                <a:gd name="T18" fmla="*/ 2 w 9"/>
                <a:gd name="T19" fmla="*/ 14 h 14"/>
                <a:gd name="T20" fmla="*/ 1 w 9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4">
                  <a:moveTo>
                    <a:pt x="1" y="14"/>
                  </a:moveTo>
                  <a:cubicBezTo>
                    <a:pt x="1" y="14"/>
                    <a:pt x="1" y="14"/>
                    <a:pt x="0" y="13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7"/>
                    <a:pt x="9" y="9"/>
                    <a:pt x="8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816768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19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19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7" y="5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5"/>
                    <a:pt x="19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24" y="97"/>
                    <a:pt x="31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9" y="102"/>
                    <a:pt x="87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434388" y="5185683"/>
              <a:ext cx="244475" cy="188913"/>
            </a:xfrm>
            <a:custGeom>
              <a:avLst/>
              <a:gdLst>
                <a:gd name="T0" fmla="*/ 29 w 35"/>
                <a:gd name="T1" fmla="*/ 27 h 27"/>
                <a:gd name="T2" fmla="*/ 6 w 35"/>
                <a:gd name="T3" fmla="*/ 27 h 27"/>
                <a:gd name="T4" fmla="*/ 0 w 35"/>
                <a:gd name="T5" fmla="*/ 21 h 27"/>
                <a:gd name="T6" fmla="*/ 0 w 35"/>
                <a:gd name="T7" fmla="*/ 2 h 27"/>
                <a:gd name="T8" fmla="*/ 2 w 35"/>
                <a:gd name="T9" fmla="*/ 0 h 27"/>
                <a:gd name="T10" fmla="*/ 3 w 35"/>
                <a:gd name="T11" fmla="*/ 2 h 27"/>
                <a:gd name="T12" fmla="*/ 3 w 35"/>
                <a:gd name="T13" fmla="*/ 21 h 27"/>
                <a:gd name="T14" fmla="*/ 6 w 35"/>
                <a:gd name="T15" fmla="*/ 24 h 27"/>
                <a:gd name="T16" fmla="*/ 29 w 35"/>
                <a:gd name="T17" fmla="*/ 24 h 27"/>
                <a:gd name="T18" fmla="*/ 32 w 35"/>
                <a:gd name="T19" fmla="*/ 21 h 27"/>
                <a:gd name="T20" fmla="*/ 32 w 35"/>
                <a:gd name="T21" fmla="*/ 2 h 27"/>
                <a:gd name="T22" fmla="*/ 33 w 35"/>
                <a:gd name="T23" fmla="*/ 0 h 27"/>
                <a:gd name="T24" fmla="*/ 35 w 35"/>
                <a:gd name="T25" fmla="*/ 2 h 27"/>
                <a:gd name="T26" fmla="*/ 35 w 35"/>
                <a:gd name="T27" fmla="*/ 21 h 27"/>
                <a:gd name="T28" fmla="*/ 29 w 35"/>
                <a:gd name="T2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7">
                  <a:moveTo>
                    <a:pt x="29" y="27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3"/>
                    <a:pt x="4" y="24"/>
                    <a:pt x="6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2" y="23"/>
                    <a:pt x="32" y="2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5" y="1"/>
                    <a:pt x="35" y="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4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364538" y="5038046"/>
              <a:ext cx="384175" cy="196850"/>
            </a:xfrm>
            <a:custGeom>
              <a:avLst/>
              <a:gdLst>
                <a:gd name="T0" fmla="*/ 53 w 55"/>
                <a:gd name="T1" fmla="*/ 27 h 28"/>
                <a:gd name="T2" fmla="*/ 52 w 55"/>
                <a:gd name="T3" fmla="*/ 27 h 28"/>
                <a:gd name="T4" fmla="*/ 29 w 55"/>
                <a:gd name="T5" fmla="*/ 4 h 28"/>
                <a:gd name="T6" fmla="*/ 26 w 55"/>
                <a:gd name="T7" fmla="*/ 4 h 28"/>
                <a:gd name="T8" fmla="*/ 3 w 55"/>
                <a:gd name="T9" fmla="*/ 27 h 28"/>
                <a:gd name="T10" fmla="*/ 0 w 55"/>
                <a:gd name="T11" fmla="*/ 27 h 28"/>
                <a:gd name="T12" fmla="*/ 0 w 55"/>
                <a:gd name="T13" fmla="*/ 25 h 28"/>
                <a:gd name="T14" fmla="*/ 24 w 55"/>
                <a:gd name="T15" fmla="*/ 2 h 28"/>
                <a:gd name="T16" fmla="*/ 31 w 55"/>
                <a:gd name="T17" fmla="*/ 2 h 28"/>
                <a:gd name="T18" fmla="*/ 54 w 55"/>
                <a:gd name="T19" fmla="*/ 25 h 28"/>
                <a:gd name="T20" fmla="*/ 54 w 55"/>
                <a:gd name="T21" fmla="*/ 27 h 28"/>
                <a:gd name="T22" fmla="*/ 53 w 55"/>
                <a:gd name="T2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8">
                  <a:moveTo>
                    <a:pt x="53" y="27"/>
                  </a:moveTo>
                  <a:cubicBezTo>
                    <a:pt x="53" y="27"/>
                    <a:pt x="53" y="27"/>
                    <a:pt x="52" y="2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3"/>
                    <a:pt x="27" y="3"/>
                    <a:pt x="26" y="4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1" y="28"/>
                    <a:pt x="0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5" y="26"/>
                    <a:pt x="55" y="26"/>
                    <a:pt x="54" y="27"/>
                  </a:cubicBezTo>
                  <a:cubicBezTo>
                    <a:pt x="54" y="27"/>
                    <a:pt x="54" y="27"/>
                    <a:pt x="53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8658226" y="5052333"/>
              <a:ext cx="20638" cy="104775"/>
            </a:xfrm>
            <a:custGeom>
              <a:avLst/>
              <a:gdLst>
                <a:gd name="T0" fmla="*/ 1 w 3"/>
                <a:gd name="T1" fmla="*/ 15 h 15"/>
                <a:gd name="T2" fmla="*/ 0 w 3"/>
                <a:gd name="T3" fmla="*/ 14 h 15"/>
                <a:gd name="T4" fmla="*/ 0 w 3"/>
                <a:gd name="T5" fmla="*/ 1 h 15"/>
                <a:gd name="T6" fmla="*/ 1 w 3"/>
                <a:gd name="T7" fmla="*/ 0 h 15"/>
                <a:gd name="T8" fmla="*/ 3 w 3"/>
                <a:gd name="T9" fmla="*/ 1 h 15"/>
                <a:gd name="T10" fmla="*/ 3 w 3"/>
                <a:gd name="T11" fmla="*/ 14 h 15"/>
                <a:gd name="T12" fmla="*/ 1 w 3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5">
                  <a:moveTo>
                    <a:pt x="1" y="15"/>
                  </a:moveTo>
                  <a:cubicBezTo>
                    <a:pt x="0" y="15"/>
                    <a:pt x="0" y="14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2" y="15"/>
                    <a:pt x="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504238" y="5177746"/>
              <a:ext cx="98425" cy="98425"/>
            </a:xfrm>
            <a:custGeom>
              <a:avLst/>
              <a:gdLst>
                <a:gd name="T0" fmla="*/ 11 w 14"/>
                <a:gd name="T1" fmla="*/ 14 h 14"/>
                <a:gd name="T2" fmla="*/ 4 w 14"/>
                <a:gd name="T3" fmla="*/ 14 h 14"/>
                <a:gd name="T4" fmla="*/ 0 w 14"/>
                <a:gd name="T5" fmla="*/ 11 h 14"/>
                <a:gd name="T6" fmla="*/ 0 w 14"/>
                <a:gd name="T7" fmla="*/ 4 h 14"/>
                <a:gd name="T8" fmla="*/ 4 w 14"/>
                <a:gd name="T9" fmla="*/ 0 h 14"/>
                <a:gd name="T10" fmla="*/ 11 w 14"/>
                <a:gd name="T11" fmla="*/ 0 h 14"/>
                <a:gd name="T12" fmla="*/ 14 w 14"/>
                <a:gd name="T13" fmla="*/ 4 h 14"/>
                <a:gd name="T14" fmla="*/ 14 w 14"/>
                <a:gd name="T15" fmla="*/ 11 h 14"/>
                <a:gd name="T16" fmla="*/ 11 w 14"/>
                <a:gd name="T17" fmla="*/ 14 h 14"/>
                <a:gd name="T18" fmla="*/ 4 w 14"/>
                <a:gd name="T19" fmla="*/ 3 h 14"/>
                <a:gd name="T20" fmla="*/ 3 w 14"/>
                <a:gd name="T21" fmla="*/ 11 h 14"/>
                <a:gd name="T22" fmla="*/ 11 w 14"/>
                <a:gd name="T23" fmla="*/ 11 h 14"/>
                <a:gd name="T24" fmla="*/ 11 w 14"/>
                <a:gd name="T25" fmla="*/ 11 h 14"/>
                <a:gd name="T26" fmla="*/ 11 w 14"/>
                <a:gd name="T27" fmla="*/ 4 h 14"/>
                <a:gd name="T28" fmla="*/ 4 w 14"/>
                <a:gd name="T2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4">
                  <a:moveTo>
                    <a:pt x="11" y="14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2" y="14"/>
                    <a:pt x="0" y="13"/>
                    <a:pt x="0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4" y="2"/>
                    <a:pt x="14" y="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4"/>
                    <a:pt x="11" y="14"/>
                  </a:cubicBezTo>
                  <a:close/>
                  <a:moveTo>
                    <a:pt x="4" y="3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88473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20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20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5"/>
                    <a:pt x="80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24" y="5"/>
                    <a:pt x="20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4" y="97"/>
                    <a:pt x="32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80" y="102"/>
                    <a:pt x="88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5116513" y="5066621"/>
              <a:ext cx="314325" cy="328613"/>
            </a:xfrm>
            <a:custGeom>
              <a:avLst/>
              <a:gdLst>
                <a:gd name="T0" fmla="*/ 23 w 45"/>
                <a:gd name="T1" fmla="*/ 47 h 47"/>
                <a:gd name="T2" fmla="*/ 0 w 45"/>
                <a:gd name="T3" fmla="*/ 13 h 47"/>
                <a:gd name="T4" fmla="*/ 1 w 45"/>
                <a:gd name="T5" fmla="*/ 10 h 47"/>
                <a:gd name="T6" fmla="*/ 4 w 45"/>
                <a:gd name="T7" fmla="*/ 8 h 47"/>
                <a:gd name="T8" fmla="*/ 20 w 45"/>
                <a:gd name="T9" fmla="*/ 1 h 47"/>
                <a:gd name="T10" fmla="*/ 26 w 45"/>
                <a:gd name="T11" fmla="*/ 1 h 47"/>
                <a:gd name="T12" fmla="*/ 41 w 45"/>
                <a:gd name="T13" fmla="*/ 8 h 47"/>
                <a:gd name="T14" fmla="*/ 41 w 45"/>
                <a:gd name="T15" fmla="*/ 8 h 47"/>
                <a:gd name="T16" fmla="*/ 44 w 45"/>
                <a:gd name="T17" fmla="*/ 10 h 47"/>
                <a:gd name="T18" fmla="*/ 45 w 45"/>
                <a:gd name="T19" fmla="*/ 13 h 47"/>
                <a:gd name="T20" fmla="*/ 23 w 45"/>
                <a:gd name="T21" fmla="*/ 47 h 47"/>
                <a:gd name="T22" fmla="*/ 23 w 45"/>
                <a:gd name="T23" fmla="*/ 3 h 47"/>
                <a:gd name="T24" fmla="*/ 22 w 45"/>
                <a:gd name="T25" fmla="*/ 3 h 47"/>
                <a:gd name="T26" fmla="*/ 4 w 45"/>
                <a:gd name="T27" fmla="*/ 11 h 47"/>
                <a:gd name="T28" fmla="*/ 3 w 45"/>
                <a:gd name="T29" fmla="*/ 12 h 47"/>
                <a:gd name="T30" fmla="*/ 3 w 45"/>
                <a:gd name="T31" fmla="*/ 12 h 47"/>
                <a:gd name="T32" fmla="*/ 23 w 45"/>
                <a:gd name="T33" fmla="*/ 44 h 47"/>
                <a:gd name="T34" fmla="*/ 42 w 45"/>
                <a:gd name="T35" fmla="*/ 12 h 47"/>
                <a:gd name="T36" fmla="*/ 42 w 45"/>
                <a:gd name="T37" fmla="*/ 12 h 47"/>
                <a:gd name="T38" fmla="*/ 41 w 45"/>
                <a:gd name="T39" fmla="*/ 11 h 47"/>
                <a:gd name="T40" fmla="*/ 41 w 45"/>
                <a:gd name="T41" fmla="*/ 11 h 47"/>
                <a:gd name="T42" fmla="*/ 23 w 45"/>
                <a:gd name="T43" fmla="*/ 3 h 47"/>
                <a:gd name="T44" fmla="*/ 23 w 45"/>
                <a:gd name="T45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47">
                  <a:moveTo>
                    <a:pt x="23" y="47"/>
                  </a:moveTo>
                  <a:cubicBezTo>
                    <a:pt x="4" y="47"/>
                    <a:pt x="1" y="21"/>
                    <a:pt x="0" y="13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2" y="9"/>
                    <a:pt x="3" y="8"/>
                    <a:pt x="4" y="8"/>
                  </a:cubicBezTo>
                  <a:cubicBezTo>
                    <a:pt x="12" y="8"/>
                    <a:pt x="17" y="4"/>
                    <a:pt x="20" y="1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28" y="4"/>
                    <a:pt x="34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3" y="8"/>
                    <a:pt x="44" y="9"/>
                    <a:pt x="44" y="10"/>
                  </a:cubicBezTo>
                  <a:cubicBezTo>
                    <a:pt x="45" y="10"/>
                    <a:pt x="45" y="11"/>
                    <a:pt x="45" y="13"/>
                  </a:cubicBezTo>
                  <a:cubicBezTo>
                    <a:pt x="45" y="21"/>
                    <a:pt x="42" y="47"/>
                    <a:pt x="23" y="47"/>
                  </a:cubicBezTo>
                  <a:close/>
                  <a:moveTo>
                    <a:pt x="23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19" y="6"/>
                    <a:pt x="13" y="11"/>
                    <a:pt x="4" y="11"/>
                  </a:cubicBezTo>
                  <a:cubicBezTo>
                    <a:pt x="4" y="11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20"/>
                    <a:pt x="6" y="44"/>
                    <a:pt x="23" y="44"/>
                  </a:cubicBezTo>
                  <a:cubicBezTo>
                    <a:pt x="39" y="44"/>
                    <a:pt x="42" y="20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2" y="11"/>
                    <a:pt x="26" y="6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93901" y="2933021"/>
              <a:ext cx="3282950" cy="644525"/>
            </a:xfrm>
            <a:custGeom>
              <a:avLst/>
              <a:gdLst>
                <a:gd name="T0" fmla="*/ 428 w 469"/>
                <a:gd name="T1" fmla="*/ 30 h 92"/>
                <a:gd name="T2" fmla="*/ 277 w 469"/>
                <a:gd name="T3" fmla="*/ 30 h 92"/>
                <a:gd name="T4" fmla="*/ 263 w 469"/>
                <a:gd name="T5" fmla="*/ 24 h 92"/>
                <a:gd name="T6" fmla="*/ 248 w 469"/>
                <a:gd name="T7" fmla="*/ 8 h 92"/>
                <a:gd name="T8" fmla="*/ 220 w 469"/>
                <a:gd name="T9" fmla="*/ 8 h 92"/>
                <a:gd name="T10" fmla="*/ 206 w 469"/>
                <a:gd name="T11" fmla="*/ 24 h 92"/>
                <a:gd name="T12" fmla="*/ 192 w 469"/>
                <a:gd name="T13" fmla="*/ 30 h 92"/>
                <a:gd name="T14" fmla="*/ 41 w 469"/>
                <a:gd name="T15" fmla="*/ 30 h 92"/>
                <a:gd name="T16" fmla="*/ 0 w 469"/>
                <a:gd name="T17" fmla="*/ 70 h 92"/>
                <a:gd name="T18" fmla="*/ 0 w 469"/>
                <a:gd name="T19" fmla="*/ 92 h 92"/>
                <a:gd name="T20" fmla="*/ 469 w 469"/>
                <a:gd name="T21" fmla="*/ 92 h 92"/>
                <a:gd name="T22" fmla="*/ 469 w 469"/>
                <a:gd name="T23" fmla="*/ 70 h 92"/>
                <a:gd name="T24" fmla="*/ 428 w 469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2" y="30"/>
                    <a:pt x="267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1" y="0"/>
                    <a:pt x="228" y="0"/>
                    <a:pt x="220" y="8"/>
                  </a:cubicBezTo>
                  <a:cubicBezTo>
                    <a:pt x="206" y="24"/>
                    <a:pt x="206" y="24"/>
                    <a:pt x="206" y="24"/>
                  </a:cubicBezTo>
                  <a:cubicBezTo>
                    <a:pt x="202" y="27"/>
                    <a:pt x="197" y="30"/>
                    <a:pt x="192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9" y="92"/>
                    <a:pt x="469" y="92"/>
                    <a:pt x="469" y="92"/>
                  </a:cubicBezTo>
                  <a:cubicBezTo>
                    <a:pt x="469" y="70"/>
                    <a:pt x="469" y="70"/>
                    <a:pt x="469" y="70"/>
                  </a:cubicBezTo>
                  <a:cubicBezTo>
                    <a:pt x="469" y="48"/>
                    <a:pt x="451" y="30"/>
                    <a:pt x="428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63220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9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9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9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9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9" y="62"/>
                    <a:pt x="429" y="62"/>
                    <a:pt x="429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276851" y="2933021"/>
              <a:ext cx="3276600" cy="644525"/>
            </a:xfrm>
            <a:custGeom>
              <a:avLst/>
              <a:gdLst>
                <a:gd name="T0" fmla="*/ 428 w 468"/>
                <a:gd name="T1" fmla="*/ 30 h 92"/>
                <a:gd name="T2" fmla="*/ 277 w 468"/>
                <a:gd name="T3" fmla="*/ 30 h 92"/>
                <a:gd name="T4" fmla="*/ 263 w 468"/>
                <a:gd name="T5" fmla="*/ 24 h 92"/>
                <a:gd name="T6" fmla="*/ 248 w 468"/>
                <a:gd name="T7" fmla="*/ 8 h 92"/>
                <a:gd name="T8" fmla="*/ 220 w 468"/>
                <a:gd name="T9" fmla="*/ 8 h 92"/>
                <a:gd name="T10" fmla="*/ 205 w 468"/>
                <a:gd name="T11" fmla="*/ 24 h 92"/>
                <a:gd name="T12" fmla="*/ 191 w 468"/>
                <a:gd name="T13" fmla="*/ 30 h 92"/>
                <a:gd name="T14" fmla="*/ 40 w 468"/>
                <a:gd name="T15" fmla="*/ 30 h 92"/>
                <a:gd name="T16" fmla="*/ 0 w 468"/>
                <a:gd name="T17" fmla="*/ 70 h 92"/>
                <a:gd name="T18" fmla="*/ 0 w 468"/>
                <a:gd name="T19" fmla="*/ 92 h 92"/>
                <a:gd name="T20" fmla="*/ 468 w 468"/>
                <a:gd name="T21" fmla="*/ 92 h 92"/>
                <a:gd name="T22" fmla="*/ 468 w 468"/>
                <a:gd name="T23" fmla="*/ 70 h 92"/>
                <a:gd name="T24" fmla="*/ 428 w 468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8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1" y="30"/>
                    <a:pt x="266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0" y="0"/>
                    <a:pt x="228" y="0"/>
                    <a:pt x="220" y="8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2" y="27"/>
                    <a:pt x="197" y="30"/>
                    <a:pt x="191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468" y="70"/>
                    <a:pt x="468" y="70"/>
                    <a:pt x="468" y="70"/>
                  </a:cubicBezTo>
                  <a:cubicBezTo>
                    <a:pt x="468" y="48"/>
                    <a:pt x="450" y="30"/>
                    <a:pt x="428" y="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91515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8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8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8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8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8" y="62"/>
                    <a:pt x="428" y="62"/>
                    <a:pt x="428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770063" y="3431496"/>
              <a:ext cx="8651875" cy="266700"/>
              <a:chOff x="1770063" y="3431496"/>
              <a:chExt cx="8651875" cy="266700"/>
            </a:xfrm>
          </p:grpSpPr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1770063" y="3550558"/>
                <a:ext cx="8651875" cy="55563"/>
              </a:xfrm>
              <a:custGeom>
                <a:avLst/>
                <a:gdLst>
                  <a:gd name="T0" fmla="*/ 1232 w 1236"/>
                  <a:gd name="T1" fmla="*/ 8 h 8"/>
                  <a:gd name="T2" fmla="*/ 4 w 1236"/>
                  <a:gd name="T3" fmla="*/ 8 h 8"/>
                  <a:gd name="T4" fmla="*/ 0 w 1236"/>
                  <a:gd name="T5" fmla="*/ 4 h 8"/>
                  <a:gd name="T6" fmla="*/ 4 w 1236"/>
                  <a:gd name="T7" fmla="*/ 0 h 8"/>
                  <a:gd name="T8" fmla="*/ 1232 w 1236"/>
                  <a:gd name="T9" fmla="*/ 0 h 8"/>
                  <a:gd name="T10" fmla="*/ 1236 w 1236"/>
                  <a:gd name="T11" fmla="*/ 4 h 8"/>
                  <a:gd name="T12" fmla="*/ 1232 w 123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6" h="8">
                    <a:moveTo>
                      <a:pt x="1232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32" y="0"/>
                      <a:pt x="1232" y="0"/>
                      <a:pt x="1232" y="0"/>
                    </a:cubicBezTo>
                    <a:cubicBezTo>
                      <a:pt x="1234" y="0"/>
                      <a:pt x="1236" y="1"/>
                      <a:pt x="1236" y="4"/>
                    </a:cubicBezTo>
                    <a:cubicBezTo>
                      <a:pt x="1236" y="6"/>
                      <a:pt x="1234" y="8"/>
                      <a:pt x="1232" y="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Oval 24"/>
              <p:cNvSpPr>
                <a:spLocks noChangeArrowheads="1"/>
              </p:cNvSpPr>
              <p:nvPr/>
            </p:nvSpPr>
            <p:spPr bwMode="auto">
              <a:xfrm>
                <a:off x="349885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51435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67818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8420101" y="3431496"/>
                <a:ext cx="265113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61156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2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89451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256213" y="4293508"/>
              <a:ext cx="41275" cy="498475"/>
            </a:xfrm>
            <a:custGeom>
              <a:avLst/>
              <a:gdLst>
                <a:gd name="T0" fmla="*/ 3 w 6"/>
                <a:gd name="T1" fmla="*/ 0 h 71"/>
                <a:gd name="T2" fmla="*/ 6 w 6"/>
                <a:gd name="T3" fmla="*/ 3 h 71"/>
                <a:gd name="T4" fmla="*/ 6 w 6"/>
                <a:gd name="T5" fmla="*/ 68 h 71"/>
                <a:gd name="T6" fmla="*/ 3 w 6"/>
                <a:gd name="T7" fmla="*/ 71 h 71"/>
                <a:gd name="T8" fmla="*/ 0 w 6"/>
                <a:gd name="T9" fmla="*/ 68 h 71"/>
                <a:gd name="T10" fmla="*/ 0 w 6"/>
                <a:gd name="T11" fmla="*/ 3 h 71"/>
                <a:gd name="T12" fmla="*/ 3 w 6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0"/>
                  </a:moveTo>
                  <a:cubicBezTo>
                    <a:pt x="4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4" y="71"/>
                    <a:pt x="3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539163" y="4293508"/>
              <a:ext cx="34925" cy="498475"/>
            </a:xfrm>
            <a:custGeom>
              <a:avLst/>
              <a:gdLst>
                <a:gd name="T0" fmla="*/ 2 w 5"/>
                <a:gd name="T1" fmla="*/ 0 h 71"/>
                <a:gd name="T2" fmla="*/ 5 w 5"/>
                <a:gd name="T3" fmla="*/ 3 h 71"/>
                <a:gd name="T4" fmla="*/ 5 w 5"/>
                <a:gd name="T5" fmla="*/ 68 h 71"/>
                <a:gd name="T6" fmla="*/ 2 w 5"/>
                <a:gd name="T7" fmla="*/ 71 h 71"/>
                <a:gd name="T8" fmla="*/ 0 w 5"/>
                <a:gd name="T9" fmla="*/ 68 h 71"/>
                <a:gd name="T10" fmla="*/ 0 w 5"/>
                <a:gd name="T11" fmla="*/ 3 h 71"/>
                <a:gd name="T12" fmla="*/ 2 w 5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1">
                  <a:moveTo>
                    <a:pt x="2" y="0"/>
                  </a:moveTo>
                  <a:cubicBezTo>
                    <a:pt x="4" y="0"/>
                    <a:pt x="5" y="2"/>
                    <a:pt x="5" y="3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70"/>
                    <a:pt x="4" y="71"/>
                    <a:pt x="2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5474494" y="2264462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74494" y="198746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015514" y="2264462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015514" y="198746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213606" y="4678855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873500" y="44018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752592" y="4678855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412486" y="44018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81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72709" y="1551716"/>
            <a:ext cx="18357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spc="225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It new solution</a:t>
            </a:r>
            <a:endParaRPr lang="en-US" sz="30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09731" y="1551717"/>
            <a:ext cx="1878495" cy="375826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3383999" y="2934559"/>
            <a:ext cx="17299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spc="225" dirty="0">
                <a:solidFill>
                  <a:schemeClr val="bg1"/>
                </a:solidFill>
                <a:latin typeface="+mj-lt"/>
              </a:rPr>
              <a:t>New Features</a:t>
            </a:r>
          </a:p>
          <a:p>
            <a:pPr algn="ctr"/>
            <a:r>
              <a:rPr lang="en-US" sz="3000" spc="225" dirty="0">
                <a:solidFill>
                  <a:schemeClr val="bg1"/>
                </a:solidFill>
                <a:latin typeface="+mj-lt"/>
              </a:rPr>
              <a:t>Analyze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72708" y="3457880"/>
            <a:ext cx="327372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72708" y="2593177"/>
            <a:ext cx="327372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72708" y="2316177"/>
            <a:ext cx="12073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pc="225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Title Here</a:t>
            </a:r>
            <a:endParaRPr lang="en-US" sz="1350" spc="225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70810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784622" y="2281425"/>
            <a:ext cx="1045674" cy="967092"/>
          </a:xfrm>
          <a:custGeom>
            <a:avLst/>
            <a:gdLst>
              <a:gd name="T0" fmla="*/ 148 w 154"/>
              <a:gd name="T1" fmla="*/ 54 h 140"/>
              <a:gd name="T2" fmla="*/ 127 w 154"/>
              <a:gd name="T3" fmla="*/ 17 h 140"/>
              <a:gd name="T4" fmla="*/ 98 w 154"/>
              <a:gd name="T5" fmla="*/ 0 h 140"/>
              <a:gd name="T6" fmla="*/ 56 w 154"/>
              <a:gd name="T7" fmla="*/ 0 h 140"/>
              <a:gd name="T8" fmla="*/ 27 w 154"/>
              <a:gd name="T9" fmla="*/ 17 h 140"/>
              <a:gd name="T10" fmla="*/ 6 w 154"/>
              <a:gd name="T11" fmla="*/ 54 h 140"/>
              <a:gd name="T12" fmla="*/ 6 w 154"/>
              <a:gd name="T13" fmla="*/ 87 h 140"/>
              <a:gd name="T14" fmla="*/ 27 w 154"/>
              <a:gd name="T15" fmla="*/ 124 h 140"/>
              <a:gd name="T16" fmla="*/ 56 w 154"/>
              <a:gd name="T17" fmla="*/ 140 h 140"/>
              <a:gd name="T18" fmla="*/ 98 w 154"/>
              <a:gd name="T19" fmla="*/ 140 h 140"/>
              <a:gd name="T20" fmla="*/ 127 w 154"/>
              <a:gd name="T21" fmla="*/ 124 h 140"/>
              <a:gd name="T22" fmla="*/ 148 w 154"/>
              <a:gd name="T23" fmla="*/ 87 h 140"/>
              <a:gd name="T24" fmla="*/ 148 w 154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4" h="140">
                <a:moveTo>
                  <a:pt x="148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8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8" y="140"/>
                  <a:pt x="98" y="140"/>
                  <a:pt x="98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8" y="87"/>
                  <a:pt x="148" y="87"/>
                  <a:pt x="148" y="87"/>
                </a:cubicBezTo>
                <a:cubicBezTo>
                  <a:pt x="154" y="76"/>
                  <a:pt x="154" y="64"/>
                  <a:pt x="148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963984" y="2281425"/>
            <a:ext cx="1053009" cy="967092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143344" y="2281425"/>
            <a:ext cx="1053009" cy="967092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8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8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5" y="0"/>
                  <a:pt x="34" y="6"/>
                  <a:pt x="28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34" y="134"/>
                  <a:pt x="45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330040" y="2281425"/>
            <a:ext cx="1051961" cy="967092"/>
          </a:xfrm>
          <a:custGeom>
            <a:avLst/>
            <a:gdLst>
              <a:gd name="T0" fmla="*/ 149 w 155"/>
              <a:gd name="T1" fmla="*/ 54 h 140"/>
              <a:gd name="T2" fmla="*/ 127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7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7737622" y="2516125"/>
            <a:ext cx="237844" cy="242036"/>
          </a:xfrm>
          <a:custGeom>
            <a:avLst/>
            <a:gdLst>
              <a:gd name="T0" fmla="*/ 17 w 35"/>
              <a:gd name="T1" fmla="*/ 35 h 35"/>
              <a:gd name="T2" fmla="*/ 0 w 35"/>
              <a:gd name="T3" fmla="*/ 18 h 35"/>
              <a:gd name="T4" fmla="*/ 17 w 35"/>
              <a:gd name="T5" fmla="*/ 0 h 35"/>
              <a:gd name="T6" fmla="*/ 35 w 35"/>
              <a:gd name="T7" fmla="*/ 18 h 35"/>
              <a:gd name="T8" fmla="*/ 17 w 35"/>
              <a:gd name="T9" fmla="*/ 35 h 35"/>
              <a:gd name="T10" fmla="*/ 17 w 35"/>
              <a:gd name="T11" fmla="*/ 5 h 35"/>
              <a:gd name="T12" fmla="*/ 4 w 35"/>
              <a:gd name="T13" fmla="*/ 18 h 35"/>
              <a:gd name="T14" fmla="*/ 17 w 35"/>
              <a:gd name="T15" fmla="*/ 31 h 35"/>
              <a:gd name="T16" fmla="*/ 30 w 35"/>
              <a:gd name="T17" fmla="*/ 18 h 35"/>
              <a:gd name="T18" fmla="*/ 17 w 35"/>
              <a:gd name="T19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35">
                <a:moveTo>
                  <a:pt x="17" y="35"/>
                </a:moveTo>
                <a:cubicBezTo>
                  <a:pt x="8" y="35"/>
                  <a:pt x="0" y="27"/>
                  <a:pt x="0" y="18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8"/>
                </a:cubicBezTo>
                <a:cubicBezTo>
                  <a:pt x="35" y="27"/>
                  <a:pt x="27" y="35"/>
                  <a:pt x="17" y="35"/>
                </a:cubicBezTo>
                <a:close/>
                <a:moveTo>
                  <a:pt x="17" y="5"/>
                </a:moveTo>
                <a:cubicBezTo>
                  <a:pt x="10" y="5"/>
                  <a:pt x="4" y="10"/>
                  <a:pt x="4" y="18"/>
                </a:cubicBezTo>
                <a:cubicBezTo>
                  <a:pt x="4" y="25"/>
                  <a:pt x="10" y="31"/>
                  <a:pt x="17" y="31"/>
                </a:cubicBezTo>
                <a:cubicBezTo>
                  <a:pt x="24" y="31"/>
                  <a:pt x="30" y="25"/>
                  <a:pt x="30" y="18"/>
                </a:cubicBezTo>
                <a:cubicBezTo>
                  <a:pt x="30" y="10"/>
                  <a:pt x="24" y="5"/>
                  <a:pt x="1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7669518" y="2723584"/>
            <a:ext cx="366719" cy="290233"/>
          </a:xfrm>
          <a:custGeom>
            <a:avLst/>
            <a:gdLst>
              <a:gd name="T0" fmla="*/ 46 w 54"/>
              <a:gd name="T1" fmla="*/ 42 h 42"/>
              <a:gd name="T2" fmla="*/ 8 w 54"/>
              <a:gd name="T3" fmla="*/ 42 h 42"/>
              <a:gd name="T4" fmla="*/ 0 w 54"/>
              <a:gd name="T5" fmla="*/ 35 h 42"/>
              <a:gd name="T6" fmla="*/ 0 w 54"/>
              <a:gd name="T7" fmla="*/ 29 h 42"/>
              <a:gd name="T8" fmla="*/ 25 w 54"/>
              <a:gd name="T9" fmla="*/ 1 h 42"/>
              <a:gd name="T10" fmla="*/ 45 w 54"/>
              <a:gd name="T11" fmla="*/ 8 h 42"/>
              <a:gd name="T12" fmla="*/ 54 w 54"/>
              <a:gd name="T13" fmla="*/ 27 h 42"/>
              <a:gd name="T14" fmla="*/ 54 w 54"/>
              <a:gd name="T15" fmla="*/ 35 h 42"/>
              <a:gd name="T16" fmla="*/ 46 w 54"/>
              <a:gd name="T17" fmla="*/ 42 h 42"/>
              <a:gd name="T18" fmla="*/ 27 w 54"/>
              <a:gd name="T19" fmla="*/ 5 h 42"/>
              <a:gd name="T20" fmla="*/ 25 w 54"/>
              <a:gd name="T21" fmla="*/ 5 h 42"/>
              <a:gd name="T22" fmla="*/ 25 w 54"/>
              <a:gd name="T23" fmla="*/ 5 h 42"/>
              <a:gd name="T24" fmla="*/ 5 w 54"/>
              <a:gd name="T25" fmla="*/ 29 h 42"/>
              <a:gd name="T26" fmla="*/ 5 w 54"/>
              <a:gd name="T27" fmla="*/ 35 h 42"/>
              <a:gd name="T28" fmla="*/ 8 w 54"/>
              <a:gd name="T29" fmla="*/ 38 h 42"/>
              <a:gd name="T30" fmla="*/ 46 w 54"/>
              <a:gd name="T31" fmla="*/ 38 h 42"/>
              <a:gd name="T32" fmla="*/ 49 w 54"/>
              <a:gd name="T33" fmla="*/ 35 h 42"/>
              <a:gd name="T34" fmla="*/ 49 w 54"/>
              <a:gd name="T35" fmla="*/ 27 h 42"/>
              <a:gd name="T36" fmla="*/ 42 w 54"/>
              <a:gd name="T37" fmla="*/ 11 h 42"/>
              <a:gd name="T38" fmla="*/ 27 w 54"/>
              <a:gd name="T39" fmla="*/ 5 h 42"/>
              <a:gd name="T40" fmla="*/ 25 w 54"/>
              <a:gd name="T41" fmla="*/ 3 h 42"/>
              <a:gd name="T42" fmla="*/ 25 w 54"/>
              <a:gd name="T43" fmla="*/ 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42">
                <a:moveTo>
                  <a:pt x="46" y="42"/>
                </a:moveTo>
                <a:cubicBezTo>
                  <a:pt x="8" y="42"/>
                  <a:pt x="8" y="42"/>
                  <a:pt x="8" y="42"/>
                </a:cubicBezTo>
                <a:cubicBezTo>
                  <a:pt x="4" y="42"/>
                  <a:pt x="0" y="39"/>
                  <a:pt x="0" y="35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4"/>
                  <a:pt x="11" y="2"/>
                  <a:pt x="25" y="1"/>
                </a:cubicBezTo>
                <a:cubicBezTo>
                  <a:pt x="32" y="0"/>
                  <a:pt x="40" y="3"/>
                  <a:pt x="45" y="8"/>
                </a:cubicBezTo>
                <a:cubicBezTo>
                  <a:pt x="51" y="13"/>
                  <a:pt x="54" y="20"/>
                  <a:pt x="54" y="27"/>
                </a:cubicBezTo>
                <a:cubicBezTo>
                  <a:pt x="54" y="35"/>
                  <a:pt x="54" y="35"/>
                  <a:pt x="54" y="35"/>
                </a:cubicBezTo>
                <a:cubicBezTo>
                  <a:pt x="54" y="39"/>
                  <a:pt x="51" y="42"/>
                  <a:pt x="46" y="42"/>
                </a:cubicBezTo>
                <a:close/>
                <a:moveTo>
                  <a:pt x="27" y="5"/>
                </a:moveTo>
                <a:cubicBezTo>
                  <a:pt x="27" y="5"/>
                  <a:pt x="26" y="5"/>
                  <a:pt x="25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14" y="6"/>
                  <a:pt x="5" y="17"/>
                  <a:pt x="5" y="2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6"/>
                  <a:pt x="6" y="38"/>
                  <a:pt x="8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8" y="38"/>
                  <a:pt x="49" y="36"/>
                  <a:pt x="49" y="35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1"/>
                  <a:pt x="47" y="15"/>
                  <a:pt x="42" y="11"/>
                </a:cubicBezTo>
                <a:cubicBezTo>
                  <a:pt x="38" y="7"/>
                  <a:pt x="33" y="5"/>
                  <a:pt x="27" y="5"/>
                </a:cubicBezTo>
                <a:close/>
                <a:moveTo>
                  <a:pt x="25" y="3"/>
                </a:moveTo>
                <a:cubicBezTo>
                  <a:pt x="25" y="3"/>
                  <a:pt x="25" y="3"/>
                  <a:pt x="2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469201" y="2530794"/>
            <a:ext cx="407583" cy="413870"/>
          </a:xfrm>
          <a:custGeom>
            <a:avLst/>
            <a:gdLst>
              <a:gd name="T0" fmla="*/ 58 w 60"/>
              <a:gd name="T1" fmla="*/ 60 h 60"/>
              <a:gd name="T2" fmla="*/ 6 w 60"/>
              <a:gd name="T3" fmla="*/ 60 h 60"/>
              <a:gd name="T4" fmla="*/ 0 w 60"/>
              <a:gd name="T5" fmla="*/ 54 h 60"/>
              <a:gd name="T6" fmla="*/ 0 w 60"/>
              <a:gd name="T7" fmla="*/ 2 h 60"/>
              <a:gd name="T8" fmla="*/ 2 w 60"/>
              <a:gd name="T9" fmla="*/ 0 h 60"/>
              <a:gd name="T10" fmla="*/ 4 w 60"/>
              <a:gd name="T11" fmla="*/ 2 h 60"/>
              <a:gd name="T12" fmla="*/ 4 w 60"/>
              <a:gd name="T13" fmla="*/ 54 h 60"/>
              <a:gd name="T14" fmla="*/ 6 w 60"/>
              <a:gd name="T15" fmla="*/ 56 h 60"/>
              <a:gd name="T16" fmla="*/ 58 w 60"/>
              <a:gd name="T17" fmla="*/ 56 h 60"/>
              <a:gd name="T18" fmla="*/ 60 w 60"/>
              <a:gd name="T19" fmla="*/ 58 h 60"/>
              <a:gd name="T20" fmla="*/ 58 w 60"/>
              <a:gd name="T21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60">
                <a:moveTo>
                  <a:pt x="58" y="60"/>
                </a:moveTo>
                <a:cubicBezTo>
                  <a:pt x="6" y="60"/>
                  <a:pt x="6" y="60"/>
                  <a:pt x="6" y="60"/>
                </a:cubicBezTo>
                <a:cubicBezTo>
                  <a:pt x="3" y="60"/>
                  <a:pt x="0" y="57"/>
                  <a:pt x="0" y="5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5" y="56"/>
                  <a:pt x="6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9" y="56"/>
                  <a:pt x="60" y="57"/>
                  <a:pt x="60" y="58"/>
                </a:cubicBezTo>
                <a:cubicBezTo>
                  <a:pt x="60" y="59"/>
                  <a:pt x="59" y="60"/>
                  <a:pt x="58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531019" y="2558036"/>
            <a:ext cx="325857" cy="262991"/>
          </a:xfrm>
          <a:custGeom>
            <a:avLst/>
            <a:gdLst>
              <a:gd name="T0" fmla="*/ 46 w 48"/>
              <a:gd name="T1" fmla="*/ 38 h 38"/>
              <a:gd name="T2" fmla="*/ 45 w 48"/>
              <a:gd name="T3" fmla="*/ 38 h 38"/>
              <a:gd name="T4" fmla="*/ 22 w 48"/>
              <a:gd name="T5" fmla="*/ 32 h 38"/>
              <a:gd name="T6" fmla="*/ 22 w 48"/>
              <a:gd name="T7" fmla="*/ 16 h 38"/>
              <a:gd name="T8" fmla="*/ 11 w 48"/>
              <a:gd name="T9" fmla="*/ 16 h 38"/>
              <a:gd name="T10" fmla="*/ 1 w 48"/>
              <a:gd name="T11" fmla="*/ 3 h 38"/>
              <a:gd name="T12" fmla="*/ 1 w 48"/>
              <a:gd name="T13" fmla="*/ 0 h 38"/>
              <a:gd name="T14" fmla="*/ 4 w 48"/>
              <a:gd name="T15" fmla="*/ 1 h 38"/>
              <a:gd name="T16" fmla="*/ 12 w 48"/>
              <a:gd name="T17" fmla="*/ 12 h 38"/>
              <a:gd name="T18" fmla="*/ 25 w 48"/>
              <a:gd name="T19" fmla="*/ 12 h 38"/>
              <a:gd name="T20" fmla="*/ 25 w 48"/>
              <a:gd name="T21" fmla="*/ 29 h 38"/>
              <a:gd name="T22" fmla="*/ 46 w 48"/>
              <a:gd name="T23" fmla="*/ 35 h 38"/>
              <a:gd name="T24" fmla="*/ 48 w 48"/>
              <a:gd name="T25" fmla="*/ 37 h 38"/>
              <a:gd name="T26" fmla="*/ 46 w 48"/>
              <a:gd name="T2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38">
                <a:moveTo>
                  <a:pt x="46" y="38"/>
                </a:moveTo>
                <a:cubicBezTo>
                  <a:pt x="46" y="38"/>
                  <a:pt x="45" y="38"/>
                  <a:pt x="45" y="38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16"/>
                  <a:pt x="22" y="16"/>
                  <a:pt x="22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" y="3"/>
                  <a:pt x="1" y="3"/>
                  <a:pt x="1" y="3"/>
                </a:cubicBezTo>
                <a:cubicBezTo>
                  <a:pt x="0" y="2"/>
                  <a:pt x="1" y="1"/>
                  <a:pt x="1" y="0"/>
                </a:cubicBezTo>
                <a:cubicBezTo>
                  <a:pt x="2" y="0"/>
                  <a:pt x="3" y="0"/>
                  <a:pt x="4" y="1"/>
                </a:cubicBezTo>
                <a:cubicBezTo>
                  <a:pt x="12" y="12"/>
                  <a:pt x="12" y="12"/>
                  <a:pt x="12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29"/>
                  <a:pt x="25" y="29"/>
                  <a:pt x="25" y="29"/>
                </a:cubicBezTo>
                <a:cubicBezTo>
                  <a:pt x="46" y="35"/>
                  <a:pt x="46" y="35"/>
                  <a:pt x="46" y="35"/>
                </a:cubicBezTo>
                <a:cubicBezTo>
                  <a:pt x="47" y="35"/>
                  <a:pt x="48" y="36"/>
                  <a:pt x="48" y="37"/>
                </a:cubicBezTo>
                <a:cubicBezTo>
                  <a:pt x="47" y="38"/>
                  <a:pt x="47" y="38"/>
                  <a:pt x="46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5775150" y="2730919"/>
            <a:ext cx="88013" cy="138306"/>
          </a:xfrm>
          <a:custGeom>
            <a:avLst/>
            <a:gdLst>
              <a:gd name="T0" fmla="*/ 2 w 13"/>
              <a:gd name="T1" fmla="*/ 20 h 20"/>
              <a:gd name="T2" fmla="*/ 0 w 13"/>
              <a:gd name="T3" fmla="*/ 19 h 20"/>
              <a:gd name="T4" fmla="*/ 1 w 13"/>
              <a:gd name="T5" fmla="*/ 17 h 20"/>
              <a:gd name="T6" fmla="*/ 8 w 13"/>
              <a:gd name="T7" fmla="*/ 11 h 20"/>
              <a:gd name="T8" fmla="*/ 3 w 13"/>
              <a:gd name="T9" fmla="*/ 3 h 20"/>
              <a:gd name="T10" fmla="*/ 3 w 13"/>
              <a:gd name="T11" fmla="*/ 1 h 20"/>
              <a:gd name="T12" fmla="*/ 6 w 13"/>
              <a:gd name="T13" fmla="*/ 1 h 20"/>
              <a:gd name="T14" fmla="*/ 11 w 13"/>
              <a:gd name="T15" fmla="*/ 9 h 20"/>
              <a:gd name="T16" fmla="*/ 10 w 13"/>
              <a:gd name="T17" fmla="*/ 14 h 20"/>
              <a:gd name="T18" fmla="*/ 3 w 13"/>
              <a:gd name="T19" fmla="*/ 20 h 20"/>
              <a:gd name="T20" fmla="*/ 2 w 13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20">
                <a:moveTo>
                  <a:pt x="2" y="20"/>
                </a:moveTo>
                <a:cubicBezTo>
                  <a:pt x="1" y="20"/>
                  <a:pt x="1" y="20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8" y="11"/>
                  <a:pt x="8" y="11"/>
                  <a:pt x="8" y="11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3" y="1"/>
                  <a:pt x="3" y="1"/>
                </a:cubicBezTo>
                <a:cubicBezTo>
                  <a:pt x="4" y="0"/>
                  <a:pt x="5" y="0"/>
                  <a:pt x="6" y="1"/>
                </a:cubicBezTo>
                <a:cubicBezTo>
                  <a:pt x="11" y="9"/>
                  <a:pt x="11" y="9"/>
                  <a:pt x="11" y="9"/>
                </a:cubicBezTo>
                <a:cubicBezTo>
                  <a:pt x="13" y="10"/>
                  <a:pt x="12" y="13"/>
                  <a:pt x="10" y="14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2" y="20"/>
                  <a:pt x="2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1144007" y="2737205"/>
            <a:ext cx="326904" cy="255656"/>
          </a:xfrm>
          <a:custGeom>
            <a:avLst/>
            <a:gdLst>
              <a:gd name="T0" fmla="*/ 40 w 48"/>
              <a:gd name="T1" fmla="*/ 37 h 37"/>
              <a:gd name="T2" fmla="*/ 8 w 48"/>
              <a:gd name="T3" fmla="*/ 37 h 37"/>
              <a:gd name="T4" fmla="*/ 0 w 48"/>
              <a:gd name="T5" fmla="*/ 29 h 37"/>
              <a:gd name="T6" fmla="*/ 0 w 48"/>
              <a:gd name="T7" fmla="*/ 2 h 37"/>
              <a:gd name="T8" fmla="*/ 2 w 48"/>
              <a:gd name="T9" fmla="*/ 0 h 37"/>
              <a:gd name="T10" fmla="*/ 4 w 48"/>
              <a:gd name="T11" fmla="*/ 2 h 37"/>
              <a:gd name="T12" fmla="*/ 4 w 48"/>
              <a:gd name="T13" fmla="*/ 29 h 37"/>
              <a:gd name="T14" fmla="*/ 8 w 48"/>
              <a:gd name="T15" fmla="*/ 33 h 37"/>
              <a:gd name="T16" fmla="*/ 40 w 48"/>
              <a:gd name="T17" fmla="*/ 33 h 37"/>
              <a:gd name="T18" fmla="*/ 44 w 48"/>
              <a:gd name="T19" fmla="*/ 29 h 37"/>
              <a:gd name="T20" fmla="*/ 44 w 48"/>
              <a:gd name="T21" fmla="*/ 2 h 37"/>
              <a:gd name="T22" fmla="*/ 46 w 48"/>
              <a:gd name="T23" fmla="*/ 0 h 37"/>
              <a:gd name="T24" fmla="*/ 48 w 48"/>
              <a:gd name="T25" fmla="*/ 2 h 37"/>
              <a:gd name="T26" fmla="*/ 48 w 48"/>
              <a:gd name="T27" fmla="*/ 29 h 37"/>
              <a:gd name="T28" fmla="*/ 40 w 48"/>
              <a:gd name="T2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" h="37">
                <a:moveTo>
                  <a:pt x="40" y="37"/>
                </a:moveTo>
                <a:cubicBezTo>
                  <a:pt x="8" y="37"/>
                  <a:pt x="8" y="37"/>
                  <a:pt x="8" y="37"/>
                </a:cubicBezTo>
                <a:cubicBezTo>
                  <a:pt x="4" y="37"/>
                  <a:pt x="0" y="34"/>
                  <a:pt x="0" y="2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1"/>
                  <a:pt x="6" y="33"/>
                  <a:pt x="8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2" y="33"/>
                  <a:pt x="44" y="31"/>
                  <a:pt x="44" y="29"/>
                </a:cubicBezTo>
                <a:cubicBezTo>
                  <a:pt x="44" y="2"/>
                  <a:pt x="44" y="2"/>
                  <a:pt x="44" y="2"/>
                </a:cubicBezTo>
                <a:cubicBezTo>
                  <a:pt x="44" y="1"/>
                  <a:pt x="45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34"/>
                  <a:pt x="44" y="37"/>
                  <a:pt x="40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049709" y="2530794"/>
            <a:ext cx="515503" cy="269277"/>
          </a:xfrm>
          <a:custGeom>
            <a:avLst/>
            <a:gdLst>
              <a:gd name="T0" fmla="*/ 74 w 76"/>
              <a:gd name="T1" fmla="*/ 39 h 39"/>
              <a:gd name="T2" fmla="*/ 73 w 76"/>
              <a:gd name="T3" fmla="*/ 38 h 39"/>
              <a:gd name="T4" fmla="*/ 40 w 76"/>
              <a:gd name="T5" fmla="*/ 6 h 39"/>
              <a:gd name="T6" fmla="*/ 36 w 76"/>
              <a:gd name="T7" fmla="*/ 6 h 39"/>
              <a:gd name="T8" fmla="*/ 4 w 76"/>
              <a:gd name="T9" fmla="*/ 38 h 39"/>
              <a:gd name="T10" fmla="*/ 1 w 76"/>
              <a:gd name="T11" fmla="*/ 38 h 39"/>
              <a:gd name="T12" fmla="*/ 1 w 76"/>
              <a:gd name="T13" fmla="*/ 35 h 39"/>
              <a:gd name="T14" fmla="*/ 33 w 76"/>
              <a:gd name="T15" fmla="*/ 3 h 39"/>
              <a:gd name="T16" fmla="*/ 43 w 76"/>
              <a:gd name="T17" fmla="*/ 3 h 39"/>
              <a:gd name="T18" fmla="*/ 75 w 76"/>
              <a:gd name="T19" fmla="*/ 35 h 39"/>
              <a:gd name="T20" fmla="*/ 75 w 76"/>
              <a:gd name="T21" fmla="*/ 38 h 39"/>
              <a:gd name="T22" fmla="*/ 74 w 76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" h="39">
                <a:moveTo>
                  <a:pt x="74" y="39"/>
                </a:moveTo>
                <a:cubicBezTo>
                  <a:pt x="73" y="39"/>
                  <a:pt x="73" y="39"/>
                  <a:pt x="73" y="38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5"/>
                  <a:pt x="37" y="5"/>
                  <a:pt x="36" y="6"/>
                </a:cubicBezTo>
                <a:cubicBezTo>
                  <a:pt x="4" y="38"/>
                  <a:pt x="4" y="38"/>
                  <a:pt x="4" y="38"/>
                </a:cubicBezTo>
                <a:cubicBezTo>
                  <a:pt x="3" y="39"/>
                  <a:pt x="1" y="39"/>
                  <a:pt x="1" y="38"/>
                </a:cubicBezTo>
                <a:cubicBezTo>
                  <a:pt x="0" y="38"/>
                  <a:pt x="0" y="36"/>
                  <a:pt x="1" y="35"/>
                </a:cubicBezTo>
                <a:cubicBezTo>
                  <a:pt x="33" y="3"/>
                  <a:pt x="33" y="3"/>
                  <a:pt x="33" y="3"/>
                </a:cubicBezTo>
                <a:cubicBezTo>
                  <a:pt x="35" y="0"/>
                  <a:pt x="41" y="0"/>
                  <a:pt x="43" y="3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6"/>
                  <a:pt x="76" y="38"/>
                  <a:pt x="75" y="38"/>
                </a:cubicBezTo>
                <a:cubicBezTo>
                  <a:pt x="75" y="39"/>
                  <a:pt x="75" y="39"/>
                  <a:pt x="74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443670" y="2550702"/>
            <a:ext cx="27242" cy="151927"/>
          </a:xfrm>
          <a:custGeom>
            <a:avLst/>
            <a:gdLst>
              <a:gd name="T0" fmla="*/ 2 w 4"/>
              <a:gd name="T1" fmla="*/ 22 h 22"/>
              <a:gd name="T2" fmla="*/ 0 w 4"/>
              <a:gd name="T3" fmla="*/ 20 h 22"/>
              <a:gd name="T4" fmla="*/ 0 w 4"/>
              <a:gd name="T5" fmla="*/ 2 h 22"/>
              <a:gd name="T6" fmla="*/ 2 w 4"/>
              <a:gd name="T7" fmla="*/ 0 h 22"/>
              <a:gd name="T8" fmla="*/ 4 w 4"/>
              <a:gd name="T9" fmla="*/ 2 h 22"/>
              <a:gd name="T10" fmla="*/ 4 w 4"/>
              <a:gd name="T11" fmla="*/ 20 h 22"/>
              <a:gd name="T12" fmla="*/ 2 w 4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2">
                <a:moveTo>
                  <a:pt x="2" y="22"/>
                </a:moveTo>
                <a:cubicBezTo>
                  <a:pt x="1" y="22"/>
                  <a:pt x="0" y="21"/>
                  <a:pt x="0" y="2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3" y="22"/>
                  <a:pt x="2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239354" y="2730919"/>
            <a:ext cx="136210" cy="138306"/>
          </a:xfrm>
          <a:custGeom>
            <a:avLst/>
            <a:gdLst>
              <a:gd name="T0" fmla="*/ 15 w 20"/>
              <a:gd name="T1" fmla="*/ 20 h 20"/>
              <a:gd name="T2" fmla="*/ 5 w 20"/>
              <a:gd name="T3" fmla="*/ 20 h 20"/>
              <a:gd name="T4" fmla="*/ 0 w 20"/>
              <a:gd name="T5" fmla="*/ 15 h 20"/>
              <a:gd name="T6" fmla="*/ 0 w 20"/>
              <a:gd name="T7" fmla="*/ 5 h 20"/>
              <a:gd name="T8" fmla="*/ 5 w 20"/>
              <a:gd name="T9" fmla="*/ 0 h 20"/>
              <a:gd name="T10" fmla="*/ 15 w 20"/>
              <a:gd name="T11" fmla="*/ 0 h 20"/>
              <a:gd name="T12" fmla="*/ 20 w 20"/>
              <a:gd name="T13" fmla="*/ 5 h 20"/>
              <a:gd name="T14" fmla="*/ 20 w 20"/>
              <a:gd name="T15" fmla="*/ 15 h 20"/>
              <a:gd name="T16" fmla="*/ 15 w 20"/>
              <a:gd name="T17" fmla="*/ 20 h 20"/>
              <a:gd name="T18" fmla="*/ 5 w 20"/>
              <a:gd name="T19" fmla="*/ 4 h 20"/>
              <a:gd name="T20" fmla="*/ 5 w 20"/>
              <a:gd name="T21" fmla="*/ 15 h 20"/>
              <a:gd name="T22" fmla="*/ 15 w 20"/>
              <a:gd name="T23" fmla="*/ 15 h 20"/>
              <a:gd name="T24" fmla="*/ 16 w 20"/>
              <a:gd name="T25" fmla="*/ 15 h 20"/>
              <a:gd name="T26" fmla="*/ 16 w 20"/>
              <a:gd name="T27" fmla="*/ 5 h 20"/>
              <a:gd name="T28" fmla="*/ 5 w 20"/>
              <a:gd name="T2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0">
                <a:moveTo>
                  <a:pt x="15" y="20"/>
                </a:move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0" y="18"/>
                  <a:pt x="0" y="1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0" y="2"/>
                  <a:pt x="20" y="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8"/>
                  <a:pt x="18" y="20"/>
                  <a:pt x="15" y="20"/>
                </a:cubicBezTo>
                <a:close/>
                <a:moveTo>
                  <a:pt x="5" y="4"/>
                </a:move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6" y="15"/>
                  <a:pt x="16" y="15"/>
                </a:cubicBezTo>
                <a:cubicBezTo>
                  <a:pt x="16" y="5"/>
                  <a:pt x="16" y="5"/>
                  <a:pt x="16" y="5"/>
                </a:cubicBezTo>
                <a:lnTo>
                  <a:pt x="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3276218" y="2571658"/>
            <a:ext cx="428538" cy="455780"/>
          </a:xfrm>
          <a:custGeom>
            <a:avLst/>
            <a:gdLst>
              <a:gd name="T0" fmla="*/ 31 w 63"/>
              <a:gd name="T1" fmla="*/ 66 h 66"/>
              <a:gd name="T2" fmla="*/ 0 w 63"/>
              <a:gd name="T3" fmla="*/ 18 h 66"/>
              <a:gd name="T4" fmla="*/ 2 w 63"/>
              <a:gd name="T5" fmla="*/ 14 h 66"/>
              <a:gd name="T6" fmla="*/ 5 w 63"/>
              <a:gd name="T7" fmla="*/ 12 h 66"/>
              <a:gd name="T8" fmla="*/ 28 w 63"/>
              <a:gd name="T9" fmla="*/ 2 h 66"/>
              <a:gd name="T10" fmla="*/ 35 w 63"/>
              <a:gd name="T11" fmla="*/ 2 h 66"/>
              <a:gd name="T12" fmla="*/ 57 w 63"/>
              <a:gd name="T13" fmla="*/ 12 h 66"/>
              <a:gd name="T14" fmla="*/ 57 w 63"/>
              <a:gd name="T15" fmla="*/ 12 h 66"/>
              <a:gd name="T16" fmla="*/ 61 w 63"/>
              <a:gd name="T17" fmla="*/ 14 h 66"/>
              <a:gd name="T18" fmla="*/ 63 w 63"/>
              <a:gd name="T19" fmla="*/ 18 h 66"/>
              <a:gd name="T20" fmla="*/ 31 w 63"/>
              <a:gd name="T21" fmla="*/ 66 h 66"/>
              <a:gd name="T22" fmla="*/ 31 w 63"/>
              <a:gd name="T23" fmla="*/ 4 h 66"/>
              <a:gd name="T24" fmla="*/ 30 w 63"/>
              <a:gd name="T25" fmla="*/ 5 h 66"/>
              <a:gd name="T26" fmla="*/ 6 w 63"/>
              <a:gd name="T27" fmla="*/ 16 h 66"/>
              <a:gd name="T28" fmla="*/ 5 w 63"/>
              <a:gd name="T29" fmla="*/ 16 h 66"/>
              <a:gd name="T30" fmla="*/ 4 w 63"/>
              <a:gd name="T31" fmla="*/ 18 h 66"/>
              <a:gd name="T32" fmla="*/ 31 w 63"/>
              <a:gd name="T33" fmla="*/ 61 h 66"/>
              <a:gd name="T34" fmla="*/ 59 w 63"/>
              <a:gd name="T35" fmla="*/ 18 h 66"/>
              <a:gd name="T36" fmla="*/ 58 w 63"/>
              <a:gd name="T37" fmla="*/ 16 h 66"/>
              <a:gd name="T38" fmla="*/ 57 w 63"/>
              <a:gd name="T39" fmla="*/ 16 h 66"/>
              <a:gd name="T40" fmla="*/ 57 w 63"/>
              <a:gd name="T41" fmla="*/ 16 h 66"/>
              <a:gd name="T42" fmla="*/ 32 w 63"/>
              <a:gd name="T43" fmla="*/ 5 h 66"/>
              <a:gd name="T44" fmla="*/ 31 w 63"/>
              <a:gd name="T45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" h="66">
                <a:moveTo>
                  <a:pt x="31" y="66"/>
                </a:moveTo>
                <a:cubicBezTo>
                  <a:pt x="5" y="66"/>
                  <a:pt x="1" y="29"/>
                  <a:pt x="0" y="18"/>
                </a:cubicBezTo>
                <a:cubicBezTo>
                  <a:pt x="0" y="16"/>
                  <a:pt x="1" y="15"/>
                  <a:pt x="2" y="14"/>
                </a:cubicBezTo>
                <a:cubicBezTo>
                  <a:pt x="3" y="13"/>
                  <a:pt x="4" y="12"/>
                  <a:pt x="5" y="12"/>
                </a:cubicBezTo>
                <a:cubicBezTo>
                  <a:pt x="16" y="11"/>
                  <a:pt x="24" y="5"/>
                  <a:pt x="28" y="2"/>
                </a:cubicBezTo>
                <a:cubicBezTo>
                  <a:pt x="30" y="0"/>
                  <a:pt x="33" y="0"/>
                  <a:pt x="35" y="2"/>
                </a:cubicBezTo>
                <a:cubicBezTo>
                  <a:pt x="39" y="5"/>
                  <a:pt x="46" y="11"/>
                  <a:pt x="57" y="12"/>
                </a:cubicBez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1" y="14"/>
                </a:cubicBezTo>
                <a:cubicBezTo>
                  <a:pt x="62" y="15"/>
                  <a:pt x="63" y="16"/>
                  <a:pt x="63" y="18"/>
                </a:cubicBezTo>
                <a:cubicBezTo>
                  <a:pt x="62" y="29"/>
                  <a:pt x="58" y="66"/>
                  <a:pt x="31" y="66"/>
                </a:cubicBezTo>
                <a:close/>
                <a:moveTo>
                  <a:pt x="31" y="4"/>
                </a:moveTo>
                <a:cubicBezTo>
                  <a:pt x="31" y="4"/>
                  <a:pt x="31" y="5"/>
                  <a:pt x="30" y="5"/>
                </a:cubicBezTo>
                <a:cubicBezTo>
                  <a:pt x="27" y="9"/>
                  <a:pt x="18" y="15"/>
                  <a:pt x="6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4" y="17"/>
                  <a:pt x="4" y="17"/>
                  <a:pt x="4" y="18"/>
                </a:cubicBezTo>
                <a:cubicBezTo>
                  <a:pt x="5" y="28"/>
                  <a:pt x="9" y="61"/>
                  <a:pt x="31" y="61"/>
                </a:cubicBezTo>
                <a:cubicBezTo>
                  <a:pt x="54" y="61"/>
                  <a:pt x="58" y="28"/>
                  <a:pt x="59" y="18"/>
                </a:cubicBezTo>
                <a:cubicBezTo>
                  <a:pt x="59" y="17"/>
                  <a:pt x="58" y="17"/>
                  <a:pt x="58" y="16"/>
                </a:cubicBezTo>
                <a:cubicBezTo>
                  <a:pt x="58" y="16"/>
                  <a:pt x="58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45" y="15"/>
                  <a:pt x="36" y="9"/>
                  <a:pt x="32" y="5"/>
                </a:cubicBezTo>
                <a:cubicBezTo>
                  <a:pt x="32" y="5"/>
                  <a:pt x="32" y="4"/>
                  <a:pt x="3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2333226" y="2730919"/>
            <a:ext cx="135163" cy="1383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1898402" y="2786450"/>
            <a:ext cx="997477" cy="19908"/>
          </a:xfrm>
          <a:custGeom>
            <a:avLst/>
            <a:gdLst>
              <a:gd name="T0" fmla="*/ 146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6 w 147"/>
              <a:gd name="T9" fmla="*/ 0 h 3"/>
              <a:gd name="T10" fmla="*/ 147 w 147"/>
              <a:gd name="T11" fmla="*/ 2 h 3"/>
              <a:gd name="T12" fmla="*/ 146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6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6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4512588" y="2730919"/>
            <a:ext cx="135163" cy="1383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4084049" y="2786450"/>
            <a:ext cx="992238" cy="19908"/>
          </a:xfrm>
          <a:custGeom>
            <a:avLst/>
            <a:gdLst>
              <a:gd name="T0" fmla="*/ 145 w 146"/>
              <a:gd name="T1" fmla="*/ 3 h 3"/>
              <a:gd name="T2" fmla="*/ 1 w 146"/>
              <a:gd name="T3" fmla="*/ 3 h 3"/>
              <a:gd name="T4" fmla="*/ 0 w 146"/>
              <a:gd name="T5" fmla="*/ 2 h 3"/>
              <a:gd name="T6" fmla="*/ 1 w 146"/>
              <a:gd name="T7" fmla="*/ 0 h 3"/>
              <a:gd name="T8" fmla="*/ 145 w 146"/>
              <a:gd name="T9" fmla="*/ 0 h 3"/>
              <a:gd name="T10" fmla="*/ 146 w 146"/>
              <a:gd name="T11" fmla="*/ 2 h 3"/>
              <a:gd name="T12" fmla="*/ 145 w 146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6" h="3">
                <a:moveTo>
                  <a:pt x="145" y="3"/>
                </a:move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6" y="1"/>
                  <a:pt x="146" y="2"/>
                </a:cubicBezTo>
                <a:cubicBezTo>
                  <a:pt x="146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6698235" y="2730919"/>
            <a:ext cx="128876" cy="1383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6264458" y="2786450"/>
            <a:ext cx="997477" cy="19908"/>
          </a:xfrm>
          <a:custGeom>
            <a:avLst/>
            <a:gdLst>
              <a:gd name="T0" fmla="*/ 145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5 w 147"/>
              <a:gd name="T9" fmla="*/ 0 h 3"/>
              <a:gd name="T10" fmla="*/ 147 w 147"/>
              <a:gd name="T11" fmla="*/ 2 h 3"/>
              <a:gd name="T12" fmla="*/ 145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5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Rectangle 28"/>
          <p:cNvSpPr/>
          <p:nvPr/>
        </p:nvSpPr>
        <p:spPr>
          <a:xfrm>
            <a:off x="492202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1326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26744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70391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48567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675230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854592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7033953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</p:spTree>
    <p:extLst>
      <p:ext uri="{BB962C8B-B14F-4D97-AF65-F5344CB8AC3E}">
        <p14:creationId xmlns:p14="http://schemas.microsoft.com/office/powerpoint/2010/main" val="1819557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776921"/>
            <a:ext cx="9144000" cy="12238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/>
          <p:cNvGrpSpPr/>
          <p:nvPr/>
        </p:nvGrpSpPr>
        <p:grpSpPr>
          <a:xfrm>
            <a:off x="3996225" y="1282985"/>
            <a:ext cx="1092398" cy="1406268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857250"/>
            <a:ext cx="9144000" cy="1390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7599433" y="5085565"/>
            <a:ext cx="270488" cy="2085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5496617" y="5058329"/>
            <a:ext cx="272367" cy="262975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1274080" y="5049876"/>
            <a:ext cx="294908" cy="258279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3399436" y="5049876"/>
            <a:ext cx="266732" cy="279881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278121" y="5357180"/>
            <a:ext cx="22868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spc="225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pPr algn="ctr"/>
            <a:r>
              <a:rPr lang="id-ID" sz="1050" spc="225" dirty="0">
                <a:solidFill>
                  <a:schemeClr val="bg1"/>
                </a:solidFill>
                <a:latin typeface="+mj-lt"/>
              </a:rPr>
              <a:t>Ujungberung, Central Londong</a:t>
            </a:r>
            <a:endParaRPr lang="id-ID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60134" y="5356996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bg1"/>
                </a:solidFill>
                <a:latin typeface="+mj-lt"/>
              </a:rPr>
              <a:t>+123 456 789 / +2324 5657 01</a:t>
            </a:r>
            <a:endParaRPr lang="en-US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27319" y="5356996"/>
            <a:ext cx="14109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bg1"/>
                </a:solidFill>
                <a:latin typeface="+mj-lt"/>
              </a:rPr>
              <a:t>inspirasign@gmail.com</a:t>
            </a:r>
            <a:endParaRPr lang="en-US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64991" y="5356996"/>
            <a:ext cx="13356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bg1"/>
                </a:solidFill>
                <a:latin typeface="+mj-lt"/>
              </a:rPr>
              <a:t>www.inspirasign.com</a:t>
            </a:r>
            <a:endParaRPr lang="en-US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2776" y="1355252"/>
            <a:ext cx="19688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pc="225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Lets Us</a:t>
            </a:r>
          </a:p>
          <a:p>
            <a:r>
              <a:rPr lang="en-US" sz="6000" b="1" spc="225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Navigate.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82776" y="3268836"/>
            <a:ext cx="2769146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21594961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TextBox 25"/>
          <p:cNvSpPr txBox="1"/>
          <p:nvPr/>
        </p:nvSpPr>
        <p:spPr>
          <a:xfrm>
            <a:off x="2546450" y="2595254"/>
            <a:ext cx="40511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450" dirty="0">
                <a:solidFill>
                  <a:schemeClr val="bg1"/>
                </a:solidFill>
                <a:latin typeface="+mj-lt"/>
              </a:rPr>
              <a:t>Thank For Coming</a:t>
            </a:r>
            <a:endParaRPr lang="en-US" sz="6000" spc="45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520043" y="3676650"/>
            <a:ext cx="4103915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4345456" y="3883667"/>
            <a:ext cx="453089" cy="118903"/>
            <a:chOff x="500549" y="5344917"/>
            <a:chExt cx="913436" cy="239710"/>
          </a:xfrm>
          <a:solidFill>
            <a:schemeClr val="bg1"/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37617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821346"/>
            <a:ext cx="9144000" cy="321900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314571" y="2018117"/>
            <a:ext cx="302358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spc="225" dirty="0">
                <a:solidFill>
                  <a:schemeClr val="bg1"/>
                </a:solidFill>
                <a:latin typeface="+mj-lt"/>
              </a:rPr>
              <a:t>Minimal is the ultimate</a:t>
            </a:r>
          </a:p>
          <a:p>
            <a:r>
              <a:rPr lang="en-US" sz="3300" spc="225" dirty="0">
                <a:solidFill>
                  <a:schemeClr val="bg1"/>
                </a:solidFill>
                <a:latin typeface="+mj-lt"/>
              </a:rPr>
              <a:t>sophistications “</a:t>
            </a:r>
            <a:endParaRPr lang="en-US" sz="33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4570" y="3518460"/>
            <a:ext cx="45357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72323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72718" y="4660516"/>
            <a:ext cx="358680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2718" y="4383517"/>
            <a:ext cx="12202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2797" y="4660516"/>
            <a:ext cx="358680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2797" y="4383517"/>
            <a:ext cx="12202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152672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857250"/>
            <a:ext cx="9144000" cy="2571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293611" y="1044735"/>
            <a:ext cx="105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225" dirty="0" err="1">
                <a:solidFill>
                  <a:schemeClr val="bg1"/>
                </a:solidFill>
                <a:latin typeface="+mj-lt"/>
              </a:rPr>
              <a:t>MINIMAL.theme</a:t>
            </a:r>
            <a:endParaRPr lang="en-US" sz="12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2541" y="1416665"/>
            <a:ext cx="23038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spc="225" dirty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3000" spc="225" dirty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081" y="173983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225" dirty="0">
                <a:solidFill>
                  <a:schemeClr val="bg1"/>
                </a:solidFill>
                <a:latin typeface="+mj-lt"/>
              </a:rPr>
              <a:t>550.</a:t>
            </a:r>
            <a:endParaRPr lang="en-US" sz="24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081" y="2178411"/>
            <a:ext cx="10775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Text Title Here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4551" y="173983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225" dirty="0">
                <a:solidFill>
                  <a:schemeClr val="bg1"/>
                </a:solidFill>
                <a:latin typeface="+mj-lt"/>
              </a:rPr>
              <a:t>550.</a:t>
            </a:r>
            <a:endParaRPr lang="en-US" sz="24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4551" y="2178411"/>
            <a:ext cx="10775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Text Title Here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94020" y="173983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225" dirty="0">
                <a:solidFill>
                  <a:schemeClr val="bg1"/>
                </a:solidFill>
                <a:latin typeface="+mj-lt"/>
              </a:rPr>
              <a:t>550.</a:t>
            </a:r>
            <a:endParaRPr lang="en-US" sz="24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94020" y="2178411"/>
            <a:ext cx="10775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Text Title Here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923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Freeform 41"/>
          <p:cNvSpPr>
            <a:spLocks noEditPoints="1"/>
          </p:cNvSpPr>
          <p:nvPr/>
        </p:nvSpPr>
        <p:spPr bwMode="auto">
          <a:xfrm>
            <a:off x="1175858" y="3784803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746734" y="4310146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1732" y="4587146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5441371" y="3784319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12246" y="4310146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27245" y="4587146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2" name="Freeform 36"/>
          <p:cNvSpPr>
            <a:spLocks noEditPoints="1"/>
          </p:cNvSpPr>
          <p:nvPr/>
        </p:nvSpPr>
        <p:spPr bwMode="auto">
          <a:xfrm>
            <a:off x="7569806" y="3784319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7137668" y="4310146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60001" y="4587146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5" name="Freeform 42"/>
          <p:cNvSpPr>
            <a:spLocks noEditPoints="1"/>
          </p:cNvSpPr>
          <p:nvPr/>
        </p:nvSpPr>
        <p:spPr bwMode="auto">
          <a:xfrm>
            <a:off x="3312908" y="3798242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2886824" y="4324069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94488" y="4601069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1681" y="1308249"/>
            <a:ext cx="38218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 ultimate</a:t>
            </a:r>
          </a:p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“</a:t>
            </a:r>
            <a:endParaRPr lang="en-US" sz="45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91681" y="2866368"/>
            <a:ext cx="728071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253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01686" y="2313215"/>
            <a:ext cx="1393371" cy="1393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1208315" y="3706586"/>
            <a:ext cx="1393371" cy="1393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2601686" y="3706586"/>
            <a:ext cx="1393371" cy="1393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653144" y="1758044"/>
            <a:ext cx="2307771" cy="23077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1707339" y="4383920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1419856" y="2520911"/>
            <a:ext cx="774347" cy="782037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36"/>
          <p:cNvSpPr>
            <a:spLocks noEditPoints="1"/>
          </p:cNvSpPr>
          <p:nvPr/>
        </p:nvSpPr>
        <p:spPr bwMode="auto">
          <a:xfrm>
            <a:off x="3100710" y="2810935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3100710" y="4205611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758862" y="4278532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58861" y="4278532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758862" y="4967408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758861" y="4967408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50365" y="4046699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06883" y="4180429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06883" y="486930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50365" y="4729885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49855" y="1758044"/>
            <a:ext cx="2632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Recent Special The</a:t>
            </a:r>
          </a:p>
          <a:p>
            <a:r>
              <a:rPr lang="en-US" sz="36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App“</a:t>
            </a:r>
            <a:endParaRPr lang="en-US" sz="36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49854" y="3110599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963973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10375" y="1787979"/>
            <a:ext cx="1641022" cy="16410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Rectangle 2"/>
          <p:cNvSpPr/>
          <p:nvPr/>
        </p:nvSpPr>
        <p:spPr>
          <a:xfrm>
            <a:off x="5169354" y="3429000"/>
            <a:ext cx="1641022" cy="16410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6810375" y="3429000"/>
            <a:ext cx="1641022" cy="16410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5169354" y="1787979"/>
            <a:ext cx="1641022" cy="16410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692604" y="1787979"/>
            <a:ext cx="4476750" cy="328204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9" name="Straight Connector 8"/>
          <p:cNvCxnSpPr/>
          <p:nvPr/>
        </p:nvCxnSpPr>
        <p:spPr>
          <a:xfrm>
            <a:off x="1030382" y="4105103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30381" y="4105103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30382" y="4793979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030381" y="4793979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21886" y="3873271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78404" y="400700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78404" y="46958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1886" y="45564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1375" y="1860658"/>
            <a:ext cx="2632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pc="225" dirty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3600" spc="225" dirty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36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1375" y="3213213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Freeform 41"/>
          <p:cNvSpPr>
            <a:spLocks noEditPoints="1"/>
          </p:cNvSpPr>
          <p:nvPr/>
        </p:nvSpPr>
        <p:spPr bwMode="auto">
          <a:xfrm>
            <a:off x="5687891" y="3944558"/>
            <a:ext cx="601959" cy="605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39"/>
          <p:cNvSpPr>
            <a:spLocks noEditPoints="1"/>
          </p:cNvSpPr>
          <p:nvPr/>
        </p:nvSpPr>
        <p:spPr bwMode="auto">
          <a:xfrm>
            <a:off x="5689878" y="2305523"/>
            <a:ext cx="599972" cy="605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reeform 36"/>
          <p:cNvSpPr>
            <a:spLocks noEditPoints="1"/>
          </p:cNvSpPr>
          <p:nvPr/>
        </p:nvSpPr>
        <p:spPr bwMode="auto">
          <a:xfrm>
            <a:off x="7329906" y="2305524"/>
            <a:ext cx="601959" cy="605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42"/>
          <p:cNvSpPr>
            <a:spLocks noEditPoints="1"/>
          </p:cNvSpPr>
          <p:nvPr/>
        </p:nvSpPr>
        <p:spPr bwMode="auto">
          <a:xfrm>
            <a:off x="7329906" y="3946545"/>
            <a:ext cx="601959" cy="60394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1942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87CC0"/>
      </a:accent1>
      <a:accent2>
        <a:srgbClr val="26BBB0"/>
      </a:accent2>
      <a:accent3>
        <a:srgbClr val="287CC0"/>
      </a:accent3>
      <a:accent4>
        <a:srgbClr val="26BBB0"/>
      </a:accent4>
      <a:accent5>
        <a:srgbClr val="287CC0"/>
      </a:accent5>
      <a:accent6>
        <a:srgbClr val="26BBB0"/>
      </a:accent6>
      <a:hlink>
        <a:srgbClr val="0563C1"/>
      </a:hlink>
      <a:folHlink>
        <a:srgbClr val="954F72"/>
      </a:folHlink>
    </a:clrScheme>
    <a:fontScheme name="Custom 13">
      <a:majorFont>
        <a:latin typeface="Diner-Fatt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</TotalTime>
  <Words>1925</Words>
  <Application>Microsoft Office PowerPoint</Application>
  <PresentationFormat>On-screen Show (4:3)</PresentationFormat>
  <Paragraphs>214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Diner-Fatt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42</cp:revision>
  <dcterms:created xsi:type="dcterms:W3CDTF">2018-05-24T07:04:18Z</dcterms:created>
  <dcterms:modified xsi:type="dcterms:W3CDTF">2018-05-25T09:58:21Z</dcterms:modified>
</cp:coreProperties>
</file>