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533" autoAdjust="0"/>
  </p:normalViewPr>
  <p:slideViewPr>
    <p:cSldViewPr snapToGrid="0">
      <p:cViewPr>
        <p:scale>
          <a:sx n="66" d="100"/>
          <a:sy n="66" d="100"/>
        </p:scale>
        <p:origin x="30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7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11497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29828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744685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05954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09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6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66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026401" y="1240970"/>
            <a:ext cx="3242128" cy="437605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5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9699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89699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173804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6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92854" y="4052345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92854" y="700438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63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36361" y="700438"/>
            <a:ext cx="6461222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665858" y="2902317"/>
            <a:ext cx="23410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79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58795" y="899886"/>
            <a:ext cx="3035147" cy="516128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3277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6546" y="3657600"/>
            <a:ext cx="5921830" cy="2403566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654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31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3485" y="3265714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055430" y="348343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412344" y="348342"/>
            <a:ext cx="3367314" cy="583474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38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68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15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5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28452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65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90396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96957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44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1481" y="2226678"/>
            <a:ext cx="11409037" cy="34289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10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74386" y="3496901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062414" y="1308870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2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6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91481" y="6269467"/>
            <a:ext cx="228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600" spc="3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1196401" y="6359475"/>
            <a:ext cx="604119" cy="158537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98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1224" y="2290227"/>
            <a:ext cx="27895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spc="600" dirty="0" smtClean="0">
                <a:solidFill>
                  <a:schemeClr val="bg1"/>
                </a:solidFill>
                <a:latin typeface="+mj-lt"/>
              </a:rPr>
              <a:t>MINIMAL</a:t>
            </a:r>
            <a:endParaRPr lang="en-US" sz="9600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2539" y="3859887"/>
            <a:ext cx="6086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512889" y="4156222"/>
            <a:ext cx="2429690" cy="1956636"/>
            <a:chOff x="1512889" y="4156222"/>
            <a:chExt cx="2429690" cy="1956636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26874" y="4856680"/>
              <a:ext cx="16017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b="1" spc="300" dirty="0" err="1" smtClean="0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b="1" spc="3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8868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Ipsum</a:t>
              </a:r>
              <a:r>
                <a:rPr lang="en-US" sz="1200" dirty="0" smtClean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9201589" y="4155577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63406" y="48566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49421" y="5226012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829269" y="417414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95139" y="487524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71376" y="5244576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575" y="884123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031691" y="1088571"/>
            <a:ext cx="0" cy="1734544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480921" y="1114955"/>
            <a:ext cx="5246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800692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800692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00692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00692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6031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8031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8031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6031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50" y="1201058"/>
            <a:ext cx="33041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5349" y="3373158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062415" y="3496901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74386" y="1308872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355569" y="39445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183245" y="4313916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7541" y="175655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995217" y="2125888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300482" y="156030"/>
            <a:ext cx="35910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76622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51367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136510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82165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267423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39197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52566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37709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22852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54054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468911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3768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634884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4302643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4329722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4469512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56099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55114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84770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730885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398644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10425723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0565513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52100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51115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880771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3471" y="1240971"/>
            <a:ext cx="7102929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8500" y="1337877"/>
            <a:ext cx="64716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9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844026" y="700438"/>
            <a:ext cx="4693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72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44027" y="3757793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44027" y="2604854"/>
            <a:ext cx="38254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44026" y="223552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24260" y="700438"/>
            <a:ext cx="451117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42427" y="4052345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66522" y="3617809"/>
            <a:ext cx="88601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</a:t>
            </a:r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65858" y="5326442"/>
            <a:ext cx="10177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724361" y="899886"/>
            <a:ext cx="2075753" cy="51612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724361" y="1106838"/>
            <a:ext cx="163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300" dirty="0" smtClean="0">
                <a:solidFill>
                  <a:schemeClr val="bg1"/>
                </a:solidFill>
                <a:latin typeface="+mj-lt"/>
              </a:rPr>
              <a:t>Portfolio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724361" y="2091285"/>
            <a:ext cx="178183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5332" y="2767281"/>
            <a:ext cx="39613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80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8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93485" y="529756"/>
            <a:ext cx="38811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8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8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055430" y="3486288"/>
            <a:ext cx="36430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55430" y="5495559"/>
            <a:ext cx="3643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37287" y="1979813"/>
            <a:ext cx="2905191" cy="2904398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7765833" y="2388173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65832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65832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5891" y="2388173"/>
            <a:ext cx="356297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66239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85891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66239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5025408" y="2365401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5025408" y="3958543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6622614" y="3965515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6627261" y="236540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316413" y="1997075"/>
            <a:ext cx="3559175" cy="3195638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562988" y="324710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53919" y="2313104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7229856" y="3247102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4969198" y="2314349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329551"/>
            <a:ext cx="3874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8971" y="2329551"/>
            <a:ext cx="3869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86310" y="3549424"/>
            <a:ext cx="34541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86309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1200" y="3549424"/>
            <a:ext cx="3273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02487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37837" y="1471768"/>
            <a:ext cx="3909704" cy="382384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980652" y="231722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24172" y="4171738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984024" y="4171738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6822927" y="2317222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72457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503891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65832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74057" y="4503891"/>
            <a:ext cx="32748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6239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5508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5086" y="4616274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886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05709" y="2157725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51207" y="4202702"/>
            <a:ext cx="413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400" spc="3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16530" y="2157725"/>
            <a:ext cx="40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spc="3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9735" y="4202702"/>
            <a:ext cx="402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400" spc="3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915541" y="1216072"/>
            <a:ext cx="4412810" cy="4412014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255089" y="431351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5508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95086" y="431351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8886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5570005" y="2877378"/>
            <a:ext cx="1051990" cy="105893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3994202" y="1312065"/>
            <a:ext cx="4217034" cy="4205808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8255089" y="230793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5508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95086" y="230793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8886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55089" y="394801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5508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5086" y="394801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8886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5722429" y="3030808"/>
            <a:ext cx="747142" cy="7520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316412" y="2291216"/>
            <a:ext cx="3554413" cy="3465514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8255089" y="3396712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5508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5086" y="3396712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8886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707314" y="498986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07313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113039" y="498986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06821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4676708" y="3514029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5083229" y="4875708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6581776" y="4883248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6989015" y="3501628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5744044" y="2568709"/>
            <a:ext cx="704104" cy="690020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4761649" y="1652138"/>
            <a:ext cx="2685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50809" y="1281655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603626" y="2146300"/>
            <a:ext cx="4992688" cy="4559300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4638556" y="1549199"/>
            <a:ext cx="817802" cy="81780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ardrop 24"/>
          <p:cNvSpPr/>
          <p:nvPr/>
        </p:nvSpPr>
        <p:spPr>
          <a:xfrm rot="8100000">
            <a:off x="7619314" y="2160176"/>
            <a:ext cx="959674" cy="959674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8100000">
            <a:off x="3204466" y="2691703"/>
            <a:ext cx="1212467" cy="1212467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859745" y="1695147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3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59342" y="2257603"/>
            <a:ext cx="479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3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9249" y="2790188"/>
            <a:ext cx="5228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648703" y="2442269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48702" y="20729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2171" y="1813069"/>
            <a:ext cx="3873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72595" y="14437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83779" y="3194099"/>
            <a:ext cx="1976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7480" y="282476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770063" y="1626508"/>
            <a:ext cx="8651875" cy="393700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729932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9932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02068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2068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18142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65966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36790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84614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6944" y="925955"/>
            <a:ext cx="2395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4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12974" y="925955"/>
            <a:ext cx="2504660" cy="501101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40639" y="2769744"/>
            <a:ext cx="22493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Analyze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96944" y="3467507"/>
            <a:ext cx="43649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96944" y="2314568"/>
            <a:ext cx="4364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96944" y="194523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1046163" y="1898900"/>
            <a:ext cx="1394232" cy="1289456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951978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857792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9773387" y="1898900"/>
            <a:ext cx="1402614" cy="1289456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0316829" y="2211834"/>
            <a:ext cx="317125" cy="322714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0226023" y="2488445"/>
            <a:ext cx="488959" cy="386977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7292268" y="2231392"/>
            <a:ext cx="543444" cy="551826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7374692" y="2267715"/>
            <a:ext cx="434476" cy="350654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700200" y="2498225"/>
            <a:ext cx="117350" cy="184408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525343" y="2506607"/>
            <a:ext cx="435872" cy="340874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399611" y="2231392"/>
            <a:ext cx="687337" cy="359036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924893" y="2257936"/>
            <a:ext cx="36323" cy="202569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652472" y="2498225"/>
            <a:ext cx="181613" cy="184408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368291" y="2285877"/>
            <a:ext cx="571384" cy="607707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3110968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531202" y="2572267"/>
            <a:ext cx="1329969" cy="26544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6016783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5445399" y="2572267"/>
            <a:ext cx="1322984" cy="26544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930979" y="2498225"/>
            <a:ext cx="171835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8352610" y="2572267"/>
            <a:ext cx="1329969" cy="26544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5626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2417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66964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6117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5406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6697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7278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37860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328300" y="567646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0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0132576" y="5637753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7328822" y="5601438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98774" y="5590168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532582" y="5590168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70828" y="5999907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17777" y="5999661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48" y="5999661"/>
            <a:ext cx="1914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5347" y="5999661"/>
            <a:ext cx="1810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3701" y="664003"/>
            <a:ext cx="256192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</a:t>
            </a:r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Us</a:t>
            </a:r>
          </a:p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3701" y="3215447"/>
            <a:ext cx="36921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7648" y="2317338"/>
            <a:ext cx="53367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600" dirty="0" smtClean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8000" spc="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360057" y="3759200"/>
            <a:ext cx="547188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5793941" y="4035222"/>
            <a:ext cx="604119" cy="158537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85462"/>
            <a:ext cx="12192000" cy="42920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427" y="1547822"/>
            <a:ext cx="39805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Minimal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is the ultimate</a:t>
            </a:r>
          </a:p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sophistications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“</a:t>
            </a:r>
            <a:endParaRPr lang="en-US" sz="4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427" y="3548280"/>
            <a:ext cx="6047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6957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6957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90396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90396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bg1"/>
                </a:solidFill>
                <a:latin typeface="+mj-lt"/>
              </a:rPr>
              <a:t>MINIMAL.theme</a:t>
            </a:r>
            <a:endParaRPr lang="en-US" sz="1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6721" y="745886"/>
            <a:ext cx="30203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6774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6774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99400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99400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92026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92026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567811" y="3903404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962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564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7255161" y="3902759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697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0299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10093075" y="3902759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550874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6668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4417211" y="3921323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883081" y="462242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59318" y="4991758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5575" y="601332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5574" y="2678823"/>
            <a:ext cx="9707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68914" y="1941286"/>
            <a:ext cx="1857828" cy="1857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11086" y="3799114"/>
            <a:ext cx="1857828" cy="18578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68914" y="3799114"/>
            <a:ext cx="1857828" cy="185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70858" y="1201058"/>
            <a:ext cx="3077028" cy="30770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2276452" y="4702227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893141" y="2218214"/>
            <a:ext cx="1032462" cy="104271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4134280" y="2604913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4134280" y="446448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6345148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45148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45148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45148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00487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72487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72487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00487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99806" y="1201058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99805" y="3004464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80500" y="1240971"/>
            <a:ext cx="2188029" cy="21880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92471" y="3429000"/>
            <a:ext cx="2188029" cy="21880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080500" y="3429000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92471" y="1240971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23472" y="1240971"/>
            <a:ext cx="5969000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28500" y="1337877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7583854" y="4116410"/>
            <a:ext cx="802612" cy="807908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7586504" y="1931031"/>
            <a:ext cx="799962" cy="807908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9773208" y="1931032"/>
            <a:ext cx="802612" cy="807908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9773208" y="4119060"/>
            <a:ext cx="802612" cy="80525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030"/>
      </a:accent1>
      <a:accent2>
        <a:srgbClr val="E52B2B"/>
      </a:accent2>
      <a:accent3>
        <a:srgbClr val="CC2626"/>
      </a:accent3>
      <a:accent4>
        <a:srgbClr val="B22121"/>
      </a:accent4>
      <a:accent5>
        <a:srgbClr val="991C1C"/>
      </a:accent5>
      <a:accent6>
        <a:srgbClr val="7F1818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1925</Words>
  <Application>Microsoft Office PowerPoint</Application>
  <PresentationFormat>Widescreen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39</cp:revision>
  <dcterms:created xsi:type="dcterms:W3CDTF">2018-05-24T07:04:18Z</dcterms:created>
  <dcterms:modified xsi:type="dcterms:W3CDTF">2018-05-25T09:54:27Z</dcterms:modified>
</cp:coreProperties>
</file>