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5" r:id="rId29"/>
    <p:sldId id="283" r:id="rId30"/>
    <p:sldId id="284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533" autoAdjust="0"/>
  </p:normalViewPr>
  <p:slideViewPr>
    <p:cSldViewPr snapToGrid="0">
      <p:cViewPr>
        <p:scale>
          <a:sx n="66" d="100"/>
          <a:sy n="66" d="100"/>
        </p:scale>
        <p:origin x="300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71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114972" y="1857829"/>
            <a:ext cx="2017485" cy="201748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29828" y="1857829"/>
            <a:ext cx="2017485" cy="201748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744685" y="1857829"/>
            <a:ext cx="2017485" cy="201748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059542" y="1857829"/>
            <a:ext cx="2017485" cy="201748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4091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48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144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167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48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144000" y="0"/>
            <a:ext cx="3048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4661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026401" y="1240970"/>
            <a:ext cx="3242128" cy="437605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350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89699" y="700438"/>
            <a:ext cx="7209184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89699" y="3509899"/>
            <a:ext cx="352507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173804" y="3509899"/>
            <a:ext cx="352507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467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92854" y="4052345"/>
            <a:ext cx="7036906" cy="211452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92854" y="700438"/>
            <a:ext cx="4903306" cy="325914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5635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836361" y="700438"/>
            <a:ext cx="6461222" cy="325914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665858" y="2902317"/>
            <a:ext cx="2341006" cy="211452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7799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58795" y="899886"/>
            <a:ext cx="3035147" cy="5161280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32776" y="899886"/>
            <a:ext cx="2895600" cy="2653211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6546" y="3657600"/>
            <a:ext cx="5921830" cy="2403566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6546" y="899886"/>
            <a:ext cx="2895600" cy="2653211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131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93485" y="3265714"/>
            <a:ext cx="3643085" cy="29173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8055430" y="348343"/>
            <a:ext cx="3643085" cy="29173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412344" y="348342"/>
            <a:ext cx="3367314" cy="583474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738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8684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9159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939207"/>
            <a:ext cx="4412974" cy="50110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752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328452" y="939207"/>
            <a:ext cx="4412974" cy="50110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1657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190396" y="1073425"/>
            <a:ext cx="5504648" cy="3498575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96957" y="1073425"/>
            <a:ext cx="5504648" cy="3498575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1441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91481" y="2226678"/>
            <a:ext cx="11409037" cy="342899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5108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1999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0967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874386" y="3496901"/>
            <a:ext cx="2188029" cy="218803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9062414" y="1308870"/>
            <a:ext cx="2188029" cy="218803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926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211B6-B25D-4681-BC42-74664FBDADA9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5FCD2-ED1B-46E1-B326-7F9B0CAFCB3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91481" y="249979"/>
            <a:ext cx="1345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MINIMAL.</a:t>
            </a:r>
            <a:r>
              <a:rPr lang="en-US" sz="1600" spc="300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theme</a:t>
            </a:r>
            <a:endParaRPr lang="en-US" sz="1600" spc="3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91481" y="6269467"/>
            <a:ext cx="2286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www.yourdomain.com-</a:t>
            </a:r>
            <a:r>
              <a:rPr lang="en-US" sz="1600" spc="30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Page</a:t>
            </a:r>
            <a:endParaRPr lang="en-US" sz="1600" spc="3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11196401" y="6359475"/>
            <a:ext cx="604119" cy="158537"/>
            <a:chOff x="500549" y="5344917"/>
            <a:chExt cx="913436" cy="239710"/>
          </a:xfrm>
          <a:solidFill>
            <a:schemeClr val="bg1">
              <a:lumMod val="65000"/>
            </a:schemeClr>
          </a:solidFill>
        </p:grpSpPr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8988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01224" y="2290227"/>
            <a:ext cx="278954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spc="600" dirty="0" smtClean="0">
                <a:solidFill>
                  <a:schemeClr val="bg1"/>
                </a:solidFill>
                <a:latin typeface="+mj-lt"/>
              </a:rPr>
              <a:t>MINIMAL</a:t>
            </a:r>
            <a:endParaRPr lang="en-US" sz="9600" spc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2539" y="3859887"/>
            <a:ext cx="6086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300" dirty="0" smtClean="0">
                <a:solidFill>
                  <a:schemeClr val="bg1"/>
                </a:solidFill>
                <a:latin typeface="+mj-lt"/>
              </a:rPr>
              <a:t>Creative Theme Presentation Template</a:t>
            </a:r>
            <a:endParaRPr lang="en-US" sz="40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6153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1512889" y="4156222"/>
            <a:ext cx="2429690" cy="1956636"/>
            <a:chOff x="1512889" y="4156222"/>
            <a:chExt cx="2429690" cy="1956636"/>
          </a:xfrm>
        </p:grpSpPr>
        <p:sp>
          <p:nvSpPr>
            <p:cNvPr id="6" name="Freeform 41"/>
            <p:cNvSpPr>
              <a:spLocks noEditPoints="1"/>
            </p:cNvSpPr>
            <p:nvPr/>
          </p:nvSpPr>
          <p:spPr bwMode="auto">
            <a:xfrm>
              <a:off x="2465057" y="4156222"/>
              <a:ext cx="527096" cy="530574"/>
            </a:xfrm>
            <a:custGeom>
              <a:avLst/>
              <a:gdLst>
                <a:gd name="T0" fmla="*/ 112 w 128"/>
                <a:gd name="T1" fmla="*/ 0 h 128"/>
                <a:gd name="T2" fmla="*/ 68 w 128"/>
                <a:gd name="T3" fmla="*/ 12 h 128"/>
                <a:gd name="T4" fmla="*/ 60 w 128"/>
                <a:gd name="T5" fmla="*/ 12 h 128"/>
                <a:gd name="T6" fmla="*/ 16 w 128"/>
                <a:gd name="T7" fmla="*/ 0 h 128"/>
                <a:gd name="T8" fmla="*/ 0 w 128"/>
                <a:gd name="T9" fmla="*/ 16 h 128"/>
                <a:gd name="T10" fmla="*/ 0 w 128"/>
                <a:gd name="T11" fmla="*/ 100 h 128"/>
                <a:gd name="T12" fmla="*/ 16 w 128"/>
                <a:gd name="T13" fmla="*/ 116 h 128"/>
                <a:gd name="T14" fmla="*/ 60 w 128"/>
                <a:gd name="T15" fmla="*/ 128 h 128"/>
                <a:gd name="T16" fmla="*/ 68 w 128"/>
                <a:gd name="T17" fmla="*/ 128 h 128"/>
                <a:gd name="T18" fmla="*/ 112 w 128"/>
                <a:gd name="T19" fmla="*/ 116 h 128"/>
                <a:gd name="T20" fmla="*/ 128 w 128"/>
                <a:gd name="T21" fmla="*/ 100 h 128"/>
                <a:gd name="T22" fmla="*/ 128 w 128"/>
                <a:gd name="T23" fmla="*/ 16 h 128"/>
                <a:gd name="T24" fmla="*/ 112 w 128"/>
                <a:gd name="T25" fmla="*/ 0 h 128"/>
                <a:gd name="T26" fmla="*/ 60 w 128"/>
                <a:gd name="T27" fmla="*/ 120 h 128"/>
                <a:gd name="T28" fmla="*/ 16 w 128"/>
                <a:gd name="T29" fmla="*/ 108 h 128"/>
                <a:gd name="T30" fmla="*/ 8 w 128"/>
                <a:gd name="T31" fmla="*/ 100 h 128"/>
                <a:gd name="T32" fmla="*/ 8 w 128"/>
                <a:gd name="T33" fmla="*/ 16 h 128"/>
                <a:gd name="T34" fmla="*/ 16 w 128"/>
                <a:gd name="T35" fmla="*/ 8 h 128"/>
                <a:gd name="T36" fmla="*/ 60 w 128"/>
                <a:gd name="T37" fmla="*/ 20 h 128"/>
                <a:gd name="T38" fmla="*/ 60 w 128"/>
                <a:gd name="T39" fmla="*/ 120 h 128"/>
                <a:gd name="T40" fmla="*/ 120 w 128"/>
                <a:gd name="T41" fmla="*/ 100 h 128"/>
                <a:gd name="T42" fmla="*/ 112 w 128"/>
                <a:gd name="T43" fmla="*/ 108 h 128"/>
                <a:gd name="T44" fmla="*/ 68 w 128"/>
                <a:gd name="T45" fmla="*/ 120 h 128"/>
                <a:gd name="T46" fmla="*/ 68 w 128"/>
                <a:gd name="T47" fmla="*/ 20 h 128"/>
                <a:gd name="T48" fmla="*/ 112 w 128"/>
                <a:gd name="T49" fmla="*/ 8 h 128"/>
                <a:gd name="T50" fmla="*/ 120 w 128"/>
                <a:gd name="T51" fmla="*/ 16 h 128"/>
                <a:gd name="T52" fmla="*/ 120 w 128"/>
                <a:gd name="T53" fmla="*/ 10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2" y="0"/>
                  </a:moveTo>
                  <a:cubicBezTo>
                    <a:pt x="112" y="0"/>
                    <a:pt x="89" y="6"/>
                    <a:pt x="68" y="12"/>
                  </a:cubicBezTo>
                  <a:cubicBezTo>
                    <a:pt x="65" y="12"/>
                    <a:pt x="63" y="12"/>
                    <a:pt x="60" y="12"/>
                  </a:cubicBezTo>
                  <a:cubicBezTo>
                    <a:pt x="40" y="7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9"/>
                    <a:pt x="8" y="113"/>
                    <a:pt x="16" y="116"/>
                  </a:cubicBezTo>
                  <a:cubicBezTo>
                    <a:pt x="16" y="116"/>
                    <a:pt x="38" y="122"/>
                    <a:pt x="60" y="128"/>
                  </a:cubicBezTo>
                  <a:cubicBezTo>
                    <a:pt x="63" y="128"/>
                    <a:pt x="65" y="128"/>
                    <a:pt x="68" y="128"/>
                  </a:cubicBezTo>
                  <a:cubicBezTo>
                    <a:pt x="90" y="122"/>
                    <a:pt x="112" y="116"/>
                    <a:pt x="112" y="116"/>
                  </a:cubicBezTo>
                  <a:cubicBezTo>
                    <a:pt x="120" y="114"/>
                    <a:pt x="128" y="109"/>
                    <a:pt x="128" y="100"/>
                  </a:cubicBezTo>
                  <a:cubicBezTo>
                    <a:pt x="128" y="16"/>
                    <a:pt x="128" y="16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  <a:close/>
                  <a:moveTo>
                    <a:pt x="60" y="120"/>
                  </a:moveTo>
                  <a:cubicBezTo>
                    <a:pt x="38" y="114"/>
                    <a:pt x="16" y="108"/>
                    <a:pt x="16" y="108"/>
                  </a:cubicBezTo>
                  <a:cubicBezTo>
                    <a:pt x="11" y="107"/>
                    <a:pt x="8" y="104"/>
                    <a:pt x="8" y="10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60" y="20"/>
                    <a:pt x="60" y="20"/>
                    <a:pt x="60" y="20"/>
                  </a:cubicBezTo>
                  <a:lnTo>
                    <a:pt x="60" y="120"/>
                  </a:lnTo>
                  <a:close/>
                  <a:moveTo>
                    <a:pt x="120" y="100"/>
                  </a:moveTo>
                  <a:cubicBezTo>
                    <a:pt x="120" y="104"/>
                    <a:pt x="116" y="107"/>
                    <a:pt x="112" y="108"/>
                  </a:cubicBezTo>
                  <a:cubicBezTo>
                    <a:pt x="112" y="108"/>
                    <a:pt x="90" y="114"/>
                    <a:pt x="68" y="1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6" y="8"/>
                    <a:pt x="120" y="12"/>
                    <a:pt x="120" y="16"/>
                  </a:cubicBezTo>
                  <a:lnTo>
                    <a:pt x="120" y="1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26874" y="4856680"/>
              <a:ext cx="16017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spc="300" dirty="0" smtClean="0">
                  <a:solidFill>
                    <a:schemeClr val="bg1"/>
                  </a:solidFill>
                  <a:latin typeface="+mj-lt"/>
                </a:rPr>
                <a:t>Title </a:t>
              </a:r>
              <a:r>
                <a:rPr lang="en-US" b="1" spc="300" dirty="0" err="1" smtClean="0">
                  <a:solidFill>
                    <a:schemeClr val="bg1"/>
                  </a:solidFill>
                  <a:latin typeface="+mj-lt"/>
                </a:rPr>
                <a:t>Title</a:t>
              </a:r>
              <a:r>
                <a:rPr lang="en-US" b="1" spc="300" dirty="0" smtClean="0">
                  <a:solidFill>
                    <a:schemeClr val="bg1"/>
                  </a:solidFill>
                  <a:latin typeface="+mj-lt"/>
                </a:rPr>
                <a:t> Here</a:t>
              </a:r>
              <a:endParaRPr lang="en-US" b="1" spc="3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512889" y="5226012"/>
              <a:ext cx="2429690" cy="8868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 err="1" smtClean="0">
                  <a:solidFill>
                    <a:schemeClr val="bg1"/>
                  </a:solidFill>
                </a:rPr>
                <a:t>Lorem</a:t>
              </a:r>
              <a:r>
                <a:rPr lang="en-US" sz="1200" dirty="0" smtClean="0">
                  <a:solidFill>
                    <a:schemeClr val="bg1"/>
                  </a:solidFill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Ipsum</a:t>
              </a:r>
              <a:r>
                <a:rPr lang="en-US" sz="1200" dirty="0" smtClean="0">
                  <a:solidFill>
                    <a:schemeClr val="bg1"/>
                  </a:solidFill>
                </a:rPr>
                <a:t> comes from section Contrary to popular belief, </a:t>
              </a:r>
              <a:r>
                <a:rPr lang="en-US" sz="1200" dirty="0" err="1" smtClean="0">
                  <a:solidFill>
                    <a:schemeClr val="bg1"/>
                  </a:solidFill>
                </a:rPr>
                <a:t>Lorem</a:t>
              </a:r>
              <a:r>
                <a:rPr lang="en-US" sz="1200" dirty="0" smtClean="0">
                  <a:solidFill>
                    <a:schemeClr val="bg1"/>
                  </a:solidFill>
                </a:rPr>
                <a:t>.</a:t>
              </a:r>
            </a:p>
          </p:txBody>
        </p:sp>
      </p:grp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9201589" y="4155577"/>
            <a:ext cx="525356" cy="53057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63406" y="485668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249421" y="5226012"/>
            <a:ext cx="2429690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2" name="Freeform 42"/>
          <p:cNvSpPr>
            <a:spLocks noEditPoints="1"/>
          </p:cNvSpPr>
          <p:nvPr/>
        </p:nvSpPr>
        <p:spPr bwMode="auto">
          <a:xfrm>
            <a:off x="5829269" y="4174141"/>
            <a:ext cx="527096" cy="52883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295139" y="487524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871376" y="5244576"/>
            <a:ext cx="2429690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5575" y="884123"/>
            <a:ext cx="503375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 the ultimate</a:t>
            </a:r>
          </a:p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sophistications </a:t>
            </a:r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6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6031691" y="1088571"/>
            <a:ext cx="0" cy="1734544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480921" y="1114955"/>
            <a:ext cx="52466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51825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800692" y="4561709"/>
            <a:ext cx="439100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800692" y="4561709"/>
            <a:ext cx="3450102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800692" y="5480210"/>
            <a:ext cx="439100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800692" y="5480210"/>
            <a:ext cx="2548954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56031" y="4252598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28031" y="4430904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28031" y="534940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6031" y="5163513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5350" y="1201058"/>
            <a:ext cx="330411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Awesome</a:t>
            </a:r>
          </a:p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 Work</a:t>
            </a:r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6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55349" y="3373158"/>
            <a:ext cx="52346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062415" y="3496901"/>
            <a:ext cx="2188029" cy="21880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874386" y="1308872"/>
            <a:ext cx="2188029" cy="21880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355569" y="394458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183245" y="4313916"/>
            <a:ext cx="1946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bg1"/>
                </a:solidFill>
              </a:rPr>
              <a:t>popular.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67541" y="1756556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995217" y="2125888"/>
            <a:ext cx="1946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bg1"/>
                </a:solidFill>
              </a:rPr>
              <a:t>popular.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36" name="Picture Placeholder 35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2316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300482" y="156030"/>
            <a:ext cx="35910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Exclusive Team Work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766224" y="5501165"/>
            <a:ext cx="604119" cy="158537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6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451367" y="5501165"/>
            <a:ext cx="604119" cy="158537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136510" y="5501165"/>
            <a:ext cx="604119" cy="158537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821654" y="5501165"/>
            <a:ext cx="604119" cy="158537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267423" y="404519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839197" y="4521034"/>
            <a:ext cx="2569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popular.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952566" y="404519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37709" y="404519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322852" y="404519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154054" y="4521034"/>
            <a:ext cx="2569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popular.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468911" y="4521034"/>
            <a:ext cx="2569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popular.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83768" y="4521034"/>
            <a:ext cx="2569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popular.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Picture Placeholder 4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3" name="Picture Placeholder 4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4" name="Picture Placeholder 4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5" name="Picture Placeholder 4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0750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48000" y="0"/>
            <a:ext cx="3048000" cy="68580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634884" y="2405076"/>
            <a:ext cx="1874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2400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2400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sz="2400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4302643" y="4589646"/>
            <a:ext cx="538711" cy="439767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Freeform 18"/>
          <p:cNvSpPr>
            <a:spLocks noEditPoints="1"/>
          </p:cNvSpPr>
          <p:nvPr/>
        </p:nvSpPr>
        <p:spPr bwMode="auto">
          <a:xfrm>
            <a:off x="4329722" y="5650219"/>
            <a:ext cx="484551" cy="441331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4469512" y="3483825"/>
            <a:ext cx="204973" cy="441331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56099" y="3970804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450,000 Friend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55114" y="5069763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12,000 Followers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784770" y="6128178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9,500 Followers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2" name="Picture Placeholder 3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3" name="Picture Placeholder 3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Picture Placeholder 3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43055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144000" y="0"/>
            <a:ext cx="3048000" cy="68580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9730885" y="2405076"/>
            <a:ext cx="1874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spc="300" dirty="0" smtClean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2400" b="1" spc="300" dirty="0" err="1" smtClean="0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2400" b="1" spc="300" dirty="0" smtClean="0">
                <a:solidFill>
                  <a:schemeClr val="bg1"/>
                </a:solidFill>
                <a:latin typeface="+mj-lt"/>
              </a:rPr>
              <a:t> Here</a:t>
            </a:r>
            <a:endParaRPr lang="en-US" sz="2400" b="1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10398644" y="4589646"/>
            <a:ext cx="538711" cy="439767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Freeform 18"/>
          <p:cNvSpPr>
            <a:spLocks noEditPoints="1"/>
          </p:cNvSpPr>
          <p:nvPr/>
        </p:nvSpPr>
        <p:spPr bwMode="auto">
          <a:xfrm>
            <a:off x="10425723" y="5650219"/>
            <a:ext cx="484551" cy="441331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10565513" y="3483825"/>
            <a:ext cx="204973" cy="441331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952100" y="3970804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450,000 Friend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851115" y="5069763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12,000 Followers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880771" y="6128178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  <a:latin typeface="+mj-lt"/>
              </a:rPr>
              <a:t>9,500 Followers</a:t>
            </a:r>
            <a:endParaRPr lang="en-US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80697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3471" y="1240971"/>
            <a:ext cx="7102929" cy="437605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3842" y="4330471"/>
            <a:ext cx="4391007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373842" y="4330471"/>
            <a:ext cx="3450102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373842" y="5248972"/>
            <a:ext cx="4391007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373842" y="5248972"/>
            <a:ext cx="2548954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29181" y="4021360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Title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01181" y="4199666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01181" y="5118167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29181" y="4932275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Title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28500" y="1337877"/>
            <a:ext cx="647164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300" dirty="0" smtClean="0">
                <a:solidFill>
                  <a:schemeClr val="bg1"/>
                </a:solidFill>
                <a:latin typeface="+mj-lt"/>
              </a:rPr>
              <a:t>About Leadership“</a:t>
            </a:r>
            <a:endParaRPr lang="en-US" sz="96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28499" y="3141283"/>
            <a:ext cx="5234667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95993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844026" y="700438"/>
            <a:ext cx="46939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Portfolio“</a:t>
            </a:r>
            <a:endParaRPr lang="en-US" sz="72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844027" y="3757793"/>
            <a:ext cx="38254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844027" y="2604854"/>
            <a:ext cx="38254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44026" y="2235522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2962396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924260" y="700438"/>
            <a:ext cx="451117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</a:t>
            </a:r>
          </a:p>
          <a:p>
            <a:r>
              <a:rPr lang="en-US" sz="96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96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42427" y="4052345"/>
            <a:ext cx="38254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919514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166522" y="3617809"/>
            <a:ext cx="886011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</a:t>
            </a:r>
            <a:r>
              <a:rPr lang="en-US" sz="96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9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96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65858" y="5326442"/>
            <a:ext cx="101777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990046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9724361" y="899886"/>
            <a:ext cx="2075753" cy="516128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724361" y="1106838"/>
            <a:ext cx="1637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spc="300" dirty="0" smtClean="0">
                <a:solidFill>
                  <a:schemeClr val="bg1"/>
                </a:solidFill>
                <a:latin typeface="+mj-lt"/>
              </a:rPr>
              <a:t>Portfolio</a:t>
            </a:r>
            <a:endParaRPr lang="en-US" sz="40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724361" y="2091285"/>
            <a:ext cx="178183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20617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15332" y="2767281"/>
            <a:ext cx="39613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spc="3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MINIMAL.</a:t>
            </a:r>
            <a:r>
              <a:rPr lang="en-US" sz="8000" spc="300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theme</a:t>
            </a:r>
            <a:endParaRPr lang="en-US" sz="8000" spc="3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87334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93485" y="529756"/>
            <a:ext cx="388119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8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 </a:t>
            </a:r>
            <a:r>
              <a:rPr lang="en-US" sz="8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</a:t>
            </a:r>
          </a:p>
          <a:p>
            <a:r>
              <a:rPr lang="en-US" sz="8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8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8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8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055430" y="3486288"/>
            <a:ext cx="364308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055430" y="5495559"/>
            <a:ext cx="36430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9190868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637287" y="1979813"/>
            <a:ext cx="2905191" cy="2904398"/>
            <a:chOff x="4637287" y="1979813"/>
            <a:chExt cx="2905191" cy="2904398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 rot="2700000">
              <a:off x="5213792" y="2335656"/>
              <a:ext cx="862013" cy="1301750"/>
            </a:xfrm>
            <a:custGeom>
              <a:avLst/>
              <a:gdLst>
                <a:gd name="T0" fmla="*/ 115 w 122"/>
                <a:gd name="T1" fmla="*/ 78 h 184"/>
                <a:gd name="T2" fmla="*/ 44 w 122"/>
                <a:gd name="T3" fmla="*/ 7 h 184"/>
                <a:gd name="T4" fmla="*/ 16 w 122"/>
                <a:gd name="T5" fmla="*/ 7 h 184"/>
                <a:gd name="T6" fmla="*/ 0 w 122"/>
                <a:gd name="T7" fmla="*/ 23 h 184"/>
                <a:gd name="T8" fmla="*/ 60 w 122"/>
                <a:gd name="T9" fmla="*/ 83 h 184"/>
                <a:gd name="T10" fmla="*/ 60 w 122"/>
                <a:gd name="T11" fmla="*/ 101 h 184"/>
                <a:gd name="T12" fmla="*/ 0 w 122"/>
                <a:gd name="T13" fmla="*/ 161 h 184"/>
                <a:gd name="T14" fmla="*/ 16 w 122"/>
                <a:gd name="T15" fmla="*/ 177 h 184"/>
                <a:gd name="T16" fmla="*/ 44 w 122"/>
                <a:gd name="T17" fmla="*/ 177 h 184"/>
                <a:gd name="T18" fmla="*/ 115 w 122"/>
                <a:gd name="T19" fmla="*/ 106 h 184"/>
                <a:gd name="T20" fmla="*/ 115 w 122"/>
                <a:gd name="T21" fmla="*/ 7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84">
                  <a:moveTo>
                    <a:pt x="115" y="78"/>
                  </a:moveTo>
                  <a:cubicBezTo>
                    <a:pt x="44" y="7"/>
                    <a:pt x="44" y="7"/>
                    <a:pt x="44" y="7"/>
                  </a:cubicBezTo>
                  <a:cubicBezTo>
                    <a:pt x="36" y="0"/>
                    <a:pt x="24" y="0"/>
                    <a:pt x="16" y="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5" y="88"/>
                    <a:pt x="65" y="96"/>
                    <a:pt x="60" y="10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16" y="177"/>
                    <a:pt x="16" y="177"/>
                    <a:pt x="16" y="177"/>
                  </a:cubicBezTo>
                  <a:cubicBezTo>
                    <a:pt x="24" y="184"/>
                    <a:pt x="36" y="184"/>
                    <a:pt x="44" y="177"/>
                  </a:cubicBezTo>
                  <a:cubicBezTo>
                    <a:pt x="115" y="106"/>
                    <a:pt x="115" y="106"/>
                    <a:pt x="115" y="106"/>
                  </a:cubicBezTo>
                  <a:cubicBezTo>
                    <a:pt x="122" y="98"/>
                    <a:pt x="122" y="86"/>
                    <a:pt x="115" y="7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2700000">
              <a:off x="4993363" y="3445459"/>
              <a:ext cx="1301750" cy="863600"/>
            </a:xfrm>
            <a:custGeom>
              <a:avLst/>
              <a:gdLst>
                <a:gd name="T0" fmla="*/ 177 w 184"/>
                <a:gd name="T1" fmla="*/ 78 h 122"/>
                <a:gd name="T2" fmla="*/ 106 w 184"/>
                <a:gd name="T3" fmla="*/ 7 h 122"/>
                <a:gd name="T4" fmla="*/ 78 w 184"/>
                <a:gd name="T5" fmla="*/ 7 h 122"/>
                <a:gd name="T6" fmla="*/ 7 w 184"/>
                <a:gd name="T7" fmla="*/ 78 h 122"/>
                <a:gd name="T8" fmla="*/ 7 w 184"/>
                <a:gd name="T9" fmla="*/ 106 h 122"/>
                <a:gd name="T10" fmla="*/ 23 w 184"/>
                <a:gd name="T11" fmla="*/ 122 h 122"/>
                <a:gd name="T12" fmla="*/ 83 w 184"/>
                <a:gd name="T13" fmla="*/ 62 h 122"/>
                <a:gd name="T14" fmla="*/ 101 w 184"/>
                <a:gd name="T15" fmla="*/ 62 h 122"/>
                <a:gd name="T16" fmla="*/ 161 w 184"/>
                <a:gd name="T17" fmla="*/ 122 h 122"/>
                <a:gd name="T18" fmla="*/ 177 w 184"/>
                <a:gd name="T19" fmla="*/ 106 h 122"/>
                <a:gd name="T20" fmla="*/ 177 w 184"/>
                <a:gd name="T21" fmla="*/ 7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22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23" y="122"/>
                    <a:pt x="23" y="122"/>
                    <a:pt x="23" y="122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8" y="57"/>
                    <a:pt x="96" y="57"/>
                    <a:pt x="101" y="62"/>
                  </a:cubicBezTo>
                  <a:cubicBezTo>
                    <a:pt x="161" y="122"/>
                    <a:pt x="161" y="122"/>
                    <a:pt x="161" y="122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 rot="2700000">
              <a:off x="5884653" y="2554169"/>
              <a:ext cx="1301750" cy="863600"/>
            </a:xfrm>
            <a:custGeom>
              <a:avLst/>
              <a:gdLst>
                <a:gd name="T0" fmla="*/ 177 w 184"/>
                <a:gd name="T1" fmla="*/ 16 h 122"/>
                <a:gd name="T2" fmla="*/ 161 w 184"/>
                <a:gd name="T3" fmla="*/ 0 h 122"/>
                <a:gd name="T4" fmla="*/ 101 w 184"/>
                <a:gd name="T5" fmla="*/ 60 h 122"/>
                <a:gd name="T6" fmla="*/ 83 w 184"/>
                <a:gd name="T7" fmla="*/ 60 h 122"/>
                <a:gd name="T8" fmla="*/ 23 w 184"/>
                <a:gd name="T9" fmla="*/ 0 h 122"/>
                <a:gd name="T10" fmla="*/ 7 w 184"/>
                <a:gd name="T11" fmla="*/ 16 h 122"/>
                <a:gd name="T12" fmla="*/ 7 w 184"/>
                <a:gd name="T13" fmla="*/ 44 h 122"/>
                <a:gd name="T14" fmla="*/ 78 w 184"/>
                <a:gd name="T15" fmla="*/ 115 h 122"/>
                <a:gd name="T16" fmla="*/ 106 w 184"/>
                <a:gd name="T17" fmla="*/ 115 h 122"/>
                <a:gd name="T18" fmla="*/ 177 w 184"/>
                <a:gd name="T19" fmla="*/ 44 h 122"/>
                <a:gd name="T20" fmla="*/ 177 w 184"/>
                <a:gd name="T21" fmla="*/ 1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22">
                  <a:moveTo>
                    <a:pt x="177" y="16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101" y="60"/>
                    <a:pt x="101" y="60"/>
                    <a:pt x="101" y="60"/>
                  </a:cubicBezTo>
                  <a:cubicBezTo>
                    <a:pt x="96" y="65"/>
                    <a:pt x="88" y="65"/>
                    <a:pt x="83" y="6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0" y="24"/>
                    <a:pt x="0" y="36"/>
                    <a:pt x="7" y="44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86" y="122"/>
                    <a:pt x="98" y="122"/>
                    <a:pt x="106" y="115"/>
                  </a:cubicBezTo>
                  <a:cubicBezTo>
                    <a:pt x="177" y="44"/>
                    <a:pt x="177" y="44"/>
                    <a:pt x="177" y="44"/>
                  </a:cubicBezTo>
                  <a:cubicBezTo>
                    <a:pt x="184" y="36"/>
                    <a:pt x="184" y="24"/>
                    <a:pt x="177" y="1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 rot="2700000">
              <a:off x="6239934" y="1979019"/>
              <a:ext cx="1301750" cy="1303338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 rot="2700000">
              <a:off x="4638081" y="3580872"/>
              <a:ext cx="1301750" cy="1303338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2700000">
              <a:off x="6103728" y="3226385"/>
              <a:ext cx="863600" cy="1301750"/>
            </a:xfrm>
            <a:custGeom>
              <a:avLst/>
              <a:gdLst>
                <a:gd name="T0" fmla="*/ 62 w 122"/>
                <a:gd name="T1" fmla="*/ 101 h 184"/>
                <a:gd name="T2" fmla="*/ 62 w 122"/>
                <a:gd name="T3" fmla="*/ 83 h 184"/>
                <a:gd name="T4" fmla="*/ 122 w 122"/>
                <a:gd name="T5" fmla="*/ 23 h 184"/>
                <a:gd name="T6" fmla="*/ 106 w 122"/>
                <a:gd name="T7" fmla="*/ 7 h 184"/>
                <a:gd name="T8" fmla="*/ 78 w 122"/>
                <a:gd name="T9" fmla="*/ 7 h 184"/>
                <a:gd name="T10" fmla="*/ 7 w 122"/>
                <a:gd name="T11" fmla="*/ 78 h 184"/>
                <a:gd name="T12" fmla="*/ 7 w 122"/>
                <a:gd name="T13" fmla="*/ 106 h 184"/>
                <a:gd name="T14" fmla="*/ 78 w 122"/>
                <a:gd name="T15" fmla="*/ 177 h 184"/>
                <a:gd name="T16" fmla="*/ 106 w 122"/>
                <a:gd name="T17" fmla="*/ 177 h 184"/>
                <a:gd name="T18" fmla="*/ 122 w 122"/>
                <a:gd name="T19" fmla="*/ 161 h 184"/>
                <a:gd name="T20" fmla="*/ 62 w 122"/>
                <a:gd name="T21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84">
                  <a:moveTo>
                    <a:pt x="62" y="101"/>
                  </a:moveTo>
                  <a:cubicBezTo>
                    <a:pt x="57" y="96"/>
                    <a:pt x="57" y="88"/>
                    <a:pt x="62" y="83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22" y="161"/>
                    <a:pt x="122" y="161"/>
                    <a:pt x="122" y="161"/>
                  </a:cubicBezTo>
                  <a:lnTo>
                    <a:pt x="62" y="10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/>
            <p:cNvSpPr>
              <a:spLocks noEditPoints="1"/>
            </p:cNvSpPr>
            <p:nvPr/>
          </p:nvSpPr>
          <p:spPr bwMode="auto">
            <a:xfrm rot="2700000">
              <a:off x="4638642" y="1980374"/>
              <a:ext cx="1301750" cy="1301750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/>
            <p:cNvSpPr>
              <a:spLocks noEditPoints="1"/>
            </p:cNvSpPr>
            <p:nvPr/>
          </p:nvSpPr>
          <p:spPr bwMode="auto">
            <a:xfrm rot="2700000">
              <a:off x="6239141" y="3581667"/>
              <a:ext cx="1303338" cy="1301750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7765833" y="2388173"/>
            <a:ext cx="35629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765832" y="2018841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765833" y="4120868"/>
            <a:ext cx="35629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765832" y="3751536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85891" y="2388173"/>
            <a:ext cx="3562977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766239" y="2018841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85891" y="4120868"/>
            <a:ext cx="35629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766239" y="3751536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8" name="Freeform 41"/>
          <p:cNvSpPr>
            <a:spLocks noEditPoints="1"/>
          </p:cNvSpPr>
          <p:nvPr/>
        </p:nvSpPr>
        <p:spPr bwMode="auto">
          <a:xfrm>
            <a:off x="5025408" y="2365401"/>
            <a:ext cx="527096" cy="53057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9"/>
          <p:cNvSpPr>
            <a:spLocks noEditPoints="1"/>
          </p:cNvSpPr>
          <p:nvPr/>
        </p:nvSpPr>
        <p:spPr bwMode="auto">
          <a:xfrm>
            <a:off x="5025408" y="3958543"/>
            <a:ext cx="525356" cy="53057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Freeform 36"/>
          <p:cNvSpPr>
            <a:spLocks noEditPoints="1"/>
          </p:cNvSpPr>
          <p:nvPr/>
        </p:nvSpPr>
        <p:spPr bwMode="auto">
          <a:xfrm>
            <a:off x="6622614" y="3965515"/>
            <a:ext cx="527096" cy="53057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42"/>
          <p:cNvSpPr>
            <a:spLocks noEditPoints="1"/>
          </p:cNvSpPr>
          <p:nvPr/>
        </p:nvSpPr>
        <p:spPr bwMode="auto">
          <a:xfrm>
            <a:off x="6627261" y="2365401"/>
            <a:ext cx="527096" cy="52883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809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316413" y="1997075"/>
            <a:ext cx="3559175" cy="3195638"/>
            <a:chOff x="4316413" y="1997075"/>
            <a:chExt cx="3559175" cy="3195638"/>
          </a:xfrm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4316413" y="2982913"/>
              <a:ext cx="1401763" cy="908050"/>
            </a:xfrm>
            <a:custGeom>
              <a:avLst/>
              <a:gdLst>
                <a:gd name="T0" fmla="*/ 244 w 275"/>
                <a:gd name="T1" fmla="*/ 58 h 178"/>
                <a:gd name="T2" fmla="*/ 217 w 275"/>
                <a:gd name="T3" fmla="*/ 74 h 178"/>
                <a:gd name="T4" fmla="*/ 217 w 275"/>
                <a:gd name="T5" fmla="*/ 74 h 178"/>
                <a:gd name="T6" fmla="*/ 200 w 275"/>
                <a:gd name="T7" fmla="*/ 84 h 178"/>
                <a:gd name="T8" fmla="*/ 193 w 275"/>
                <a:gd name="T9" fmla="*/ 84 h 178"/>
                <a:gd name="T10" fmla="*/ 193 w 275"/>
                <a:gd name="T11" fmla="*/ 84 h 178"/>
                <a:gd name="T12" fmla="*/ 175 w 275"/>
                <a:gd name="T13" fmla="*/ 69 h 178"/>
                <a:gd name="T14" fmla="*/ 175 w 275"/>
                <a:gd name="T15" fmla="*/ 69 h 178"/>
                <a:gd name="T16" fmla="*/ 89 w 275"/>
                <a:gd name="T17" fmla="*/ 0 h 178"/>
                <a:gd name="T18" fmla="*/ 0 w 275"/>
                <a:gd name="T19" fmla="*/ 89 h 178"/>
                <a:gd name="T20" fmla="*/ 89 w 275"/>
                <a:gd name="T21" fmla="*/ 178 h 178"/>
                <a:gd name="T22" fmla="*/ 175 w 275"/>
                <a:gd name="T23" fmla="*/ 110 h 178"/>
                <a:gd name="T24" fmla="*/ 176 w 275"/>
                <a:gd name="T25" fmla="*/ 110 h 178"/>
                <a:gd name="T26" fmla="*/ 193 w 275"/>
                <a:gd name="T27" fmla="*/ 95 h 178"/>
                <a:gd name="T28" fmla="*/ 193 w 275"/>
                <a:gd name="T29" fmla="*/ 95 h 178"/>
                <a:gd name="T30" fmla="*/ 200 w 275"/>
                <a:gd name="T31" fmla="*/ 95 h 178"/>
                <a:gd name="T32" fmla="*/ 200 w 275"/>
                <a:gd name="T33" fmla="*/ 95 h 178"/>
                <a:gd name="T34" fmla="*/ 217 w 275"/>
                <a:gd name="T35" fmla="*/ 104 h 178"/>
                <a:gd name="T36" fmla="*/ 217 w 275"/>
                <a:gd name="T37" fmla="*/ 104 h 178"/>
                <a:gd name="T38" fmla="*/ 244 w 275"/>
                <a:gd name="T39" fmla="*/ 121 h 178"/>
                <a:gd name="T40" fmla="*/ 275 w 275"/>
                <a:gd name="T41" fmla="*/ 89 h 178"/>
                <a:gd name="T42" fmla="*/ 244 w 275"/>
                <a:gd name="T43" fmla="*/ 58 h 178"/>
                <a:gd name="T44" fmla="*/ 89 w 275"/>
                <a:gd name="T45" fmla="*/ 158 h 178"/>
                <a:gd name="T46" fmla="*/ 20 w 275"/>
                <a:gd name="T47" fmla="*/ 89 h 178"/>
                <a:gd name="T48" fmla="*/ 89 w 275"/>
                <a:gd name="T49" fmla="*/ 21 h 178"/>
                <a:gd name="T50" fmla="*/ 157 w 275"/>
                <a:gd name="T51" fmla="*/ 89 h 178"/>
                <a:gd name="T52" fmla="*/ 89 w 275"/>
                <a:gd name="T53" fmla="*/ 15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5" h="178">
                  <a:moveTo>
                    <a:pt x="244" y="58"/>
                  </a:moveTo>
                  <a:cubicBezTo>
                    <a:pt x="232" y="58"/>
                    <a:pt x="222" y="64"/>
                    <a:pt x="217" y="74"/>
                  </a:cubicBezTo>
                  <a:cubicBezTo>
                    <a:pt x="217" y="74"/>
                    <a:pt x="217" y="74"/>
                    <a:pt x="217" y="74"/>
                  </a:cubicBezTo>
                  <a:cubicBezTo>
                    <a:pt x="214" y="80"/>
                    <a:pt x="207" y="84"/>
                    <a:pt x="200" y="84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85" y="83"/>
                    <a:pt x="177" y="77"/>
                    <a:pt x="175" y="69"/>
                  </a:cubicBezTo>
                  <a:cubicBezTo>
                    <a:pt x="175" y="69"/>
                    <a:pt x="175" y="69"/>
                    <a:pt x="175" y="69"/>
                  </a:cubicBezTo>
                  <a:cubicBezTo>
                    <a:pt x="166" y="29"/>
                    <a:pt x="131" y="0"/>
                    <a:pt x="89" y="0"/>
                  </a:cubicBezTo>
                  <a:cubicBezTo>
                    <a:pt x="39" y="0"/>
                    <a:pt x="0" y="40"/>
                    <a:pt x="0" y="89"/>
                  </a:cubicBezTo>
                  <a:cubicBezTo>
                    <a:pt x="0" y="139"/>
                    <a:pt x="40" y="178"/>
                    <a:pt x="89" y="178"/>
                  </a:cubicBezTo>
                  <a:cubicBezTo>
                    <a:pt x="131" y="178"/>
                    <a:pt x="166" y="149"/>
                    <a:pt x="175" y="110"/>
                  </a:cubicBezTo>
                  <a:cubicBezTo>
                    <a:pt x="176" y="110"/>
                    <a:pt x="176" y="110"/>
                    <a:pt x="176" y="110"/>
                  </a:cubicBezTo>
                  <a:cubicBezTo>
                    <a:pt x="177" y="101"/>
                    <a:pt x="185" y="95"/>
                    <a:pt x="193" y="95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7" y="95"/>
                    <a:pt x="214" y="99"/>
                    <a:pt x="217" y="104"/>
                  </a:cubicBezTo>
                  <a:cubicBezTo>
                    <a:pt x="217" y="104"/>
                    <a:pt x="217" y="104"/>
                    <a:pt x="217" y="104"/>
                  </a:cubicBezTo>
                  <a:cubicBezTo>
                    <a:pt x="222" y="114"/>
                    <a:pt x="232" y="121"/>
                    <a:pt x="244" y="121"/>
                  </a:cubicBezTo>
                  <a:cubicBezTo>
                    <a:pt x="261" y="121"/>
                    <a:pt x="275" y="106"/>
                    <a:pt x="275" y="89"/>
                  </a:cubicBezTo>
                  <a:cubicBezTo>
                    <a:pt x="275" y="72"/>
                    <a:pt x="261" y="58"/>
                    <a:pt x="244" y="58"/>
                  </a:cubicBezTo>
                  <a:close/>
                  <a:moveTo>
                    <a:pt x="89" y="158"/>
                  </a:moveTo>
                  <a:cubicBezTo>
                    <a:pt x="51" y="158"/>
                    <a:pt x="20" y="127"/>
                    <a:pt x="20" y="89"/>
                  </a:cubicBezTo>
                  <a:cubicBezTo>
                    <a:pt x="20" y="51"/>
                    <a:pt x="51" y="21"/>
                    <a:pt x="89" y="21"/>
                  </a:cubicBezTo>
                  <a:cubicBezTo>
                    <a:pt x="127" y="21"/>
                    <a:pt x="157" y="51"/>
                    <a:pt x="157" y="89"/>
                  </a:cubicBezTo>
                  <a:cubicBezTo>
                    <a:pt x="157" y="127"/>
                    <a:pt x="127" y="158"/>
                    <a:pt x="89" y="1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467475" y="2982913"/>
              <a:ext cx="1408113" cy="908050"/>
            </a:xfrm>
            <a:custGeom>
              <a:avLst/>
              <a:gdLst>
                <a:gd name="T0" fmla="*/ 187 w 276"/>
                <a:gd name="T1" fmla="*/ 0 h 178"/>
                <a:gd name="T2" fmla="*/ 100 w 276"/>
                <a:gd name="T3" fmla="*/ 69 h 178"/>
                <a:gd name="T4" fmla="*/ 100 w 276"/>
                <a:gd name="T5" fmla="*/ 69 h 178"/>
                <a:gd name="T6" fmla="*/ 82 w 276"/>
                <a:gd name="T7" fmla="*/ 84 h 178"/>
                <a:gd name="T8" fmla="*/ 82 w 276"/>
                <a:gd name="T9" fmla="*/ 84 h 178"/>
                <a:gd name="T10" fmla="*/ 75 w 276"/>
                <a:gd name="T11" fmla="*/ 84 h 178"/>
                <a:gd name="T12" fmla="*/ 75 w 276"/>
                <a:gd name="T13" fmla="*/ 84 h 178"/>
                <a:gd name="T14" fmla="*/ 59 w 276"/>
                <a:gd name="T15" fmla="*/ 74 h 178"/>
                <a:gd name="T16" fmla="*/ 31 w 276"/>
                <a:gd name="T17" fmla="*/ 58 h 178"/>
                <a:gd name="T18" fmla="*/ 0 w 276"/>
                <a:gd name="T19" fmla="*/ 89 h 178"/>
                <a:gd name="T20" fmla="*/ 31 w 276"/>
                <a:gd name="T21" fmla="*/ 120 h 178"/>
                <a:gd name="T22" fmla="*/ 58 w 276"/>
                <a:gd name="T23" fmla="*/ 104 h 178"/>
                <a:gd name="T24" fmla="*/ 75 w 276"/>
                <a:gd name="T25" fmla="*/ 94 h 178"/>
                <a:gd name="T26" fmla="*/ 82 w 276"/>
                <a:gd name="T27" fmla="*/ 94 h 178"/>
                <a:gd name="T28" fmla="*/ 82 w 276"/>
                <a:gd name="T29" fmla="*/ 94 h 178"/>
                <a:gd name="T30" fmla="*/ 100 w 276"/>
                <a:gd name="T31" fmla="*/ 109 h 178"/>
                <a:gd name="T32" fmla="*/ 100 w 276"/>
                <a:gd name="T33" fmla="*/ 109 h 178"/>
                <a:gd name="T34" fmla="*/ 187 w 276"/>
                <a:gd name="T35" fmla="*/ 178 h 178"/>
                <a:gd name="T36" fmla="*/ 276 w 276"/>
                <a:gd name="T37" fmla="*/ 89 h 178"/>
                <a:gd name="T38" fmla="*/ 187 w 276"/>
                <a:gd name="T39" fmla="*/ 0 h 178"/>
                <a:gd name="T40" fmla="*/ 187 w 276"/>
                <a:gd name="T41" fmla="*/ 157 h 178"/>
                <a:gd name="T42" fmla="*/ 118 w 276"/>
                <a:gd name="T43" fmla="*/ 89 h 178"/>
                <a:gd name="T44" fmla="*/ 118 w 276"/>
                <a:gd name="T45" fmla="*/ 89 h 178"/>
                <a:gd name="T46" fmla="*/ 187 w 276"/>
                <a:gd name="T47" fmla="*/ 20 h 178"/>
                <a:gd name="T48" fmla="*/ 255 w 276"/>
                <a:gd name="T49" fmla="*/ 89 h 178"/>
                <a:gd name="T50" fmla="*/ 187 w 276"/>
                <a:gd name="T51" fmla="*/ 15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6" h="178">
                  <a:moveTo>
                    <a:pt x="187" y="0"/>
                  </a:moveTo>
                  <a:cubicBezTo>
                    <a:pt x="144" y="0"/>
                    <a:pt x="109" y="29"/>
                    <a:pt x="100" y="69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98" y="77"/>
                    <a:pt x="91" y="83"/>
                    <a:pt x="82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68" y="84"/>
                    <a:pt x="62" y="80"/>
                    <a:pt x="59" y="74"/>
                  </a:cubicBezTo>
                  <a:cubicBezTo>
                    <a:pt x="53" y="64"/>
                    <a:pt x="43" y="58"/>
                    <a:pt x="31" y="58"/>
                  </a:cubicBezTo>
                  <a:cubicBezTo>
                    <a:pt x="14" y="58"/>
                    <a:pt x="0" y="72"/>
                    <a:pt x="0" y="89"/>
                  </a:cubicBezTo>
                  <a:cubicBezTo>
                    <a:pt x="0" y="106"/>
                    <a:pt x="14" y="120"/>
                    <a:pt x="31" y="120"/>
                  </a:cubicBezTo>
                  <a:cubicBezTo>
                    <a:pt x="43" y="120"/>
                    <a:pt x="53" y="114"/>
                    <a:pt x="58" y="104"/>
                  </a:cubicBezTo>
                  <a:cubicBezTo>
                    <a:pt x="62" y="98"/>
                    <a:pt x="68" y="94"/>
                    <a:pt x="75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91" y="95"/>
                    <a:pt x="98" y="101"/>
                    <a:pt x="100" y="109"/>
                  </a:cubicBezTo>
                  <a:cubicBezTo>
                    <a:pt x="100" y="109"/>
                    <a:pt x="100" y="109"/>
                    <a:pt x="100" y="109"/>
                  </a:cubicBezTo>
                  <a:cubicBezTo>
                    <a:pt x="109" y="149"/>
                    <a:pt x="144" y="178"/>
                    <a:pt x="187" y="178"/>
                  </a:cubicBezTo>
                  <a:cubicBezTo>
                    <a:pt x="236" y="178"/>
                    <a:pt x="276" y="138"/>
                    <a:pt x="276" y="89"/>
                  </a:cubicBezTo>
                  <a:cubicBezTo>
                    <a:pt x="276" y="40"/>
                    <a:pt x="236" y="0"/>
                    <a:pt x="187" y="0"/>
                  </a:cubicBezTo>
                  <a:close/>
                  <a:moveTo>
                    <a:pt x="187" y="157"/>
                  </a:moveTo>
                  <a:cubicBezTo>
                    <a:pt x="149" y="158"/>
                    <a:pt x="118" y="127"/>
                    <a:pt x="118" y="89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18" y="51"/>
                    <a:pt x="149" y="21"/>
                    <a:pt x="187" y="20"/>
                  </a:cubicBezTo>
                  <a:cubicBezTo>
                    <a:pt x="224" y="20"/>
                    <a:pt x="255" y="51"/>
                    <a:pt x="255" y="89"/>
                  </a:cubicBezTo>
                  <a:cubicBezTo>
                    <a:pt x="255" y="127"/>
                    <a:pt x="224" y="157"/>
                    <a:pt x="187" y="15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6294438" y="1997075"/>
              <a:ext cx="1235075" cy="1239838"/>
            </a:xfrm>
            <a:custGeom>
              <a:avLst/>
              <a:gdLst>
                <a:gd name="T0" fmla="*/ 207 w 242"/>
                <a:gd name="T1" fmla="*/ 35 h 243"/>
                <a:gd name="T2" fmla="*/ 81 w 242"/>
                <a:gd name="T3" fmla="*/ 35 h 243"/>
                <a:gd name="T4" fmla="*/ 69 w 242"/>
                <a:gd name="T5" fmla="*/ 145 h 243"/>
                <a:gd name="T6" fmla="*/ 69 w 242"/>
                <a:gd name="T7" fmla="*/ 145 h 243"/>
                <a:gd name="T8" fmla="*/ 67 w 242"/>
                <a:gd name="T9" fmla="*/ 168 h 243"/>
                <a:gd name="T10" fmla="*/ 67 w 242"/>
                <a:gd name="T11" fmla="*/ 168 h 243"/>
                <a:gd name="T12" fmla="*/ 62 w 242"/>
                <a:gd name="T13" fmla="*/ 173 h 243"/>
                <a:gd name="T14" fmla="*/ 43 w 242"/>
                <a:gd name="T15" fmla="*/ 178 h 243"/>
                <a:gd name="T16" fmla="*/ 12 w 242"/>
                <a:gd name="T17" fmla="*/ 186 h 243"/>
                <a:gd name="T18" fmla="*/ 12 w 242"/>
                <a:gd name="T19" fmla="*/ 230 h 243"/>
                <a:gd name="T20" fmla="*/ 57 w 242"/>
                <a:gd name="T21" fmla="*/ 230 h 243"/>
                <a:gd name="T22" fmla="*/ 65 w 242"/>
                <a:gd name="T23" fmla="*/ 200 h 243"/>
                <a:gd name="T24" fmla="*/ 69 w 242"/>
                <a:gd name="T25" fmla="*/ 181 h 243"/>
                <a:gd name="T26" fmla="*/ 69 w 242"/>
                <a:gd name="T27" fmla="*/ 181 h 243"/>
                <a:gd name="T28" fmla="*/ 74 w 242"/>
                <a:gd name="T29" fmla="*/ 176 h 243"/>
                <a:gd name="T30" fmla="*/ 74 w 242"/>
                <a:gd name="T31" fmla="*/ 176 h 243"/>
                <a:gd name="T32" fmla="*/ 97 w 242"/>
                <a:gd name="T33" fmla="*/ 174 h 243"/>
                <a:gd name="T34" fmla="*/ 98 w 242"/>
                <a:gd name="T35" fmla="*/ 174 h 243"/>
                <a:gd name="T36" fmla="*/ 207 w 242"/>
                <a:gd name="T37" fmla="*/ 161 h 243"/>
                <a:gd name="T38" fmla="*/ 207 w 242"/>
                <a:gd name="T39" fmla="*/ 35 h 243"/>
                <a:gd name="T40" fmla="*/ 193 w 242"/>
                <a:gd name="T41" fmla="*/ 147 h 243"/>
                <a:gd name="T42" fmla="*/ 96 w 242"/>
                <a:gd name="T43" fmla="*/ 147 h 243"/>
                <a:gd name="T44" fmla="*/ 96 w 242"/>
                <a:gd name="T45" fmla="*/ 147 h 243"/>
                <a:gd name="T46" fmla="*/ 96 w 242"/>
                <a:gd name="T47" fmla="*/ 50 h 243"/>
                <a:gd name="T48" fmla="*/ 193 w 242"/>
                <a:gd name="T49" fmla="*/ 50 h 243"/>
                <a:gd name="T50" fmla="*/ 193 w 242"/>
                <a:gd name="T51" fmla="*/ 147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2" h="243">
                  <a:moveTo>
                    <a:pt x="207" y="35"/>
                  </a:moveTo>
                  <a:cubicBezTo>
                    <a:pt x="172" y="0"/>
                    <a:pt x="116" y="0"/>
                    <a:pt x="81" y="35"/>
                  </a:cubicBezTo>
                  <a:cubicBezTo>
                    <a:pt x="51" y="65"/>
                    <a:pt x="47" y="111"/>
                    <a:pt x="69" y="145"/>
                  </a:cubicBezTo>
                  <a:cubicBezTo>
                    <a:pt x="69" y="145"/>
                    <a:pt x="69" y="145"/>
                    <a:pt x="69" y="145"/>
                  </a:cubicBezTo>
                  <a:cubicBezTo>
                    <a:pt x="73" y="152"/>
                    <a:pt x="72" y="162"/>
                    <a:pt x="67" y="168"/>
                  </a:cubicBezTo>
                  <a:cubicBezTo>
                    <a:pt x="67" y="168"/>
                    <a:pt x="67" y="168"/>
                    <a:pt x="67" y="168"/>
                  </a:cubicBezTo>
                  <a:cubicBezTo>
                    <a:pt x="62" y="173"/>
                    <a:pt x="62" y="173"/>
                    <a:pt x="62" y="173"/>
                  </a:cubicBezTo>
                  <a:cubicBezTo>
                    <a:pt x="57" y="178"/>
                    <a:pt x="50" y="180"/>
                    <a:pt x="43" y="178"/>
                  </a:cubicBezTo>
                  <a:cubicBezTo>
                    <a:pt x="33" y="175"/>
                    <a:pt x="21" y="178"/>
                    <a:pt x="12" y="186"/>
                  </a:cubicBezTo>
                  <a:cubicBezTo>
                    <a:pt x="0" y="198"/>
                    <a:pt x="0" y="218"/>
                    <a:pt x="12" y="230"/>
                  </a:cubicBezTo>
                  <a:cubicBezTo>
                    <a:pt x="25" y="243"/>
                    <a:pt x="44" y="243"/>
                    <a:pt x="57" y="230"/>
                  </a:cubicBezTo>
                  <a:cubicBezTo>
                    <a:pt x="65" y="222"/>
                    <a:pt x="68" y="210"/>
                    <a:pt x="65" y="200"/>
                  </a:cubicBezTo>
                  <a:cubicBezTo>
                    <a:pt x="63" y="193"/>
                    <a:pt x="64" y="186"/>
                    <a:pt x="69" y="181"/>
                  </a:cubicBezTo>
                  <a:cubicBezTo>
                    <a:pt x="69" y="181"/>
                    <a:pt x="69" y="181"/>
                    <a:pt x="69" y="181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81" y="170"/>
                    <a:pt x="90" y="169"/>
                    <a:pt x="97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132" y="195"/>
                    <a:pt x="178" y="191"/>
                    <a:pt x="207" y="161"/>
                  </a:cubicBezTo>
                  <a:cubicBezTo>
                    <a:pt x="242" y="126"/>
                    <a:pt x="242" y="70"/>
                    <a:pt x="207" y="35"/>
                  </a:cubicBezTo>
                  <a:close/>
                  <a:moveTo>
                    <a:pt x="193" y="147"/>
                  </a:moveTo>
                  <a:cubicBezTo>
                    <a:pt x="166" y="173"/>
                    <a:pt x="123" y="173"/>
                    <a:pt x="96" y="147"/>
                  </a:cubicBezTo>
                  <a:cubicBezTo>
                    <a:pt x="96" y="147"/>
                    <a:pt x="96" y="147"/>
                    <a:pt x="96" y="147"/>
                  </a:cubicBezTo>
                  <a:cubicBezTo>
                    <a:pt x="69" y="120"/>
                    <a:pt x="69" y="77"/>
                    <a:pt x="96" y="50"/>
                  </a:cubicBezTo>
                  <a:cubicBezTo>
                    <a:pt x="123" y="23"/>
                    <a:pt x="166" y="23"/>
                    <a:pt x="193" y="50"/>
                  </a:cubicBezTo>
                  <a:cubicBezTo>
                    <a:pt x="220" y="76"/>
                    <a:pt x="220" y="120"/>
                    <a:pt x="193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4657725" y="2001838"/>
              <a:ext cx="1233488" cy="1235075"/>
            </a:xfrm>
            <a:custGeom>
              <a:avLst/>
              <a:gdLst>
                <a:gd name="T0" fmla="*/ 230 w 242"/>
                <a:gd name="T1" fmla="*/ 185 h 242"/>
                <a:gd name="T2" fmla="*/ 199 w 242"/>
                <a:gd name="T3" fmla="*/ 177 h 242"/>
                <a:gd name="T4" fmla="*/ 180 w 242"/>
                <a:gd name="T5" fmla="*/ 172 h 242"/>
                <a:gd name="T6" fmla="*/ 176 w 242"/>
                <a:gd name="T7" fmla="*/ 168 h 242"/>
                <a:gd name="T8" fmla="*/ 176 w 242"/>
                <a:gd name="T9" fmla="*/ 167 h 242"/>
                <a:gd name="T10" fmla="*/ 174 w 242"/>
                <a:gd name="T11" fmla="*/ 144 h 242"/>
                <a:gd name="T12" fmla="*/ 173 w 242"/>
                <a:gd name="T13" fmla="*/ 144 h 242"/>
                <a:gd name="T14" fmla="*/ 161 w 242"/>
                <a:gd name="T15" fmla="*/ 34 h 242"/>
                <a:gd name="T16" fmla="*/ 35 w 242"/>
                <a:gd name="T17" fmla="*/ 34 h 242"/>
                <a:gd name="T18" fmla="*/ 35 w 242"/>
                <a:gd name="T19" fmla="*/ 160 h 242"/>
                <a:gd name="T20" fmla="*/ 145 w 242"/>
                <a:gd name="T21" fmla="*/ 173 h 242"/>
                <a:gd name="T22" fmla="*/ 145 w 242"/>
                <a:gd name="T23" fmla="*/ 173 h 242"/>
                <a:gd name="T24" fmla="*/ 168 w 242"/>
                <a:gd name="T25" fmla="*/ 175 h 242"/>
                <a:gd name="T26" fmla="*/ 168 w 242"/>
                <a:gd name="T27" fmla="*/ 175 h 242"/>
                <a:gd name="T28" fmla="*/ 173 w 242"/>
                <a:gd name="T29" fmla="*/ 180 h 242"/>
                <a:gd name="T30" fmla="*/ 178 w 242"/>
                <a:gd name="T31" fmla="*/ 199 h 242"/>
                <a:gd name="T32" fmla="*/ 186 w 242"/>
                <a:gd name="T33" fmla="*/ 229 h 242"/>
                <a:gd name="T34" fmla="*/ 230 w 242"/>
                <a:gd name="T35" fmla="*/ 229 h 242"/>
                <a:gd name="T36" fmla="*/ 230 w 242"/>
                <a:gd name="T37" fmla="*/ 185 h 242"/>
                <a:gd name="T38" fmla="*/ 146 w 242"/>
                <a:gd name="T39" fmla="*/ 146 h 242"/>
                <a:gd name="T40" fmla="*/ 49 w 242"/>
                <a:gd name="T41" fmla="*/ 146 h 242"/>
                <a:gd name="T42" fmla="*/ 49 w 242"/>
                <a:gd name="T43" fmla="*/ 49 h 242"/>
                <a:gd name="T44" fmla="*/ 146 w 242"/>
                <a:gd name="T45" fmla="*/ 49 h 242"/>
                <a:gd name="T46" fmla="*/ 146 w 242"/>
                <a:gd name="T47" fmla="*/ 14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2" h="242">
                  <a:moveTo>
                    <a:pt x="230" y="185"/>
                  </a:moveTo>
                  <a:cubicBezTo>
                    <a:pt x="222" y="177"/>
                    <a:pt x="210" y="174"/>
                    <a:pt x="199" y="177"/>
                  </a:cubicBezTo>
                  <a:cubicBezTo>
                    <a:pt x="193" y="179"/>
                    <a:pt x="185" y="177"/>
                    <a:pt x="180" y="172"/>
                  </a:cubicBezTo>
                  <a:cubicBezTo>
                    <a:pt x="176" y="168"/>
                    <a:pt x="176" y="168"/>
                    <a:pt x="176" y="168"/>
                  </a:cubicBezTo>
                  <a:cubicBezTo>
                    <a:pt x="176" y="167"/>
                    <a:pt x="176" y="167"/>
                    <a:pt x="176" y="167"/>
                  </a:cubicBezTo>
                  <a:cubicBezTo>
                    <a:pt x="170" y="161"/>
                    <a:pt x="169" y="152"/>
                    <a:pt x="174" y="144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95" y="110"/>
                    <a:pt x="191" y="64"/>
                    <a:pt x="161" y="34"/>
                  </a:cubicBezTo>
                  <a:cubicBezTo>
                    <a:pt x="126" y="0"/>
                    <a:pt x="69" y="0"/>
                    <a:pt x="35" y="34"/>
                  </a:cubicBezTo>
                  <a:cubicBezTo>
                    <a:pt x="0" y="69"/>
                    <a:pt x="0" y="126"/>
                    <a:pt x="35" y="160"/>
                  </a:cubicBezTo>
                  <a:cubicBezTo>
                    <a:pt x="65" y="190"/>
                    <a:pt x="110" y="194"/>
                    <a:pt x="145" y="173"/>
                  </a:cubicBezTo>
                  <a:cubicBezTo>
                    <a:pt x="145" y="173"/>
                    <a:pt x="145" y="173"/>
                    <a:pt x="145" y="173"/>
                  </a:cubicBezTo>
                  <a:cubicBezTo>
                    <a:pt x="152" y="169"/>
                    <a:pt x="161" y="169"/>
                    <a:pt x="168" y="175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73" y="180"/>
                    <a:pt x="173" y="180"/>
                    <a:pt x="173" y="180"/>
                  </a:cubicBezTo>
                  <a:cubicBezTo>
                    <a:pt x="178" y="185"/>
                    <a:pt x="179" y="192"/>
                    <a:pt x="178" y="199"/>
                  </a:cubicBezTo>
                  <a:cubicBezTo>
                    <a:pt x="175" y="209"/>
                    <a:pt x="177" y="221"/>
                    <a:pt x="186" y="229"/>
                  </a:cubicBezTo>
                  <a:cubicBezTo>
                    <a:pt x="198" y="242"/>
                    <a:pt x="218" y="242"/>
                    <a:pt x="230" y="229"/>
                  </a:cubicBezTo>
                  <a:cubicBezTo>
                    <a:pt x="242" y="217"/>
                    <a:pt x="242" y="197"/>
                    <a:pt x="230" y="185"/>
                  </a:cubicBezTo>
                  <a:close/>
                  <a:moveTo>
                    <a:pt x="146" y="146"/>
                  </a:moveTo>
                  <a:cubicBezTo>
                    <a:pt x="119" y="173"/>
                    <a:pt x="76" y="173"/>
                    <a:pt x="49" y="146"/>
                  </a:cubicBezTo>
                  <a:cubicBezTo>
                    <a:pt x="23" y="119"/>
                    <a:pt x="23" y="76"/>
                    <a:pt x="49" y="49"/>
                  </a:cubicBezTo>
                  <a:cubicBezTo>
                    <a:pt x="76" y="22"/>
                    <a:pt x="119" y="22"/>
                    <a:pt x="146" y="49"/>
                  </a:cubicBezTo>
                  <a:cubicBezTo>
                    <a:pt x="173" y="76"/>
                    <a:pt x="173" y="119"/>
                    <a:pt x="146" y="1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453063" y="3171825"/>
              <a:ext cx="1285875" cy="2020888"/>
            </a:xfrm>
            <a:custGeom>
              <a:avLst/>
              <a:gdLst>
                <a:gd name="T0" fmla="*/ 131 w 252"/>
                <a:gd name="T1" fmla="*/ 144 h 396"/>
                <a:gd name="T2" fmla="*/ 131 w 252"/>
                <a:gd name="T3" fmla="*/ 109 h 396"/>
                <a:gd name="T4" fmla="*/ 180 w 252"/>
                <a:gd name="T5" fmla="*/ 55 h 396"/>
                <a:gd name="T6" fmla="*/ 126 w 252"/>
                <a:gd name="T7" fmla="*/ 0 h 396"/>
                <a:gd name="T8" fmla="*/ 71 w 252"/>
                <a:gd name="T9" fmla="*/ 55 h 396"/>
                <a:gd name="T10" fmla="*/ 121 w 252"/>
                <a:gd name="T11" fmla="*/ 109 h 396"/>
                <a:gd name="T12" fmla="*/ 121 w 252"/>
                <a:gd name="T13" fmla="*/ 144 h 396"/>
                <a:gd name="T14" fmla="*/ 0 w 252"/>
                <a:gd name="T15" fmla="*/ 270 h 396"/>
                <a:gd name="T16" fmla="*/ 126 w 252"/>
                <a:gd name="T17" fmla="*/ 396 h 396"/>
                <a:gd name="T18" fmla="*/ 252 w 252"/>
                <a:gd name="T19" fmla="*/ 270 h 396"/>
                <a:gd name="T20" fmla="*/ 131 w 252"/>
                <a:gd name="T21" fmla="*/ 144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2" h="396">
                  <a:moveTo>
                    <a:pt x="131" y="144"/>
                  </a:moveTo>
                  <a:cubicBezTo>
                    <a:pt x="131" y="109"/>
                    <a:pt x="131" y="109"/>
                    <a:pt x="131" y="109"/>
                  </a:cubicBezTo>
                  <a:cubicBezTo>
                    <a:pt x="158" y="106"/>
                    <a:pt x="180" y="83"/>
                    <a:pt x="180" y="55"/>
                  </a:cubicBezTo>
                  <a:cubicBezTo>
                    <a:pt x="180" y="25"/>
                    <a:pt x="156" y="0"/>
                    <a:pt x="126" y="0"/>
                  </a:cubicBezTo>
                  <a:cubicBezTo>
                    <a:pt x="96" y="0"/>
                    <a:pt x="71" y="25"/>
                    <a:pt x="71" y="55"/>
                  </a:cubicBezTo>
                  <a:cubicBezTo>
                    <a:pt x="71" y="83"/>
                    <a:pt x="93" y="106"/>
                    <a:pt x="121" y="109"/>
                  </a:cubicBezTo>
                  <a:cubicBezTo>
                    <a:pt x="121" y="144"/>
                    <a:pt x="121" y="144"/>
                    <a:pt x="121" y="144"/>
                  </a:cubicBezTo>
                  <a:cubicBezTo>
                    <a:pt x="53" y="147"/>
                    <a:pt x="0" y="202"/>
                    <a:pt x="0" y="270"/>
                  </a:cubicBezTo>
                  <a:cubicBezTo>
                    <a:pt x="0" y="339"/>
                    <a:pt x="56" y="396"/>
                    <a:pt x="126" y="396"/>
                  </a:cubicBezTo>
                  <a:cubicBezTo>
                    <a:pt x="195" y="396"/>
                    <a:pt x="252" y="339"/>
                    <a:pt x="252" y="270"/>
                  </a:cubicBezTo>
                  <a:cubicBezTo>
                    <a:pt x="252" y="202"/>
                    <a:pt x="198" y="147"/>
                    <a:pt x="131" y="14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743575" y="4283075"/>
              <a:ext cx="698500" cy="536575"/>
            </a:xfrm>
            <a:custGeom>
              <a:avLst/>
              <a:gdLst>
                <a:gd name="T0" fmla="*/ 137 w 137"/>
                <a:gd name="T1" fmla="*/ 56 h 105"/>
                <a:gd name="T2" fmla="*/ 115 w 137"/>
                <a:gd name="T3" fmla="*/ 57 h 105"/>
                <a:gd name="T4" fmla="*/ 75 w 137"/>
                <a:gd name="T5" fmla="*/ 26 h 105"/>
                <a:gd name="T6" fmla="*/ 53 w 137"/>
                <a:gd name="T7" fmla="*/ 37 h 105"/>
                <a:gd name="T8" fmla="*/ 50 w 137"/>
                <a:gd name="T9" fmla="*/ 21 h 105"/>
                <a:gd name="T10" fmla="*/ 96 w 137"/>
                <a:gd name="T11" fmla="*/ 5 h 105"/>
                <a:gd name="T12" fmla="*/ 116 w 137"/>
                <a:gd name="T13" fmla="*/ 18 h 105"/>
                <a:gd name="T14" fmla="*/ 47 w 137"/>
                <a:gd name="T15" fmla="*/ 86 h 105"/>
                <a:gd name="T16" fmla="*/ 38 w 137"/>
                <a:gd name="T17" fmla="*/ 76 h 105"/>
                <a:gd name="T18" fmla="*/ 29 w 137"/>
                <a:gd name="T19" fmla="*/ 66 h 105"/>
                <a:gd name="T20" fmla="*/ 16 w 137"/>
                <a:gd name="T21" fmla="*/ 59 h 105"/>
                <a:gd name="T22" fmla="*/ 23 w 137"/>
                <a:gd name="T23" fmla="*/ 73 h 105"/>
                <a:gd name="T24" fmla="*/ 31 w 137"/>
                <a:gd name="T25" fmla="*/ 82 h 105"/>
                <a:gd name="T26" fmla="*/ 41 w 137"/>
                <a:gd name="T27" fmla="*/ 92 h 105"/>
                <a:gd name="T28" fmla="*/ 54 w 137"/>
                <a:gd name="T29" fmla="*/ 100 h 105"/>
                <a:gd name="T30" fmla="*/ 47 w 137"/>
                <a:gd name="T31" fmla="*/ 86 h 105"/>
                <a:gd name="T32" fmla="*/ 82 w 137"/>
                <a:gd name="T33" fmla="*/ 37 h 105"/>
                <a:gd name="T34" fmla="*/ 61 w 137"/>
                <a:gd name="T35" fmla="*/ 41 h 105"/>
                <a:gd name="T36" fmla="*/ 40 w 137"/>
                <a:gd name="T37" fmla="*/ 29 h 105"/>
                <a:gd name="T38" fmla="*/ 64 w 137"/>
                <a:gd name="T39" fmla="*/ 6 h 105"/>
                <a:gd name="T40" fmla="*/ 26 w 137"/>
                <a:gd name="T41" fmla="*/ 13 h 105"/>
                <a:gd name="T42" fmla="*/ 0 w 137"/>
                <a:gd name="T43" fmla="*/ 9 h 105"/>
                <a:gd name="T44" fmla="*/ 8 w 137"/>
                <a:gd name="T45" fmla="*/ 60 h 105"/>
                <a:gd name="T46" fmla="*/ 32 w 137"/>
                <a:gd name="T47" fmla="*/ 54 h 105"/>
                <a:gd name="T48" fmla="*/ 41 w 137"/>
                <a:gd name="T49" fmla="*/ 64 h 105"/>
                <a:gd name="T50" fmla="*/ 50 w 137"/>
                <a:gd name="T51" fmla="*/ 73 h 105"/>
                <a:gd name="T52" fmla="*/ 59 w 137"/>
                <a:gd name="T53" fmla="*/ 83 h 105"/>
                <a:gd name="T54" fmla="*/ 63 w 137"/>
                <a:gd name="T55" fmla="*/ 96 h 105"/>
                <a:gd name="T56" fmla="*/ 63 w 137"/>
                <a:gd name="T57" fmla="*/ 96 h 105"/>
                <a:gd name="T58" fmla="*/ 66 w 137"/>
                <a:gd name="T59" fmla="*/ 99 h 105"/>
                <a:gd name="T60" fmla="*/ 74 w 137"/>
                <a:gd name="T61" fmla="*/ 90 h 105"/>
                <a:gd name="T62" fmla="*/ 74 w 137"/>
                <a:gd name="T63" fmla="*/ 90 h 105"/>
                <a:gd name="T64" fmla="*/ 78 w 137"/>
                <a:gd name="T65" fmla="*/ 91 h 105"/>
                <a:gd name="T66" fmla="*/ 78 w 137"/>
                <a:gd name="T67" fmla="*/ 92 h 105"/>
                <a:gd name="T68" fmla="*/ 87 w 137"/>
                <a:gd name="T69" fmla="*/ 83 h 105"/>
                <a:gd name="T70" fmla="*/ 86 w 137"/>
                <a:gd name="T71" fmla="*/ 82 h 105"/>
                <a:gd name="T72" fmla="*/ 90 w 137"/>
                <a:gd name="T73" fmla="*/ 83 h 105"/>
                <a:gd name="T74" fmla="*/ 98 w 137"/>
                <a:gd name="T75" fmla="*/ 83 h 105"/>
                <a:gd name="T76" fmla="*/ 99 w 137"/>
                <a:gd name="T77" fmla="*/ 74 h 105"/>
                <a:gd name="T78" fmla="*/ 100 w 137"/>
                <a:gd name="T79" fmla="*/ 73 h 105"/>
                <a:gd name="T80" fmla="*/ 109 w 137"/>
                <a:gd name="T81" fmla="*/ 73 h 105"/>
                <a:gd name="T82" fmla="*/ 108 w 137"/>
                <a:gd name="T83" fmla="*/ 6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7" h="105">
                  <a:moveTo>
                    <a:pt x="137" y="13"/>
                  </a:moveTo>
                  <a:cubicBezTo>
                    <a:pt x="137" y="56"/>
                    <a:pt x="137" y="56"/>
                    <a:pt x="137" y="56"/>
                  </a:cubicBezTo>
                  <a:cubicBezTo>
                    <a:pt x="137" y="56"/>
                    <a:pt x="128" y="58"/>
                    <a:pt x="126" y="58"/>
                  </a:cubicBezTo>
                  <a:cubicBezTo>
                    <a:pt x="124" y="59"/>
                    <a:pt x="119" y="61"/>
                    <a:pt x="115" y="57"/>
                  </a:cubicBezTo>
                  <a:cubicBezTo>
                    <a:pt x="108" y="50"/>
                    <a:pt x="86" y="27"/>
                    <a:pt x="86" y="27"/>
                  </a:cubicBezTo>
                  <a:cubicBezTo>
                    <a:pt x="86" y="27"/>
                    <a:pt x="82" y="23"/>
                    <a:pt x="75" y="26"/>
                  </a:cubicBezTo>
                  <a:cubicBezTo>
                    <a:pt x="70" y="29"/>
                    <a:pt x="61" y="34"/>
                    <a:pt x="57" y="36"/>
                  </a:cubicBezTo>
                  <a:cubicBezTo>
                    <a:pt x="56" y="37"/>
                    <a:pt x="55" y="37"/>
                    <a:pt x="53" y="37"/>
                  </a:cubicBezTo>
                  <a:cubicBezTo>
                    <a:pt x="49" y="37"/>
                    <a:pt x="45" y="34"/>
                    <a:pt x="45" y="29"/>
                  </a:cubicBezTo>
                  <a:cubicBezTo>
                    <a:pt x="45" y="26"/>
                    <a:pt x="47" y="23"/>
                    <a:pt x="50" y="21"/>
                  </a:cubicBezTo>
                  <a:cubicBezTo>
                    <a:pt x="59" y="16"/>
                    <a:pt x="76" y="6"/>
                    <a:pt x="83" y="2"/>
                  </a:cubicBezTo>
                  <a:cubicBezTo>
                    <a:pt x="87" y="0"/>
                    <a:pt x="90" y="0"/>
                    <a:pt x="96" y="5"/>
                  </a:cubicBezTo>
                  <a:cubicBezTo>
                    <a:pt x="103" y="11"/>
                    <a:pt x="110" y="17"/>
                    <a:pt x="110" y="17"/>
                  </a:cubicBezTo>
                  <a:cubicBezTo>
                    <a:pt x="110" y="17"/>
                    <a:pt x="113" y="19"/>
                    <a:pt x="116" y="18"/>
                  </a:cubicBezTo>
                  <a:cubicBezTo>
                    <a:pt x="121" y="18"/>
                    <a:pt x="137" y="13"/>
                    <a:pt x="137" y="13"/>
                  </a:cubicBezTo>
                  <a:close/>
                  <a:moveTo>
                    <a:pt x="47" y="86"/>
                  </a:moveTo>
                  <a:cubicBezTo>
                    <a:pt x="48" y="83"/>
                    <a:pt x="47" y="80"/>
                    <a:pt x="45" y="78"/>
                  </a:cubicBezTo>
                  <a:cubicBezTo>
                    <a:pt x="43" y="76"/>
                    <a:pt x="41" y="75"/>
                    <a:pt x="38" y="76"/>
                  </a:cubicBezTo>
                  <a:cubicBezTo>
                    <a:pt x="39" y="73"/>
                    <a:pt x="38" y="70"/>
                    <a:pt x="36" y="68"/>
                  </a:cubicBezTo>
                  <a:cubicBezTo>
                    <a:pt x="34" y="66"/>
                    <a:pt x="32" y="66"/>
                    <a:pt x="29" y="66"/>
                  </a:cubicBezTo>
                  <a:cubicBezTo>
                    <a:pt x="30" y="64"/>
                    <a:pt x="29" y="61"/>
                    <a:pt x="28" y="59"/>
                  </a:cubicBezTo>
                  <a:cubicBezTo>
                    <a:pt x="25" y="56"/>
                    <a:pt x="19" y="56"/>
                    <a:pt x="16" y="59"/>
                  </a:cubicBezTo>
                  <a:cubicBezTo>
                    <a:pt x="13" y="62"/>
                    <a:pt x="10" y="68"/>
                    <a:pt x="13" y="72"/>
                  </a:cubicBezTo>
                  <a:cubicBezTo>
                    <a:pt x="16" y="76"/>
                    <a:pt x="20" y="73"/>
                    <a:pt x="23" y="73"/>
                  </a:cubicBezTo>
                  <a:cubicBezTo>
                    <a:pt x="22" y="75"/>
                    <a:pt x="20" y="78"/>
                    <a:pt x="22" y="82"/>
                  </a:cubicBezTo>
                  <a:cubicBezTo>
                    <a:pt x="25" y="85"/>
                    <a:pt x="29" y="83"/>
                    <a:pt x="31" y="82"/>
                  </a:cubicBezTo>
                  <a:cubicBezTo>
                    <a:pt x="31" y="85"/>
                    <a:pt x="29" y="88"/>
                    <a:pt x="31" y="91"/>
                  </a:cubicBezTo>
                  <a:cubicBezTo>
                    <a:pt x="34" y="94"/>
                    <a:pt x="38" y="93"/>
                    <a:pt x="41" y="92"/>
                  </a:cubicBezTo>
                  <a:cubicBezTo>
                    <a:pt x="40" y="95"/>
                    <a:pt x="38" y="98"/>
                    <a:pt x="41" y="101"/>
                  </a:cubicBezTo>
                  <a:cubicBezTo>
                    <a:pt x="44" y="105"/>
                    <a:pt x="50" y="103"/>
                    <a:pt x="54" y="100"/>
                  </a:cubicBezTo>
                  <a:cubicBezTo>
                    <a:pt x="57" y="97"/>
                    <a:pt x="58" y="91"/>
                    <a:pt x="55" y="88"/>
                  </a:cubicBezTo>
                  <a:cubicBezTo>
                    <a:pt x="53" y="86"/>
                    <a:pt x="49" y="85"/>
                    <a:pt x="47" y="86"/>
                  </a:cubicBezTo>
                  <a:close/>
                  <a:moveTo>
                    <a:pt x="108" y="64"/>
                  </a:moveTo>
                  <a:cubicBezTo>
                    <a:pt x="84" y="39"/>
                    <a:pt x="96" y="50"/>
                    <a:pt x="82" y="37"/>
                  </a:cubicBezTo>
                  <a:cubicBezTo>
                    <a:pt x="82" y="37"/>
                    <a:pt x="78" y="33"/>
                    <a:pt x="73" y="35"/>
                  </a:cubicBezTo>
                  <a:cubicBezTo>
                    <a:pt x="69" y="37"/>
                    <a:pt x="65" y="39"/>
                    <a:pt x="61" y="41"/>
                  </a:cubicBezTo>
                  <a:cubicBezTo>
                    <a:pt x="57" y="43"/>
                    <a:pt x="54" y="43"/>
                    <a:pt x="53" y="43"/>
                  </a:cubicBezTo>
                  <a:cubicBezTo>
                    <a:pt x="46" y="43"/>
                    <a:pt x="40" y="37"/>
                    <a:pt x="40" y="29"/>
                  </a:cubicBezTo>
                  <a:cubicBezTo>
                    <a:pt x="40" y="24"/>
                    <a:pt x="42" y="20"/>
                    <a:pt x="46" y="17"/>
                  </a:cubicBezTo>
                  <a:cubicBezTo>
                    <a:pt x="51" y="13"/>
                    <a:pt x="64" y="6"/>
                    <a:pt x="64" y="6"/>
                  </a:cubicBezTo>
                  <a:cubicBezTo>
                    <a:pt x="64" y="6"/>
                    <a:pt x="60" y="1"/>
                    <a:pt x="52" y="1"/>
                  </a:cubicBezTo>
                  <a:cubicBezTo>
                    <a:pt x="43" y="1"/>
                    <a:pt x="26" y="13"/>
                    <a:pt x="26" y="13"/>
                  </a:cubicBezTo>
                  <a:cubicBezTo>
                    <a:pt x="26" y="13"/>
                    <a:pt x="21" y="17"/>
                    <a:pt x="14" y="1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4" y="59"/>
                    <a:pt x="8" y="60"/>
                  </a:cubicBezTo>
                  <a:cubicBezTo>
                    <a:pt x="8" y="58"/>
                    <a:pt x="10" y="56"/>
                    <a:pt x="11" y="54"/>
                  </a:cubicBezTo>
                  <a:cubicBezTo>
                    <a:pt x="17" y="48"/>
                    <a:pt x="27" y="48"/>
                    <a:pt x="32" y="54"/>
                  </a:cubicBezTo>
                  <a:cubicBezTo>
                    <a:pt x="34" y="56"/>
                    <a:pt x="35" y="58"/>
                    <a:pt x="35" y="60"/>
                  </a:cubicBezTo>
                  <a:cubicBezTo>
                    <a:pt x="38" y="61"/>
                    <a:pt x="39" y="62"/>
                    <a:pt x="41" y="64"/>
                  </a:cubicBezTo>
                  <a:cubicBezTo>
                    <a:pt x="43" y="65"/>
                    <a:pt x="44" y="67"/>
                    <a:pt x="44" y="70"/>
                  </a:cubicBezTo>
                  <a:cubicBezTo>
                    <a:pt x="46" y="70"/>
                    <a:pt x="48" y="71"/>
                    <a:pt x="50" y="73"/>
                  </a:cubicBezTo>
                  <a:cubicBezTo>
                    <a:pt x="52" y="75"/>
                    <a:pt x="53" y="77"/>
                    <a:pt x="53" y="80"/>
                  </a:cubicBezTo>
                  <a:cubicBezTo>
                    <a:pt x="56" y="80"/>
                    <a:pt x="58" y="82"/>
                    <a:pt x="59" y="83"/>
                  </a:cubicBezTo>
                  <a:cubicBezTo>
                    <a:pt x="62" y="87"/>
                    <a:pt x="64" y="91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5" y="98"/>
                    <a:pt x="66" y="99"/>
                  </a:cubicBezTo>
                  <a:cubicBezTo>
                    <a:pt x="68" y="102"/>
                    <a:pt x="72" y="102"/>
                    <a:pt x="74" y="99"/>
                  </a:cubicBezTo>
                  <a:cubicBezTo>
                    <a:pt x="77" y="97"/>
                    <a:pt x="77" y="93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66" y="82"/>
                    <a:pt x="66" y="81"/>
                    <a:pt x="67" y="81"/>
                  </a:cubicBezTo>
                  <a:cubicBezTo>
                    <a:pt x="68" y="80"/>
                    <a:pt x="69" y="82"/>
                    <a:pt x="78" y="91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78" y="91"/>
                    <a:pt x="78" y="91"/>
                    <a:pt x="78" y="92"/>
                  </a:cubicBezTo>
                  <a:cubicBezTo>
                    <a:pt x="81" y="94"/>
                    <a:pt x="84" y="94"/>
                    <a:pt x="87" y="92"/>
                  </a:cubicBezTo>
                  <a:cubicBezTo>
                    <a:pt x="89" y="89"/>
                    <a:pt x="89" y="85"/>
                    <a:pt x="87" y="83"/>
                  </a:cubicBezTo>
                  <a:cubicBezTo>
                    <a:pt x="87" y="83"/>
                    <a:pt x="86" y="83"/>
                    <a:pt x="86" y="82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78" y="74"/>
                    <a:pt x="77" y="72"/>
                    <a:pt x="78" y="71"/>
                  </a:cubicBezTo>
                  <a:cubicBezTo>
                    <a:pt x="78" y="71"/>
                    <a:pt x="82" y="75"/>
                    <a:pt x="90" y="83"/>
                  </a:cubicBezTo>
                  <a:cubicBezTo>
                    <a:pt x="90" y="83"/>
                    <a:pt x="90" y="83"/>
                    <a:pt x="90" y="83"/>
                  </a:cubicBezTo>
                  <a:cubicBezTo>
                    <a:pt x="92" y="86"/>
                    <a:pt x="96" y="85"/>
                    <a:pt x="98" y="83"/>
                  </a:cubicBezTo>
                  <a:cubicBezTo>
                    <a:pt x="101" y="81"/>
                    <a:pt x="101" y="77"/>
                    <a:pt x="99" y="75"/>
                  </a:cubicBezTo>
                  <a:cubicBezTo>
                    <a:pt x="99" y="75"/>
                    <a:pt x="99" y="75"/>
                    <a:pt x="99" y="74"/>
                  </a:cubicBezTo>
                  <a:cubicBezTo>
                    <a:pt x="88" y="64"/>
                    <a:pt x="89" y="64"/>
                    <a:pt x="90" y="63"/>
                  </a:cubicBezTo>
                  <a:cubicBezTo>
                    <a:pt x="90" y="62"/>
                    <a:pt x="90" y="62"/>
                    <a:pt x="100" y="73"/>
                  </a:cubicBezTo>
                  <a:cubicBezTo>
                    <a:pt x="100" y="73"/>
                    <a:pt x="100" y="73"/>
                    <a:pt x="100" y="73"/>
                  </a:cubicBezTo>
                  <a:cubicBezTo>
                    <a:pt x="102" y="75"/>
                    <a:pt x="106" y="75"/>
                    <a:pt x="109" y="73"/>
                  </a:cubicBezTo>
                  <a:cubicBezTo>
                    <a:pt x="111" y="70"/>
                    <a:pt x="111" y="66"/>
                    <a:pt x="109" y="64"/>
                  </a:cubicBezTo>
                  <a:cubicBezTo>
                    <a:pt x="109" y="64"/>
                    <a:pt x="108" y="64"/>
                    <a:pt x="108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4562988" y="3247102"/>
            <a:ext cx="377182" cy="3796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6853919" y="2313104"/>
            <a:ext cx="375937" cy="3796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7229856" y="3247102"/>
            <a:ext cx="377182" cy="3796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4969198" y="2314349"/>
            <a:ext cx="377182" cy="3784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765833" y="2329551"/>
            <a:ext cx="3874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65832" y="1960219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78971" y="2329551"/>
            <a:ext cx="38698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66239" y="1960219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186310" y="3549424"/>
            <a:ext cx="34541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186309" y="318009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11200" y="3549424"/>
            <a:ext cx="32739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02487" y="318009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354567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137837" y="1471768"/>
            <a:ext cx="3909704" cy="3823841"/>
            <a:chOff x="4137837" y="1471768"/>
            <a:chExt cx="3909704" cy="3823841"/>
          </a:xfrm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6056022" y="2272270"/>
              <a:ext cx="2159000" cy="1824038"/>
            </a:xfrm>
            <a:custGeom>
              <a:avLst/>
              <a:gdLst>
                <a:gd name="T0" fmla="*/ 279 w 380"/>
                <a:gd name="T1" fmla="*/ 279 h 321"/>
                <a:gd name="T2" fmla="*/ 363 w 380"/>
                <a:gd name="T3" fmla="*/ 279 h 321"/>
                <a:gd name="T4" fmla="*/ 380 w 380"/>
                <a:gd name="T5" fmla="*/ 262 h 321"/>
                <a:gd name="T6" fmla="*/ 149 w 380"/>
                <a:gd name="T7" fmla="*/ 32 h 321"/>
                <a:gd name="T8" fmla="*/ 149 w 380"/>
                <a:gd name="T9" fmla="*/ 32 h 321"/>
                <a:gd name="T10" fmla="*/ 32 w 380"/>
                <a:gd name="T11" fmla="*/ 32 h 321"/>
                <a:gd name="T12" fmla="*/ 32 w 380"/>
                <a:gd name="T13" fmla="*/ 149 h 321"/>
                <a:gd name="T14" fmla="*/ 204 w 380"/>
                <a:gd name="T15" fmla="*/ 321 h 321"/>
                <a:gd name="T16" fmla="*/ 262 w 380"/>
                <a:gd name="T17" fmla="*/ 262 h 321"/>
                <a:gd name="T18" fmla="*/ 279 w 380"/>
                <a:gd name="T19" fmla="*/ 279 h 321"/>
                <a:gd name="T20" fmla="*/ 132 w 380"/>
                <a:gd name="T21" fmla="*/ 132 h 321"/>
                <a:gd name="T22" fmla="*/ 49 w 380"/>
                <a:gd name="T23" fmla="*/ 132 h 321"/>
                <a:gd name="T24" fmla="*/ 49 w 380"/>
                <a:gd name="T25" fmla="*/ 49 h 321"/>
                <a:gd name="T26" fmla="*/ 132 w 380"/>
                <a:gd name="T27" fmla="*/ 49 h 321"/>
                <a:gd name="T28" fmla="*/ 132 w 380"/>
                <a:gd name="T29" fmla="*/ 132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0" h="321">
                  <a:moveTo>
                    <a:pt x="279" y="279"/>
                  </a:moveTo>
                  <a:cubicBezTo>
                    <a:pt x="302" y="256"/>
                    <a:pt x="340" y="256"/>
                    <a:pt x="363" y="279"/>
                  </a:cubicBezTo>
                  <a:cubicBezTo>
                    <a:pt x="380" y="262"/>
                    <a:pt x="380" y="262"/>
                    <a:pt x="380" y="262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117" y="0"/>
                    <a:pt x="64" y="0"/>
                    <a:pt x="32" y="32"/>
                  </a:cubicBezTo>
                  <a:cubicBezTo>
                    <a:pt x="0" y="64"/>
                    <a:pt x="0" y="117"/>
                    <a:pt x="32" y="149"/>
                  </a:cubicBezTo>
                  <a:cubicBezTo>
                    <a:pt x="204" y="321"/>
                    <a:pt x="204" y="321"/>
                    <a:pt x="204" y="321"/>
                  </a:cubicBezTo>
                  <a:cubicBezTo>
                    <a:pt x="262" y="262"/>
                    <a:pt x="262" y="262"/>
                    <a:pt x="262" y="262"/>
                  </a:cubicBezTo>
                  <a:lnTo>
                    <a:pt x="279" y="279"/>
                  </a:lnTo>
                  <a:close/>
                  <a:moveTo>
                    <a:pt x="132" y="132"/>
                  </a:moveTo>
                  <a:cubicBezTo>
                    <a:pt x="109" y="155"/>
                    <a:pt x="72" y="155"/>
                    <a:pt x="49" y="132"/>
                  </a:cubicBezTo>
                  <a:cubicBezTo>
                    <a:pt x="26" y="109"/>
                    <a:pt x="26" y="72"/>
                    <a:pt x="49" y="49"/>
                  </a:cubicBezTo>
                  <a:cubicBezTo>
                    <a:pt x="72" y="26"/>
                    <a:pt x="109" y="26"/>
                    <a:pt x="132" y="49"/>
                  </a:cubicBezTo>
                  <a:cubicBezTo>
                    <a:pt x="155" y="72"/>
                    <a:pt x="155" y="109"/>
                    <a:pt x="132" y="1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929087" y="1305874"/>
              <a:ext cx="1828800" cy="2160588"/>
            </a:xfrm>
            <a:custGeom>
              <a:avLst/>
              <a:gdLst>
                <a:gd name="T0" fmla="*/ 263 w 322"/>
                <a:gd name="T1" fmla="*/ 117 h 380"/>
                <a:gd name="T2" fmla="*/ 263 w 322"/>
                <a:gd name="T3" fmla="*/ 0 h 380"/>
                <a:gd name="T4" fmla="*/ 33 w 322"/>
                <a:gd name="T5" fmla="*/ 230 h 380"/>
                <a:gd name="T6" fmla="*/ 33 w 322"/>
                <a:gd name="T7" fmla="*/ 347 h 380"/>
                <a:gd name="T8" fmla="*/ 150 w 322"/>
                <a:gd name="T9" fmla="*/ 347 h 380"/>
                <a:gd name="T10" fmla="*/ 322 w 322"/>
                <a:gd name="T11" fmla="*/ 176 h 380"/>
                <a:gd name="T12" fmla="*/ 263 w 322"/>
                <a:gd name="T13" fmla="*/ 117 h 380"/>
                <a:gd name="T14" fmla="*/ 133 w 322"/>
                <a:gd name="T15" fmla="*/ 330 h 380"/>
                <a:gd name="T16" fmla="*/ 50 w 322"/>
                <a:gd name="T17" fmla="*/ 330 h 380"/>
                <a:gd name="T18" fmla="*/ 50 w 322"/>
                <a:gd name="T19" fmla="*/ 247 h 380"/>
                <a:gd name="T20" fmla="*/ 133 w 322"/>
                <a:gd name="T21" fmla="*/ 247 h 380"/>
                <a:gd name="T22" fmla="*/ 133 w 322"/>
                <a:gd name="T23" fmla="*/ 33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2" h="380">
                  <a:moveTo>
                    <a:pt x="263" y="117"/>
                  </a:moveTo>
                  <a:cubicBezTo>
                    <a:pt x="231" y="85"/>
                    <a:pt x="231" y="32"/>
                    <a:pt x="263" y="0"/>
                  </a:cubicBezTo>
                  <a:cubicBezTo>
                    <a:pt x="33" y="230"/>
                    <a:pt x="33" y="230"/>
                    <a:pt x="33" y="230"/>
                  </a:cubicBezTo>
                  <a:cubicBezTo>
                    <a:pt x="0" y="263"/>
                    <a:pt x="0" y="315"/>
                    <a:pt x="33" y="347"/>
                  </a:cubicBezTo>
                  <a:cubicBezTo>
                    <a:pt x="65" y="380"/>
                    <a:pt x="118" y="380"/>
                    <a:pt x="150" y="347"/>
                  </a:cubicBezTo>
                  <a:cubicBezTo>
                    <a:pt x="322" y="176"/>
                    <a:pt x="322" y="176"/>
                    <a:pt x="322" y="176"/>
                  </a:cubicBezTo>
                  <a:lnTo>
                    <a:pt x="263" y="117"/>
                  </a:lnTo>
                  <a:close/>
                  <a:moveTo>
                    <a:pt x="133" y="330"/>
                  </a:moveTo>
                  <a:cubicBezTo>
                    <a:pt x="110" y="353"/>
                    <a:pt x="73" y="353"/>
                    <a:pt x="50" y="330"/>
                  </a:cubicBezTo>
                  <a:cubicBezTo>
                    <a:pt x="27" y="307"/>
                    <a:pt x="27" y="270"/>
                    <a:pt x="50" y="247"/>
                  </a:cubicBezTo>
                  <a:cubicBezTo>
                    <a:pt x="73" y="224"/>
                    <a:pt x="110" y="224"/>
                    <a:pt x="133" y="247"/>
                  </a:cubicBezTo>
                  <a:cubicBezTo>
                    <a:pt x="156" y="270"/>
                    <a:pt x="156" y="307"/>
                    <a:pt x="133" y="3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 rot="2700000">
              <a:off x="3970356" y="2766184"/>
              <a:ext cx="2159000" cy="1824038"/>
            </a:xfrm>
            <a:custGeom>
              <a:avLst/>
              <a:gdLst>
                <a:gd name="T0" fmla="*/ 347 w 380"/>
                <a:gd name="T1" fmla="*/ 171 h 321"/>
                <a:gd name="T2" fmla="*/ 176 w 380"/>
                <a:gd name="T3" fmla="*/ 0 h 321"/>
                <a:gd name="T4" fmla="*/ 117 w 380"/>
                <a:gd name="T5" fmla="*/ 58 h 321"/>
                <a:gd name="T6" fmla="*/ 0 w 380"/>
                <a:gd name="T7" fmla="*/ 58 h 321"/>
                <a:gd name="T8" fmla="*/ 230 w 380"/>
                <a:gd name="T9" fmla="*/ 289 h 321"/>
                <a:gd name="T10" fmla="*/ 347 w 380"/>
                <a:gd name="T11" fmla="*/ 289 h 321"/>
                <a:gd name="T12" fmla="*/ 347 w 380"/>
                <a:gd name="T13" fmla="*/ 171 h 321"/>
                <a:gd name="T14" fmla="*/ 330 w 380"/>
                <a:gd name="T15" fmla="*/ 272 h 321"/>
                <a:gd name="T16" fmla="*/ 247 w 380"/>
                <a:gd name="T17" fmla="*/ 272 h 321"/>
                <a:gd name="T18" fmla="*/ 247 w 380"/>
                <a:gd name="T19" fmla="*/ 188 h 321"/>
                <a:gd name="T20" fmla="*/ 330 w 380"/>
                <a:gd name="T21" fmla="*/ 188 h 321"/>
                <a:gd name="T22" fmla="*/ 330 w 380"/>
                <a:gd name="T23" fmla="*/ 272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0" h="321">
                  <a:moveTo>
                    <a:pt x="347" y="171"/>
                  </a:moveTo>
                  <a:cubicBezTo>
                    <a:pt x="176" y="0"/>
                    <a:pt x="176" y="0"/>
                    <a:pt x="176" y="0"/>
                  </a:cubicBezTo>
                  <a:cubicBezTo>
                    <a:pt x="117" y="58"/>
                    <a:pt x="117" y="58"/>
                    <a:pt x="117" y="58"/>
                  </a:cubicBezTo>
                  <a:cubicBezTo>
                    <a:pt x="85" y="91"/>
                    <a:pt x="32" y="91"/>
                    <a:pt x="0" y="58"/>
                  </a:cubicBezTo>
                  <a:cubicBezTo>
                    <a:pt x="230" y="289"/>
                    <a:pt x="230" y="289"/>
                    <a:pt x="230" y="289"/>
                  </a:cubicBezTo>
                  <a:cubicBezTo>
                    <a:pt x="262" y="321"/>
                    <a:pt x="315" y="321"/>
                    <a:pt x="347" y="289"/>
                  </a:cubicBezTo>
                  <a:cubicBezTo>
                    <a:pt x="380" y="256"/>
                    <a:pt x="380" y="204"/>
                    <a:pt x="347" y="171"/>
                  </a:cubicBezTo>
                  <a:close/>
                  <a:moveTo>
                    <a:pt x="330" y="272"/>
                  </a:moveTo>
                  <a:cubicBezTo>
                    <a:pt x="307" y="295"/>
                    <a:pt x="270" y="295"/>
                    <a:pt x="247" y="272"/>
                  </a:cubicBezTo>
                  <a:cubicBezTo>
                    <a:pt x="224" y="249"/>
                    <a:pt x="224" y="211"/>
                    <a:pt x="247" y="188"/>
                  </a:cubicBezTo>
                  <a:cubicBezTo>
                    <a:pt x="270" y="165"/>
                    <a:pt x="307" y="165"/>
                    <a:pt x="330" y="188"/>
                  </a:cubicBezTo>
                  <a:cubicBezTo>
                    <a:pt x="353" y="211"/>
                    <a:pt x="353" y="249"/>
                    <a:pt x="330" y="27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221543" y="3652546"/>
              <a:ext cx="2312515" cy="1643063"/>
              <a:chOff x="5221543" y="3652546"/>
              <a:chExt cx="2312515" cy="1643063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 rot="2700000">
                <a:off x="5389024" y="3485065"/>
                <a:ext cx="1643063" cy="1978025"/>
              </a:xfrm>
              <a:custGeom>
                <a:avLst/>
                <a:gdLst>
                  <a:gd name="T0" fmla="*/ 272 w 289"/>
                  <a:gd name="T1" fmla="*/ 100 h 348"/>
                  <a:gd name="T2" fmla="*/ 188 w 289"/>
                  <a:gd name="T3" fmla="*/ 100 h 348"/>
                  <a:gd name="T4" fmla="*/ 188 w 289"/>
                  <a:gd name="T5" fmla="*/ 17 h 348"/>
                  <a:gd name="T6" fmla="*/ 171 w 289"/>
                  <a:gd name="T7" fmla="*/ 0 h 348"/>
                  <a:gd name="T8" fmla="*/ 0 w 289"/>
                  <a:gd name="T9" fmla="*/ 172 h 348"/>
                  <a:gd name="T10" fmla="*/ 58 w 289"/>
                  <a:gd name="T11" fmla="*/ 230 h 348"/>
                  <a:gd name="T12" fmla="*/ 58 w 289"/>
                  <a:gd name="T13" fmla="*/ 348 h 348"/>
                  <a:gd name="T14" fmla="*/ 289 w 289"/>
                  <a:gd name="T15" fmla="*/ 117 h 348"/>
                  <a:gd name="T16" fmla="*/ 272 w 289"/>
                  <a:gd name="T17" fmla="*/ 10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9" h="348">
                    <a:moveTo>
                      <a:pt x="272" y="100"/>
                    </a:moveTo>
                    <a:cubicBezTo>
                      <a:pt x="249" y="123"/>
                      <a:pt x="211" y="123"/>
                      <a:pt x="188" y="100"/>
                    </a:cubicBezTo>
                    <a:cubicBezTo>
                      <a:pt x="165" y="77"/>
                      <a:pt x="165" y="40"/>
                      <a:pt x="188" y="17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58" y="230"/>
                      <a:pt x="58" y="230"/>
                      <a:pt x="58" y="230"/>
                    </a:cubicBezTo>
                    <a:cubicBezTo>
                      <a:pt x="91" y="263"/>
                      <a:pt x="91" y="315"/>
                      <a:pt x="58" y="348"/>
                    </a:cubicBezTo>
                    <a:cubicBezTo>
                      <a:pt x="289" y="117"/>
                      <a:pt x="289" y="117"/>
                      <a:pt x="289" y="117"/>
                    </a:cubicBezTo>
                    <a:cubicBezTo>
                      <a:pt x="272" y="100"/>
                      <a:pt x="272" y="100"/>
                      <a:pt x="272" y="1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 rot="2700000">
                <a:off x="6499801" y="3837565"/>
                <a:ext cx="1033463" cy="1035050"/>
              </a:xfrm>
              <a:custGeom>
                <a:avLst/>
                <a:gdLst>
                  <a:gd name="T0" fmla="*/ 150 w 182"/>
                  <a:gd name="T1" fmla="*/ 32 h 182"/>
                  <a:gd name="T2" fmla="*/ 32 w 182"/>
                  <a:gd name="T3" fmla="*/ 32 h 182"/>
                  <a:gd name="T4" fmla="*/ 32 w 182"/>
                  <a:gd name="T5" fmla="*/ 149 h 182"/>
                  <a:gd name="T6" fmla="*/ 150 w 182"/>
                  <a:gd name="T7" fmla="*/ 149 h 182"/>
                  <a:gd name="T8" fmla="*/ 150 w 182"/>
                  <a:gd name="T9" fmla="*/ 32 h 182"/>
                  <a:gd name="T10" fmla="*/ 133 w 182"/>
                  <a:gd name="T11" fmla="*/ 132 h 182"/>
                  <a:gd name="T12" fmla="*/ 49 w 182"/>
                  <a:gd name="T13" fmla="*/ 132 h 182"/>
                  <a:gd name="T14" fmla="*/ 49 w 182"/>
                  <a:gd name="T15" fmla="*/ 49 h 182"/>
                  <a:gd name="T16" fmla="*/ 133 w 182"/>
                  <a:gd name="T17" fmla="*/ 49 h 182"/>
                  <a:gd name="T18" fmla="*/ 133 w 182"/>
                  <a:gd name="T19" fmla="*/ 13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2" h="182">
                    <a:moveTo>
                      <a:pt x="150" y="32"/>
                    </a:moveTo>
                    <a:cubicBezTo>
                      <a:pt x="117" y="0"/>
                      <a:pt x="65" y="0"/>
                      <a:pt x="32" y="32"/>
                    </a:cubicBezTo>
                    <a:cubicBezTo>
                      <a:pt x="0" y="65"/>
                      <a:pt x="0" y="117"/>
                      <a:pt x="32" y="149"/>
                    </a:cubicBezTo>
                    <a:cubicBezTo>
                      <a:pt x="65" y="182"/>
                      <a:pt x="117" y="182"/>
                      <a:pt x="150" y="149"/>
                    </a:cubicBezTo>
                    <a:cubicBezTo>
                      <a:pt x="182" y="117"/>
                      <a:pt x="182" y="65"/>
                      <a:pt x="150" y="32"/>
                    </a:cubicBezTo>
                    <a:close/>
                    <a:moveTo>
                      <a:pt x="133" y="132"/>
                    </a:moveTo>
                    <a:cubicBezTo>
                      <a:pt x="110" y="155"/>
                      <a:pt x="72" y="155"/>
                      <a:pt x="49" y="132"/>
                    </a:cubicBezTo>
                    <a:cubicBezTo>
                      <a:pt x="26" y="109"/>
                      <a:pt x="26" y="72"/>
                      <a:pt x="49" y="49"/>
                    </a:cubicBezTo>
                    <a:cubicBezTo>
                      <a:pt x="72" y="26"/>
                      <a:pt x="110" y="26"/>
                      <a:pt x="133" y="49"/>
                    </a:cubicBezTo>
                    <a:cubicBezTo>
                      <a:pt x="156" y="72"/>
                      <a:pt x="156" y="109"/>
                      <a:pt x="133" y="13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4980652" y="2317222"/>
            <a:ext cx="377182" cy="3796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6824172" y="4171738"/>
            <a:ext cx="375937" cy="3796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4984024" y="4171738"/>
            <a:ext cx="377182" cy="3796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6822927" y="2317222"/>
            <a:ext cx="377182" cy="3784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765833" y="2483515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65832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72457" y="2483515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66239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765833" y="4503891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65832" y="4134559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074057" y="4503891"/>
            <a:ext cx="32748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66239" y="4134559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95089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197515" y="1528133"/>
            <a:ext cx="3796972" cy="3795017"/>
            <a:chOff x="4197515" y="1528133"/>
            <a:chExt cx="3796972" cy="3795017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 rot="2700000">
              <a:off x="4826000" y="2151063"/>
              <a:ext cx="2540000" cy="2546350"/>
            </a:xfrm>
            <a:custGeom>
              <a:avLst/>
              <a:gdLst>
                <a:gd name="T0" fmla="*/ 410 w 498"/>
                <a:gd name="T1" fmla="*/ 89 h 499"/>
                <a:gd name="T2" fmla="*/ 88 w 498"/>
                <a:gd name="T3" fmla="*/ 89 h 499"/>
                <a:gd name="T4" fmla="*/ 88 w 498"/>
                <a:gd name="T5" fmla="*/ 410 h 499"/>
                <a:gd name="T6" fmla="*/ 410 w 498"/>
                <a:gd name="T7" fmla="*/ 410 h 499"/>
                <a:gd name="T8" fmla="*/ 410 w 498"/>
                <a:gd name="T9" fmla="*/ 89 h 499"/>
                <a:gd name="T10" fmla="*/ 129 w 498"/>
                <a:gd name="T11" fmla="*/ 370 h 499"/>
                <a:gd name="T12" fmla="*/ 129 w 498"/>
                <a:gd name="T13" fmla="*/ 129 h 499"/>
                <a:gd name="T14" fmla="*/ 369 w 498"/>
                <a:gd name="T15" fmla="*/ 129 h 499"/>
                <a:gd name="T16" fmla="*/ 369 w 498"/>
                <a:gd name="T17" fmla="*/ 370 h 499"/>
                <a:gd name="T18" fmla="*/ 129 w 498"/>
                <a:gd name="T19" fmla="*/ 37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9">
                  <a:moveTo>
                    <a:pt x="410" y="89"/>
                  </a:moveTo>
                  <a:cubicBezTo>
                    <a:pt x="321" y="0"/>
                    <a:pt x="177" y="0"/>
                    <a:pt x="88" y="89"/>
                  </a:cubicBezTo>
                  <a:cubicBezTo>
                    <a:pt x="0" y="178"/>
                    <a:pt x="0" y="321"/>
                    <a:pt x="88" y="410"/>
                  </a:cubicBezTo>
                  <a:cubicBezTo>
                    <a:pt x="177" y="499"/>
                    <a:pt x="321" y="499"/>
                    <a:pt x="410" y="410"/>
                  </a:cubicBezTo>
                  <a:cubicBezTo>
                    <a:pt x="498" y="321"/>
                    <a:pt x="498" y="178"/>
                    <a:pt x="410" y="89"/>
                  </a:cubicBezTo>
                  <a:close/>
                  <a:moveTo>
                    <a:pt x="129" y="370"/>
                  </a:moveTo>
                  <a:cubicBezTo>
                    <a:pt x="63" y="303"/>
                    <a:pt x="63" y="196"/>
                    <a:pt x="129" y="129"/>
                  </a:cubicBezTo>
                  <a:cubicBezTo>
                    <a:pt x="195" y="63"/>
                    <a:pt x="303" y="63"/>
                    <a:pt x="369" y="129"/>
                  </a:cubicBezTo>
                  <a:cubicBezTo>
                    <a:pt x="435" y="196"/>
                    <a:pt x="435" y="303"/>
                    <a:pt x="369" y="370"/>
                  </a:cubicBezTo>
                  <a:cubicBezTo>
                    <a:pt x="303" y="436"/>
                    <a:pt x="195" y="436"/>
                    <a:pt x="129" y="37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5953290" y="2005177"/>
              <a:ext cx="2039938" cy="1085850"/>
            </a:xfrm>
            <a:custGeom>
              <a:avLst/>
              <a:gdLst>
                <a:gd name="T0" fmla="*/ 266 w 400"/>
                <a:gd name="T1" fmla="*/ 74 h 213"/>
                <a:gd name="T2" fmla="*/ 266 w 400"/>
                <a:gd name="T3" fmla="*/ 66 h 213"/>
                <a:gd name="T4" fmla="*/ 200 w 400"/>
                <a:gd name="T5" fmla="*/ 0 h 213"/>
                <a:gd name="T6" fmla="*/ 134 w 400"/>
                <a:gd name="T7" fmla="*/ 66 h 213"/>
                <a:gd name="T8" fmla="*/ 134 w 400"/>
                <a:gd name="T9" fmla="*/ 74 h 213"/>
                <a:gd name="T10" fmla="*/ 0 w 400"/>
                <a:gd name="T11" fmla="*/ 149 h 213"/>
                <a:gd name="T12" fmla="*/ 63 w 400"/>
                <a:gd name="T13" fmla="*/ 213 h 213"/>
                <a:gd name="T14" fmla="*/ 337 w 400"/>
                <a:gd name="T15" fmla="*/ 213 h 213"/>
                <a:gd name="T16" fmla="*/ 400 w 400"/>
                <a:gd name="T17" fmla="*/ 149 h 213"/>
                <a:gd name="T18" fmla="*/ 266 w 400"/>
                <a:gd name="T19" fmla="*/ 74 h 213"/>
                <a:gd name="T20" fmla="*/ 200 w 400"/>
                <a:gd name="T21" fmla="*/ 120 h 213"/>
                <a:gd name="T22" fmla="*/ 147 w 400"/>
                <a:gd name="T23" fmla="*/ 66 h 213"/>
                <a:gd name="T24" fmla="*/ 200 w 400"/>
                <a:gd name="T25" fmla="*/ 13 h 213"/>
                <a:gd name="T26" fmla="*/ 253 w 400"/>
                <a:gd name="T27" fmla="*/ 66 h 213"/>
                <a:gd name="T28" fmla="*/ 200 w 400"/>
                <a:gd name="T29" fmla="*/ 12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3">
                  <a:moveTo>
                    <a:pt x="266" y="74"/>
                  </a:moveTo>
                  <a:cubicBezTo>
                    <a:pt x="266" y="72"/>
                    <a:pt x="266" y="69"/>
                    <a:pt x="266" y="66"/>
                  </a:cubicBezTo>
                  <a:cubicBezTo>
                    <a:pt x="266" y="30"/>
                    <a:pt x="237" y="0"/>
                    <a:pt x="200" y="0"/>
                  </a:cubicBezTo>
                  <a:cubicBezTo>
                    <a:pt x="163" y="0"/>
                    <a:pt x="134" y="30"/>
                    <a:pt x="134" y="66"/>
                  </a:cubicBezTo>
                  <a:cubicBezTo>
                    <a:pt x="134" y="69"/>
                    <a:pt x="134" y="72"/>
                    <a:pt x="134" y="74"/>
                  </a:cubicBezTo>
                  <a:cubicBezTo>
                    <a:pt x="85" y="86"/>
                    <a:pt x="38" y="111"/>
                    <a:pt x="0" y="149"/>
                  </a:cubicBezTo>
                  <a:cubicBezTo>
                    <a:pt x="63" y="213"/>
                    <a:pt x="63" y="213"/>
                    <a:pt x="63" y="213"/>
                  </a:cubicBezTo>
                  <a:cubicBezTo>
                    <a:pt x="139" y="137"/>
                    <a:pt x="261" y="137"/>
                    <a:pt x="337" y="213"/>
                  </a:cubicBezTo>
                  <a:cubicBezTo>
                    <a:pt x="400" y="149"/>
                    <a:pt x="400" y="149"/>
                    <a:pt x="400" y="149"/>
                  </a:cubicBezTo>
                  <a:cubicBezTo>
                    <a:pt x="362" y="111"/>
                    <a:pt x="315" y="86"/>
                    <a:pt x="266" y="74"/>
                  </a:cubicBezTo>
                  <a:close/>
                  <a:moveTo>
                    <a:pt x="200" y="120"/>
                  </a:moveTo>
                  <a:cubicBezTo>
                    <a:pt x="171" y="120"/>
                    <a:pt x="147" y="96"/>
                    <a:pt x="147" y="66"/>
                  </a:cubicBezTo>
                  <a:cubicBezTo>
                    <a:pt x="147" y="37"/>
                    <a:pt x="171" y="13"/>
                    <a:pt x="200" y="13"/>
                  </a:cubicBezTo>
                  <a:cubicBezTo>
                    <a:pt x="229" y="13"/>
                    <a:pt x="253" y="37"/>
                    <a:pt x="253" y="66"/>
                  </a:cubicBezTo>
                  <a:cubicBezTo>
                    <a:pt x="253" y="96"/>
                    <a:pt x="229" y="120"/>
                    <a:pt x="200" y="1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198211" y="3762637"/>
              <a:ext cx="2039938" cy="1081088"/>
            </a:xfrm>
            <a:custGeom>
              <a:avLst/>
              <a:gdLst>
                <a:gd name="T0" fmla="*/ 400 w 400"/>
                <a:gd name="T1" fmla="*/ 63 h 212"/>
                <a:gd name="T2" fmla="*/ 337 w 400"/>
                <a:gd name="T3" fmla="*/ 0 h 212"/>
                <a:gd name="T4" fmla="*/ 63 w 400"/>
                <a:gd name="T5" fmla="*/ 0 h 212"/>
                <a:gd name="T6" fmla="*/ 0 w 400"/>
                <a:gd name="T7" fmla="*/ 63 h 212"/>
                <a:gd name="T8" fmla="*/ 134 w 400"/>
                <a:gd name="T9" fmla="*/ 138 h 212"/>
                <a:gd name="T10" fmla="*/ 134 w 400"/>
                <a:gd name="T11" fmla="*/ 146 h 212"/>
                <a:gd name="T12" fmla="*/ 200 w 400"/>
                <a:gd name="T13" fmla="*/ 212 h 212"/>
                <a:gd name="T14" fmla="*/ 266 w 400"/>
                <a:gd name="T15" fmla="*/ 146 h 212"/>
                <a:gd name="T16" fmla="*/ 266 w 400"/>
                <a:gd name="T17" fmla="*/ 138 h 212"/>
                <a:gd name="T18" fmla="*/ 400 w 400"/>
                <a:gd name="T19" fmla="*/ 63 h 212"/>
                <a:gd name="T20" fmla="*/ 200 w 400"/>
                <a:gd name="T21" fmla="*/ 199 h 212"/>
                <a:gd name="T22" fmla="*/ 147 w 400"/>
                <a:gd name="T23" fmla="*/ 146 h 212"/>
                <a:gd name="T24" fmla="*/ 200 w 400"/>
                <a:gd name="T25" fmla="*/ 93 h 212"/>
                <a:gd name="T26" fmla="*/ 253 w 400"/>
                <a:gd name="T27" fmla="*/ 146 h 212"/>
                <a:gd name="T28" fmla="*/ 200 w 400"/>
                <a:gd name="T29" fmla="*/ 19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2">
                  <a:moveTo>
                    <a:pt x="400" y="63"/>
                  </a:moveTo>
                  <a:cubicBezTo>
                    <a:pt x="337" y="0"/>
                    <a:pt x="337" y="0"/>
                    <a:pt x="337" y="0"/>
                  </a:cubicBezTo>
                  <a:cubicBezTo>
                    <a:pt x="261" y="75"/>
                    <a:pt x="139" y="75"/>
                    <a:pt x="63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8" y="101"/>
                    <a:pt x="85" y="126"/>
                    <a:pt x="134" y="138"/>
                  </a:cubicBezTo>
                  <a:cubicBezTo>
                    <a:pt x="134" y="140"/>
                    <a:pt x="134" y="143"/>
                    <a:pt x="134" y="146"/>
                  </a:cubicBezTo>
                  <a:cubicBezTo>
                    <a:pt x="134" y="182"/>
                    <a:pt x="163" y="212"/>
                    <a:pt x="200" y="212"/>
                  </a:cubicBezTo>
                  <a:cubicBezTo>
                    <a:pt x="237" y="212"/>
                    <a:pt x="266" y="182"/>
                    <a:pt x="266" y="146"/>
                  </a:cubicBezTo>
                  <a:cubicBezTo>
                    <a:pt x="266" y="143"/>
                    <a:pt x="266" y="140"/>
                    <a:pt x="266" y="138"/>
                  </a:cubicBezTo>
                  <a:cubicBezTo>
                    <a:pt x="315" y="126"/>
                    <a:pt x="362" y="101"/>
                    <a:pt x="400" y="63"/>
                  </a:cubicBezTo>
                  <a:close/>
                  <a:moveTo>
                    <a:pt x="200" y="199"/>
                  </a:moveTo>
                  <a:cubicBezTo>
                    <a:pt x="171" y="199"/>
                    <a:pt x="147" y="175"/>
                    <a:pt x="147" y="146"/>
                  </a:cubicBezTo>
                  <a:cubicBezTo>
                    <a:pt x="147" y="116"/>
                    <a:pt x="171" y="93"/>
                    <a:pt x="200" y="93"/>
                  </a:cubicBezTo>
                  <a:cubicBezTo>
                    <a:pt x="229" y="93"/>
                    <a:pt x="253" y="116"/>
                    <a:pt x="253" y="146"/>
                  </a:cubicBezTo>
                  <a:cubicBezTo>
                    <a:pt x="253" y="175"/>
                    <a:pt x="229" y="199"/>
                    <a:pt x="200" y="19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 rot="2700000">
              <a:off x="6431593" y="3278024"/>
              <a:ext cx="1081088" cy="2044700"/>
            </a:xfrm>
            <a:custGeom>
              <a:avLst/>
              <a:gdLst>
                <a:gd name="T0" fmla="*/ 146 w 212"/>
                <a:gd name="T1" fmla="*/ 134 h 401"/>
                <a:gd name="T2" fmla="*/ 138 w 212"/>
                <a:gd name="T3" fmla="*/ 135 h 401"/>
                <a:gd name="T4" fmla="*/ 63 w 212"/>
                <a:gd name="T5" fmla="*/ 0 h 401"/>
                <a:gd name="T6" fmla="*/ 0 w 212"/>
                <a:gd name="T7" fmla="*/ 64 h 401"/>
                <a:gd name="T8" fmla="*/ 0 w 212"/>
                <a:gd name="T9" fmla="*/ 338 h 401"/>
                <a:gd name="T10" fmla="*/ 63 w 212"/>
                <a:gd name="T11" fmla="*/ 401 h 401"/>
                <a:gd name="T12" fmla="*/ 138 w 212"/>
                <a:gd name="T13" fmla="*/ 266 h 401"/>
                <a:gd name="T14" fmla="*/ 146 w 212"/>
                <a:gd name="T15" fmla="*/ 267 h 401"/>
                <a:gd name="T16" fmla="*/ 212 w 212"/>
                <a:gd name="T17" fmla="*/ 201 h 401"/>
                <a:gd name="T18" fmla="*/ 146 w 212"/>
                <a:gd name="T19" fmla="*/ 134 h 401"/>
                <a:gd name="T20" fmla="*/ 146 w 212"/>
                <a:gd name="T21" fmla="*/ 254 h 401"/>
                <a:gd name="T22" fmla="*/ 93 w 212"/>
                <a:gd name="T23" fmla="*/ 201 h 401"/>
                <a:gd name="T24" fmla="*/ 146 w 212"/>
                <a:gd name="T25" fmla="*/ 147 h 401"/>
                <a:gd name="T26" fmla="*/ 199 w 212"/>
                <a:gd name="T27" fmla="*/ 201 h 401"/>
                <a:gd name="T28" fmla="*/ 14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146" y="134"/>
                  </a:moveTo>
                  <a:cubicBezTo>
                    <a:pt x="143" y="134"/>
                    <a:pt x="141" y="134"/>
                    <a:pt x="138" y="135"/>
                  </a:cubicBezTo>
                  <a:cubicBezTo>
                    <a:pt x="127" y="85"/>
                    <a:pt x="102" y="39"/>
                    <a:pt x="63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76" y="139"/>
                    <a:pt x="76" y="262"/>
                    <a:pt x="0" y="338"/>
                  </a:cubicBezTo>
                  <a:cubicBezTo>
                    <a:pt x="63" y="401"/>
                    <a:pt x="63" y="401"/>
                    <a:pt x="63" y="401"/>
                  </a:cubicBezTo>
                  <a:cubicBezTo>
                    <a:pt x="102" y="362"/>
                    <a:pt x="127" y="316"/>
                    <a:pt x="138" y="266"/>
                  </a:cubicBezTo>
                  <a:cubicBezTo>
                    <a:pt x="141" y="267"/>
                    <a:pt x="143" y="267"/>
                    <a:pt x="146" y="267"/>
                  </a:cubicBezTo>
                  <a:cubicBezTo>
                    <a:pt x="183" y="267"/>
                    <a:pt x="212" y="237"/>
                    <a:pt x="212" y="201"/>
                  </a:cubicBezTo>
                  <a:cubicBezTo>
                    <a:pt x="212" y="164"/>
                    <a:pt x="183" y="134"/>
                    <a:pt x="146" y="134"/>
                  </a:cubicBezTo>
                  <a:close/>
                  <a:moveTo>
                    <a:pt x="146" y="254"/>
                  </a:moveTo>
                  <a:cubicBezTo>
                    <a:pt x="117" y="254"/>
                    <a:pt x="93" y="230"/>
                    <a:pt x="93" y="201"/>
                  </a:cubicBezTo>
                  <a:cubicBezTo>
                    <a:pt x="93" y="171"/>
                    <a:pt x="117" y="147"/>
                    <a:pt x="146" y="147"/>
                  </a:cubicBezTo>
                  <a:cubicBezTo>
                    <a:pt x="175" y="147"/>
                    <a:pt x="199" y="171"/>
                    <a:pt x="199" y="201"/>
                  </a:cubicBezTo>
                  <a:cubicBezTo>
                    <a:pt x="199" y="230"/>
                    <a:pt x="175" y="254"/>
                    <a:pt x="146" y="25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 rot="2700000">
              <a:off x="4679321" y="1525752"/>
              <a:ext cx="1081088" cy="2044700"/>
            </a:xfrm>
            <a:custGeom>
              <a:avLst/>
              <a:gdLst>
                <a:gd name="T0" fmla="*/ 212 w 212"/>
                <a:gd name="T1" fmla="*/ 64 h 401"/>
                <a:gd name="T2" fmla="*/ 149 w 212"/>
                <a:gd name="T3" fmla="*/ 0 h 401"/>
                <a:gd name="T4" fmla="*/ 74 w 212"/>
                <a:gd name="T5" fmla="*/ 135 h 401"/>
                <a:gd name="T6" fmla="*/ 66 w 212"/>
                <a:gd name="T7" fmla="*/ 134 h 401"/>
                <a:gd name="T8" fmla="*/ 0 w 212"/>
                <a:gd name="T9" fmla="*/ 201 h 401"/>
                <a:gd name="T10" fmla="*/ 66 w 212"/>
                <a:gd name="T11" fmla="*/ 267 h 401"/>
                <a:gd name="T12" fmla="*/ 74 w 212"/>
                <a:gd name="T13" fmla="*/ 266 h 401"/>
                <a:gd name="T14" fmla="*/ 149 w 212"/>
                <a:gd name="T15" fmla="*/ 401 h 401"/>
                <a:gd name="T16" fmla="*/ 212 w 212"/>
                <a:gd name="T17" fmla="*/ 338 h 401"/>
                <a:gd name="T18" fmla="*/ 212 w 212"/>
                <a:gd name="T19" fmla="*/ 64 h 401"/>
                <a:gd name="T20" fmla="*/ 66 w 212"/>
                <a:gd name="T21" fmla="*/ 254 h 401"/>
                <a:gd name="T22" fmla="*/ 13 w 212"/>
                <a:gd name="T23" fmla="*/ 201 h 401"/>
                <a:gd name="T24" fmla="*/ 66 w 212"/>
                <a:gd name="T25" fmla="*/ 147 h 401"/>
                <a:gd name="T26" fmla="*/ 119 w 212"/>
                <a:gd name="T27" fmla="*/ 201 h 401"/>
                <a:gd name="T28" fmla="*/ 6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212" y="64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10" y="39"/>
                    <a:pt x="85" y="85"/>
                    <a:pt x="74" y="135"/>
                  </a:cubicBezTo>
                  <a:cubicBezTo>
                    <a:pt x="71" y="134"/>
                    <a:pt x="69" y="134"/>
                    <a:pt x="66" y="134"/>
                  </a:cubicBezTo>
                  <a:cubicBezTo>
                    <a:pt x="29" y="134"/>
                    <a:pt x="0" y="164"/>
                    <a:pt x="0" y="201"/>
                  </a:cubicBezTo>
                  <a:cubicBezTo>
                    <a:pt x="0" y="237"/>
                    <a:pt x="29" y="267"/>
                    <a:pt x="66" y="267"/>
                  </a:cubicBezTo>
                  <a:cubicBezTo>
                    <a:pt x="69" y="267"/>
                    <a:pt x="71" y="267"/>
                    <a:pt x="74" y="266"/>
                  </a:cubicBezTo>
                  <a:cubicBezTo>
                    <a:pt x="85" y="316"/>
                    <a:pt x="110" y="362"/>
                    <a:pt x="149" y="401"/>
                  </a:cubicBezTo>
                  <a:cubicBezTo>
                    <a:pt x="212" y="338"/>
                    <a:pt x="212" y="338"/>
                    <a:pt x="212" y="338"/>
                  </a:cubicBezTo>
                  <a:cubicBezTo>
                    <a:pt x="136" y="262"/>
                    <a:pt x="136" y="139"/>
                    <a:pt x="212" y="64"/>
                  </a:cubicBezTo>
                  <a:close/>
                  <a:moveTo>
                    <a:pt x="66" y="254"/>
                  </a:moveTo>
                  <a:cubicBezTo>
                    <a:pt x="37" y="254"/>
                    <a:pt x="13" y="230"/>
                    <a:pt x="13" y="201"/>
                  </a:cubicBezTo>
                  <a:cubicBezTo>
                    <a:pt x="13" y="171"/>
                    <a:pt x="37" y="147"/>
                    <a:pt x="66" y="147"/>
                  </a:cubicBezTo>
                  <a:cubicBezTo>
                    <a:pt x="95" y="147"/>
                    <a:pt x="119" y="171"/>
                    <a:pt x="119" y="201"/>
                  </a:cubicBezTo>
                  <a:cubicBezTo>
                    <a:pt x="119" y="230"/>
                    <a:pt x="95" y="254"/>
                    <a:pt x="66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4101813" y="2223125"/>
            <a:ext cx="377182" cy="3796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7706267" y="4246925"/>
            <a:ext cx="375937" cy="3796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4105185" y="4246925"/>
            <a:ext cx="377182" cy="3796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7705022" y="2223125"/>
            <a:ext cx="377182" cy="3784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8255089" y="2483515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55088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95086" y="2483515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88868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255089" y="4616274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255088" y="424694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95086" y="4616274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88868" y="424694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05709" y="2157725"/>
            <a:ext cx="359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spc="300" dirty="0" smtClean="0">
                <a:solidFill>
                  <a:schemeClr val="accent1"/>
                </a:solidFill>
                <a:latin typeface="+mj-lt"/>
              </a:rPr>
              <a:t>01</a:t>
            </a:r>
            <a:endParaRPr lang="en-US" sz="2400" spc="3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51207" y="4202702"/>
            <a:ext cx="4138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spc="300" dirty="0" smtClean="0">
                <a:solidFill>
                  <a:schemeClr val="accent4"/>
                </a:solidFill>
                <a:latin typeface="+mj-lt"/>
              </a:rPr>
              <a:t>04</a:t>
            </a:r>
            <a:endParaRPr lang="en-US" sz="2400" spc="3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16530" y="2157725"/>
            <a:ext cx="405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spc="300" dirty="0" smtClean="0">
                <a:solidFill>
                  <a:schemeClr val="accent2"/>
                </a:solidFill>
                <a:latin typeface="+mj-lt"/>
              </a:rPr>
              <a:t>02</a:t>
            </a:r>
            <a:endParaRPr lang="en-US" sz="2400" spc="3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19735" y="4202702"/>
            <a:ext cx="402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spc="300" dirty="0" smtClean="0">
                <a:solidFill>
                  <a:schemeClr val="accent3"/>
                </a:solidFill>
                <a:latin typeface="+mj-lt"/>
              </a:rPr>
              <a:t>03</a:t>
            </a:r>
            <a:endParaRPr lang="en-US" sz="2400" spc="300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37862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3915541" y="1216072"/>
            <a:ext cx="4412810" cy="4412014"/>
            <a:chOff x="3915541" y="1216072"/>
            <a:chExt cx="4412810" cy="441201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 rot="2700000">
              <a:off x="5160376" y="1423241"/>
              <a:ext cx="2160588" cy="1746250"/>
            </a:xfrm>
            <a:custGeom>
              <a:avLst/>
              <a:gdLst>
                <a:gd name="T0" fmla="*/ 395 w 448"/>
                <a:gd name="T1" fmla="*/ 48 h 362"/>
                <a:gd name="T2" fmla="*/ 395 w 448"/>
                <a:gd name="T3" fmla="*/ 1 h 362"/>
                <a:gd name="T4" fmla="*/ 368 w 448"/>
                <a:gd name="T5" fmla="*/ 0 h 362"/>
                <a:gd name="T6" fmla="*/ 270 w 448"/>
                <a:gd name="T7" fmla="*/ 14 h 362"/>
                <a:gd name="T8" fmla="*/ 0 w 448"/>
                <a:gd name="T9" fmla="*/ 362 h 362"/>
                <a:gd name="T10" fmla="*/ 44 w 448"/>
                <a:gd name="T11" fmla="*/ 362 h 362"/>
                <a:gd name="T12" fmla="*/ 97 w 448"/>
                <a:gd name="T13" fmla="*/ 310 h 362"/>
                <a:gd name="T14" fmla="*/ 149 w 448"/>
                <a:gd name="T15" fmla="*/ 362 h 362"/>
                <a:gd name="T16" fmla="*/ 190 w 448"/>
                <a:gd name="T17" fmla="*/ 362 h 362"/>
                <a:gd name="T18" fmla="*/ 270 w 448"/>
                <a:gd name="T19" fmla="*/ 220 h 362"/>
                <a:gd name="T20" fmla="*/ 368 w 448"/>
                <a:gd name="T21" fmla="*/ 191 h 362"/>
                <a:gd name="T22" fmla="*/ 395 w 448"/>
                <a:gd name="T23" fmla="*/ 193 h 362"/>
                <a:gd name="T24" fmla="*/ 395 w 448"/>
                <a:gd name="T25" fmla="*/ 153 h 362"/>
                <a:gd name="T26" fmla="*/ 448 w 448"/>
                <a:gd name="T27" fmla="*/ 101 h 362"/>
                <a:gd name="T28" fmla="*/ 395 w 448"/>
                <a:gd name="T29" fmla="*/ 48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8" h="362">
                  <a:moveTo>
                    <a:pt x="395" y="48"/>
                  </a:moveTo>
                  <a:cubicBezTo>
                    <a:pt x="395" y="1"/>
                    <a:pt x="395" y="1"/>
                    <a:pt x="395" y="1"/>
                  </a:cubicBezTo>
                  <a:cubicBezTo>
                    <a:pt x="386" y="1"/>
                    <a:pt x="377" y="0"/>
                    <a:pt x="368" y="0"/>
                  </a:cubicBezTo>
                  <a:cubicBezTo>
                    <a:pt x="334" y="0"/>
                    <a:pt x="302" y="5"/>
                    <a:pt x="270" y="14"/>
                  </a:cubicBezTo>
                  <a:cubicBezTo>
                    <a:pt x="116" y="56"/>
                    <a:pt x="3" y="195"/>
                    <a:pt x="0" y="362"/>
                  </a:cubicBezTo>
                  <a:cubicBezTo>
                    <a:pt x="44" y="362"/>
                    <a:pt x="44" y="362"/>
                    <a:pt x="44" y="362"/>
                  </a:cubicBezTo>
                  <a:cubicBezTo>
                    <a:pt x="44" y="333"/>
                    <a:pt x="68" y="310"/>
                    <a:pt x="97" y="310"/>
                  </a:cubicBezTo>
                  <a:cubicBezTo>
                    <a:pt x="126" y="310"/>
                    <a:pt x="149" y="333"/>
                    <a:pt x="149" y="362"/>
                  </a:cubicBezTo>
                  <a:cubicBezTo>
                    <a:pt x="190" y="362"/>
                    <a:pt x="190" y="362"/>
                    <a:pt x="190" y="362"/>
                  </a:cubicBezTo>
                  <a:cubicBezTo>
                    <a:pt x="193" y="303"/>
                    <a:pt x="224" y="251"/>
                    <a:pt x="270" y="220"/>
                  </a:cubicBezTo>
                  <a:cubicBezTo>
                    <a:pt x="298" y="202"/>
                    <a:pt x="332" y="191"/>
                    <a:pt x="368" y="191"/>
                  </a:cubicBezTo>
                  <a:cubicBezTo>
                    <a:pt x="377" y="191"/>
                    <a:pt x="386" y="192"/>
                    <a:pt x="395" y="193"/>
                  </a:cubicBezTo>
                  <a:cubicBezTo>
                    <a:pt x="395" y="153"/>
                    <a:pt x="395" y="153"/>
                    <a:pt x="395" y="153"/>
                  </a:cubicBezTo>
                  <a:cubicBezTo>
                    <a:pt x="424" y="153"/>
                    <a:pt x="448" y="130"/>
                    <a:pt x="448" y="101"/>
                  </a:cubicBezTo>
                  <a:cubicBezTo>
                    <a:pt x="448" y="72"/>
                    <a:pt x="424" y="48"/>
                    <a:pt x="395" y="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 rot="2700000">
              <a:off x="4989002" y="3775474"/>
              <a:ext cx="1997075" cy="1708150"/>
            </a:xfrm>
            <a:custGeom>
              <a:avLst/>
              <a:gdLst>
                <a:gd name="T0" fmla="*/ 371 w 414"/>
                <a:gd name="T1" fmla="*/ 0 h 354"/>
                <a:gd name="T2" fmla="*/ 319 w 414"/>
                <a:gd name="T3" fmla="*/ 53 h 354"/>
                <a:gd name="T4" fmla="*/ 266 w 414"/>
                <a:gd name="T5" fmla="*/ 0 h 354"/>
                <a:gd name="T6" fmla="*/ 224 w 414"/>
                <a:gd name="T7" fmla="*/ 0 h 354"/>
                <a:gd name="T8" fmla="*/ 177 w 414"/>
                <a:gd name="T9" fmla="*/ 106 h 354"/>
                <a:gd name="T10" fmla="*/ 52 w 414"/>
                <a:gd name="T11" fmla="*/ 164 h 354"/>
                <a:gd name="T12" fmla="*/ 52 w 414"/>
                <a:gd name="T13" fmla="*/ 209 h 354"/>
                <a:gd name="T14" fmla="*/ 0 w 414"/>
                <a:gd name="T15" fmla="*/ 261 h 354"/>
                <a:gd name="T16" fmla="*/ 52 w 414"/>
                <a:gd name="T17" fmla="*/ 314 h 354"/>
                <a:gd name="T18" fmla="*/ 52 w 414"/>
                <a:gd name="T19" fmla="*/ 354 h 354"/>
                <a:gd name="T20" fmla="*/ 177 w 414"/>
                <a:gd name="T21" fmla="*/ 330 h 354"/>
                <a:gd name="T22" fmla="*/ 414 w 414"/>
                <a:gd name="T23" fmla="*/ 0 h 354"/>
                <a:gd name="T24" fmla="*/ 371 w 414"/>
                <a:gd name="T25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354">
                  <a:moveTo>
                    <a:pt x="371" y="0"/>
                  </a:moveTo>
                  <a:cubicBezTo>
                    <a:pt x="371" y="29"/>
                    <a:pt x="348" y="53"/>
                    <a:pt x="319" y="53"/>
                  </a:cubicBezTo>
                  <a:cubicBezTo>
                    <a:pt x="290" y="53"/>
                    <a:pt x="266" y="29"/>
                    <a:pt x="266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20" y="41"/>
                    <a:pt x="203" y="78"/>
                    <a:pt x="177" y="106"/>
                  </a:cubicBezTo>
                  <a:cubicBezTo>
                    <a:pt x="146" y="140"/>
                    <a:pt x="102" y="162"/>
                    <a:pt x="52" y="164"/>
                  </a:cubicBezTo>
                  <a:cubicBezTo>
                    <a:pt x="52" y="209"/>
                    <a:pt x="52" y="209"/>
                    <a:pt x="52" y="209"/>
                  </a:cubicBezTo>
                  <a:cubicBezTo>
                    <a:pt x="23" y="209"/>
                    <a:pt x="0" y="232"/>
                    <a:pt x="0" y="261"/>
                  </a:cubicBezTo>
                  <a:cubicBezTo>
                    <a:pt x="0" y="291"/>
                    <a:pt x="23" y="314"/>
                    <a:pt x="52" y="314"/>
                  </a:cubicBezTo>
                  <a:cubicBezTo>
                    <a:pt x="52" y="354"/>
                    <a:pt x="52" y="354"/>
                    <a:pt x="52" y="354"/>
                  </a:cubicBezTo>
                  <a:cubicBezTo>
                    <a:pt x="96" y="354"/>
                    <a:pt x="138" y="345"/>
                    <a:pt x="177" y="330"/>
                  </a:cubicBezTo>
                  <a:cubicBezTo>
                    <a:pt x="312" y="279"/>
                    <a:pt x="409" y="151"/>
                    <a:pt x="414" y="0"/>
                  </a:cubicBezTo>
                  <a:lnTo>
                    <a:pt x="37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700000">
              <a:off x="6454307" y="2541308"/>
              <a:ext cx="1649413" cy="2098675"/>
            </a:xfrm>
            <a:custGeom>
              <a:avLst/>
              <a:gdLst>
                <a:gd name="T0" fmla="*/ 325 w 342"/>
                <a:gd name="T1" fmla="*/ 257 h 435"/>
                <a:gd name="T2" fmla="*/ 0 w 342"/>
                <a:gd name="T3" fmla="*/ 0 h 435"/>
                <a:gd name="T4" fmla="*/ 0 w 342"/>
                <a:gd name="T5" fmla="*/ 47 h 435"/>
                <a:gd name="T6" fmla="*/ 53 w 342"/>
                <a:gd name="T7" fmla="*/ 100 h 435"/>
                <a:gd name="T8" fmla="*/ 0 w 342"/>
                <a:gd name="T9" fmla="*/ 152 h 435"/>
                <a:gd name="T10" fmla="*/ 0 w 342"/>
                <a:gd name="T11" fmla="*/ 192 h 435"/>
                <a:gd name="T12" fmla="*/ 112 w 342"/>
                <a:gd name="T13" fmla="*/ 257 h 435"/>
                <a:gd name="T14" fmla="*/ 151 w 342"/>
                <a:gd name="T15" fmla="*/ 368 h 435"/>
                <a:gd name="T16" fmla="*/ 151 w 342"/>
                <a:gd name="T17" fmla="*/ 382 h 435"/>
                <a:gd name="T18" fmla="*/ 193 w 342"/>
                <a:gd name="T19" fmla="*/ 382 h 435"/>
                <a:gd name="T20" fmla="*/ 246 w 342"/>
                <a:gd name="T21" fmla="*/ 435 h 435"/>
                <a:gd name="T22" fmla="*/ 298 w 342"/>
                <a:gd name="T23" fmla="*/ 382 h 435"/>
                <a:gd name="T24" fmla="*/ 341 w 342"/>
                <a:gd name="T25" fmla="*/ 382 h 435"/>
                <a:gd name="T26" fmla="*/ 342 w 342"/>
                <a:gd name="T27" fmla="*/ 368 h 435"/>
                <a:gd name="T28" fmla="*/ 325 w 342"/>
                <a:gd name="T29" fmla="*/ 257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2" h="435">
                  <a:moveTo>
                    <a:pt x="325" y="257"/>
                  </a:moveTo>
                  <a:cubicBezTo>
                    <a:pt x="280" y="116"/>
                    <a:pt x="153" y="11"/>
                    <a:pt x="0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9" y="47"/>
                    <a:pt x="53" y="71"/>
                    <a:pt x="53" y="100"/>
                  </a:cubicBezTo>
                  <a:cubicBezTo>
                    <a:pt x="53" y="129"/>
                    <a:pt x="29" y="152"/>
                    <a:pt x="0" y="15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45" y="199"/>
                    <a:pt x="85" y="223"/>
                    <a:pt x="112" y="257"/>
                  </a:cubicBezTo>
                  <a:cubicBezTo>
                    <a:pt x="137" y="288"/>
                    <a:pt x="151" y="326"/>
                    <a:pt x="151" y="368"/>
                  </a:cubicBezTo>
                  <a:cubicBezTo>
                    <a:pt x="151" y="373"/>
                    <a:pt x="151" y="377"/>
                    <a:pt x="151" y="382"/>
                  </a:cubicBezTo>
                  <a:cubicBezTo>
                    <a:pt x="193" y="382"/>
                    <a:pt x="193" y="382"/>
                    <a:pt x="193" y="382"/>
                  </a:cubicBezTo>
                  <a:cubicBezTo>
                    <a:pt x="193" y="411"/>
                    <a:pt x="217" y="435"/>
                    <a:pt x="246" y="435"/>
                  </a:cubicBezTo>
                  <a:cubicBezTo>
                    <a:pt x="275" y="435"/>
                    <a:pt x="298" y="411"/>
                    <a:pt x="298" y="382"/>
                  </a:cubicBezTo>
                  <a:cubicBezTo>
                    <a:pt x="341" y="382"/>
                    <a:pt x="341" y="382"/>
                    <a:pt x="341" y="382"/>
                  </a:cubicBezTo>
                  <a:cubicBezTo>
                    <a:pt x="342" y="377"/>
                    <a:pt x="342" y="373"/>
                    <a:pt x="342" y="368"/>
                  </a:cubicBezTo>
                  <a:cubicBezTo>
                    <a:pt x="342" y="329"/>
                    <a:pt x="336" y="292"/>
                    <a:pt x="325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rot="2700000">
              <a:off x="4044129" y="2308349"/>
              <a:ext cx="1803400" cy="2060575"/>
            </a:xfrm>
            <a:custGeom>
              <a:avLst/>
              <a:gdLst>
                <a:gd name="T0" fmla="*/ 374 w 374"/>
                <a:gd name="T1" fmla="*/ 282 h 427"/>
                <a:gd name="T2" fmla="*/ 374 w 374"/>
                <a:gd name="T3" fmla="*/ 237 h 427"/>
                <a:gd name="T4" fmla="*/ 368 w 374"/>
                <a:gd name="T5" fmla="*/ 237 h 427"/>
                <a:gd name="T6" fmla="*/ 235 w 374"/>
                <a:gd name="T7" fmla="*/ 177 h 427"/>
                <a:gd name="T8" fmla="*/ 190 w 374"/>
                <a:gd name="T9" fmla="*/ 59 h 427"/>
                <a:gd name="T10" fmla="*/ 190 w 374"/>
                <a:gd name="T11" fmla="*/ 52 h 427"/>
                <a:gd name="T12" fmla="*/ 149 w 374"/>
                <a:gd name="T13" fmla="*/ 52 h 427"/>
                <a:gd name="T14" fmla="*/ 97 w 374"/>
                <a:gd name="T15" fmla="*/ 0 h 427"/>
                <a:gd name="T16" fmla="*/ 44 w 374"/>
                <a:gd name="T17" fmla="*/ 52 h 427"/>
                <a:gd name="T18" fmla="*/ 0 w 374"/>
                <a:gd name="T19" fmla="*/ 52 h 427"/>
                <a:gd name="T20" fmla="*/ 0 w 374"/>
                <a:gd name="T21" fmla="*/ 59 h 427"/>
                <a:gd name="T22" fmla="*/ 19 w 374"/>
                <a:gd name="T23" fmla="*/ 177 h 427"/>
                <a:gd name="T24" fmla="*/ 368 w 374"/>
                <a:gd name="T25" fmla="*/ 427 h 427"/>
                <a:gd name="T26" fmla="*/ 374 w 374"/>
                <a:gd name="T27" fmla="*/ 427 h 427"/>
                <a:gd name="T28" fmla="*/ 374 w 374"/>
                <a:gd name="T29" fmla="*/ 387 h 427"/>
                <a:gd name="T30" fmla="*/ 322 w 374"/>
                <a:gd name="T31" fmla="*/ 334 h 427"/>
                <a:gd name="T32" fmla="*/ 374 w 374"/>
                <a:gd name="T33" fmla="*/ 28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4" h="427">
                  <a:moveTo>
                    <a:pt x="374" y="282"/>
                  </a:moveTo>
                  <a:cubicBezTo>
                    <a:pt x="374" y="237"/>
                    <a:pt x="374" y="237"/>
                    <a:pt x="374" y="237"/>
                  </a:cubicBezTo>
                  <a:cubicBezTo>
                    <a:pt x="372" y="237"/>
                    <a:pt x="370" y="237"/>
                    <a:pt x="368" y="237"/>
                  </a:cubicBezTo>
                  <a:cubicBezTo>
                    <a:pt x="315" y="237"/>
                    <a:pt x="268" y="214"/>
                    <a:pt x="235" y="177"/>
                  </a:cubicBezTo>
                  <a:cubicBezTo>
                    <a:pt x="207" y="145"/>
                    <a:pt x="190" y="104"/>
                    <a:pt x="190" y="59"/>
                  </a:cubicBezTo>
                  <a:cubicBezTo>
                    <a:pt x="190" y="57"/>
                    <a:pt x="190" y="54"/>
                    <a:pt x="190" y="52"/>
                  </a:cubicBezTo>
                  <a:cubicBezTo>
                    <a:pt x="149" y="52"/>
                    <a:pt x="149" y="52"/>
                    <a:pt x="149" y="52"/>
                  </a:cubicBezTo>
                  <a:cubicBezTo>
                    <a:pt x="149" y="23"/>
                    <a:pt x="126" y="0"/>
                    <a:pt x="97" y="0"/>
                  </a:cubicBezTo>
                  <a:cubicBezTo>
                    <a:pt x="68" y="0"/>
                    <a:pt x="44" y="23"/>
                    <a:pt x="44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4"/>
                    <a:pt x="0" y="57"/>
                    <a:pt x="0" y="59"/>
                  </a:cubicBezTo>
                  <a:cubicBezTo>
                    <a:pt x="0" y="100"/>
                    <a:pt x="6" y="140"/>
                    <a:pt x="19" y="177"/>
                  </a:cubicBezTo>
                  <a:cubicBezTo>
                    <a:pt x="68" y="323"/>
                    <a:pt x="206" y="427"/>
                    <a:pt x="368" y="427"/>
                  </a:cubicBezTo>
                  <a:cubicBezTo>
                    <a:pt x="370" y="427"/>
                    <a:pt x="372" y="427"/>
                    <a:pt x="374" y="427"/>
                  </a:cubicBezTo>
                  <a:cubicBezTo>
                    <a:pt x="374" y="387"/>
                    <a:pt x="374" y="387"/>
                    <a:pt x="374" y="387"/>
                  </a:cubicBezTo>
                  <a:cubicBezTo>
                    <a:pt x="345" y="387"/>
                    <a:pt x="322" y="364"/>
                    <a:pt x="322" y="334"/>
                  </a:cubicBezTo>
                  <a:cubicBezTo>
                    <a:pt x="322" y="305"/>
                    <a:pt x="345" y="282"/>
                    <a:pt x="374" y="2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 rot="2700000">
              <a:off x="7012875" y="2464785"/>
              <a:ext cx="265113" cy="260350"/>
            </a:xfrm>
            <a:custGeom>
              <a:avLst/>
              <a:gdLst>
                <a:gd name="T0" fmla="*/ 10 w 55"/>
                <a:gd name="T1" fmla="*/ 45 h 54"/>
                <a:gd name="T2" fmla="*/ 10 w 55"/>
                <a:gd name="T3" fmla="*/ 10 h 54"/>
                <a:gd name="T4" fmla="*/ 45 w 55"/>
                <a:gd name="T5" fmla="*/ 10 h 54"/>
                <a:gd name="T6" fmla="*/ 45 w 55"/>
                <a:gd name="T7" fmla="*/ 45 h 54"/>
                <a:gd name="T8" fmla="*/ 10 w 55"/>
                <a:gd name="T9" fmla="*/ 45 h 54"/>
                <a:gd name="T10" fmla="*/ 42 w 55"/>
                <a:gd name="T11" fmla="*/ 12 h 54"/>
                <a:gd name="T12" fmla="*/ 13 w 55"/>
                <a:gd name="T13" fmla="*/ 12 h 54"/>
                <a:gd name="T14" fmla="*/ 13 w 55"/>
                <a:gd name="T15" fmla="*/ 42 h 54"/>
                <a:gd name="T16" fmla="*/ 42 w 55"/>
                <a:gd name="T17" fmla="*/ 42 h 54"/>
                <a:gd name="T18" fmla="*/ 42 w 55"/>
                <a:gd name="T19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4">
                  <a:moveTo>
                    <a:pt x="10" y="45"/>
                  </a:moveTo>
                  <a:cubicBezTo>
                    <a:pt x="0" y="35"/>
                    <a:pt x="0" y="19"/>
                    <a:pt x="10" y="10"/>
                  </a:cubicBezTo>
                  <a:cubicBezTo>
                    <a:pt x="20" y="0"/>
                    <a:pt x="35" y="0"/>
                    <a:pt x="45" y="10"/>
                  </a:cubicBezTo>
                  <a:cubicBezTo>
                    <a:pt x="55" y="19"/>
                    <a:pt x="55" y="35"/>
                    <a:pt x="45" y="45"/>
                  </a:cubicBezTo>
                  <a:cubicBezTo>
                    <a:pt x="35" y="54"/>
                    <a:pt x="20" y="54"/>
                    <a:pt x="10" y="45"/>
                  </a:cubicBezTo>
                  <a:close/>
                  <a:moveTo>
                    <a:pt x="42" y="12"/>
                  </a:moveTo>
                  <a:cubicBezTo>
                    <a:pt x="34" y="4"/>
                    <a:pt x="21" y="4"/>
                    <a:pt x="13" y="12"/>
                  </a:cubicBezTo>
                  <a:cubicBezTo>
                    <a:pt x="5" y="21"/>
                    <a:pt x="5" y="34"/>
                    <a:pt x="13" y="42"/>
                  </a:cubicBezTo>
                  <a:cubicBezTo>
                    <a:pt x="21" y="50"/>
                    <a:pt x="34" y="50"/>
                    <a:pt x="42" y="42"/>
                  </a:cubicBezTo>
                  <a:cubicBezTo>
                    <a:pt x="50" y="34"/>
                    <a:pt x="50" y="21"/>
                    <a:pt x="4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 rot="2700000">
              <a:off x="7081796" y="2498714"/>
              <a:ext cx="131763" cy="120650"/>
            </a:xfrm>
            <a:custGeom>
              <a:avLst/>
              <a:gdLst>
                <a:gd name="T0" fmla="*/ 9 w 27"/>
                <a:gd name="T1" fmla="*/ 9 h 25"/>
                <a:gd name="T2" fmla="*/ 25 w 27"/>
                <a:gd name="T3" fmla="*/ 7 h 25"/>
                <a:gd name="T4" fmla="*/ 27 w 27"/>
                <a:gd name="T5" fmla="*/ 3 h 25"/>
                <a:gd name="T6" fmla="*/ 6 w 27"/>
                <a:gd name="T7" fmla="*/ 6 h 25"/>
                <a:gd name="T8" fmla="*/ 2 w 27"/>
                <a:gd name="T9" fmla="*/ 25 h 25"/>
                <a:gd name="T10" fmla="*/ 6 w 27"/>
                <a:gd name="T11" fmla="*/ 23 h 25"/>
                <a:gd name="T12" fmla="*/ 9 w 27"/>
                <a:gd name="T13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5">
                  <a:moveTo>
                    <a:pt x="9" y="9"/>
                  </a:moveTo>
                  <a:cubicBezTo>
                    <a:pt x="13" y="5"/>
                    <a:pt x="20" y="4"/>
                    <a:pt x="25" y="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0" y="0"/>
                    <a:pt x="12" y="0"/>
                    <a:pt x="6" y="6"/>
                  </a:cubicBezTo>
                  <a:cubicBezTo>
                    <a:pt x="1" y="11"/>
                    <a:pt x="0" y="18"/>
                    <a:pt x="2" y="2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4" y="18"/>
                    <a:pt x="5" y="13"/>
                    <a:pt x="9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 rot="2700000">
              <a:off x="7207476" y="2581658"/>
              <a:ext cx="28575" cy="33338"/>
            </a:xfrm>
            <a:custGeom>
              <a:avLst/>
              <a:gdLst>
                <a:gd name="T0" fmla="*/ 4 w 6"/>
                <a:gd name="T1" fmla="*/ 2 h 7"/>
                <a:gd name="T2" fmla="*/ 2 w 6"/>
                <a:gd name="T3" fmla="*/ 0 h 7"/>
                <a:gd name="T4" fmla="*/ 0 w 6"/>
                <a:gd name="T5" fmla="*/ 4 h 7"/>
                <a:gd name="T6" fmla="*/ 1 w 6"/>
                <a:gd name="T7" fmla="*/ 5 h 7"/>
                <a:gd name="T8" fmla="*/ 3 w 6"/>
                <a:gd name="T9" fmla="*/ 7 h 7"/>
                <a:gd name="T10" fmla="*/ 6 w 6"/>
                <a:gd name="T11" fmla="*/ 5 h 7"/>
                <a:gd name="T12" fmla="*/ 4 w 6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">
                  <a:moveTo>
                    <a:pt x="4" y="2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2" y="6"/>
                    <a:pt x="2" y="6"/>
                    <a:pt x="3" y="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5" y="3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 rot="2700000">
              <a:off x="6967633" y="2552987"/>
              <a:ext cx="87313" cy="87313"/>
            </a:xfrm>
            <a:custGeom>
              <a:avLst/>
              <a:gdLst>
                <a:gd name="T0" fmla="*/ 24 w 55"/>
                <a:gd name="T1" fmla="*/ 55 h 55"/>
                <a:gd name="T2" fmla="*/ 0 w 55"/>
                <a:gd name="T3" fmla="*/ 27 h 55"/>
                <a:gd name="T4" fmla="*/ 30 w 55"/>
                <a:gd name="T5" fmla="*/ 0 h 55"/>
                <a:gd name="T6" fmla="*/ 55 w 55"/>
                <a:gd name="T7" fmla="*/ 24 h 55"/>
                <a:gd name="T8" fmla="*/ 24 w 55"/>
                <a:gd name="T9" fmla="*/ 55 h 55"/>
                <a:gd name="T10" fmla="*/ 18 w 55"/>
                <a:gd name="T11" fmla="*/ 27 h 55"/>
                <a:gd name="T12" fmla="*/ 24 w 55"/>
                <a:gd name="T13" fmla="*/ 37 h 55"/>
                <a:gd name="T14" fmla="*/ 37 w 55"/>
                <a:gd name="T15" fmla="*/ 24 h 55"/>
                <a:gd name="T16" fmla="*/ 30 w 55"/>
                <a:gd name="T17" fmla="*/ 15 h 55"/>
                <a:gd name="T18" fmla="*/ 18 w 55"/>
                <a:gd name="T19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4" y="55"/>
                  </a:moveTo>
                  <a:lnTo>
                    <a:pt x="0" y="27"/>
                  </a:lnTo>
                  <a:lnTo>
                    <a:pt x="30" y="0"/>
                  </a:lnTo>
                  <a:lnTo>
                    <a:pt x="55" y="24"/>
                  </a:lnTo>
                  <a:lnTo>
                    <a:pt x="24" y="55"/>
                  </a:lnTo>
                  <a:close/>
                  <a:moveTo>
                    <a:pt x="18" y="27"/>
                  </a:moveTo>
                  <a:lnTo>
                    <a:pt x="24" y="37"/>
                  </a:lnTo>
                  <a:lnTo>
                    <a:pt x="37" y="24"/>
                  </a:lnTo>
                  <a:lnTo>
                    <a:pt x="30" y="15"/>
                  </a:lnTo>
                  <a:lnTo>
                    <a:pt x="18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 rot="2700000">
              <a:off x="6834310" y="2511712"/>
              <a:ext cx="169863" cy="169863"/>
            </a:xfrm>
            <a:custGeom>
              <a:avLst/>
              <a:gdLst>
                <a:gd name="T0" fmla="*/ 9 w 35"/>
                <a:gd name="T1" fmla="*/ 32 h 35"/>
                <a:gd name="T2" fmla="*/ 3 w 35"/>
                <a:gd name="T3" fmla="*/ 26 h 35"/>
                <a:gd name="T4" fmla="*/ 3 w 35"/>
                <a:gd name="T5" fmla="*/ 17 h 35"/>
                <a:gd name="T6" fmla="*/ 17 w 35"/>
                <a:gd name="T7" fmla="*/ 3 h 35"/>
                <a:gd name="T8" fmla="*/ 26 w 35"/>
                <a:gd name="T9" fmla="*/ 3 h 35"/>
                <a:gd name="T10" fmla="*/ 32 w 35"/>
                <a:gd name="T11" fmla="*/ 9 h 35"/>
                <a:gd name="T12" fmla="*/ 32 w 35"/>
                <a:gd name="T13" fmla="*/ 18 h 35"/>
                <a:gd name="T14" fmla="*/ 18 w 35"/>
                <a:gd name="T15" fmla="*/ 32 h 35"/>
                <a:gd name="T16" fmla="*/ 9 w 35"/>
                <a:gd name="T17" fmla="*/ 32 h 35"/>
                <a:gd name="T18" fmla="*/ 23 w 35"/>
                <a:gd name="T19" fmla="*/ 5 h 35"/>
                <a:gd name="T20" fmla="*/ 19 w 35"/>
                <a:gd name="T21" fmla="*/ 5 h 35"/>
                <a:gd name="T22" fmla="*/ 5 w 35"/>
                <a:gd name="T23" fmla="*/ 19 h 35"/>
                <a:gd name="T24" fmla="*/ 5 w 35"/>
                <a:gd name="T25" fmla="*/ 23 h 35"/>
                <a:gd name="T26" fmla="*/ 11 w 35"/>
                <a:gd name="T27" fmla="*/ 29 h 35"/>
                <a:gd name="T28" fmla="*/ 15 w 35"/>
                <a:gd name="T29" fmla="*/ 29 h 35"/>
                <a:gd name="T30" fmla="*/ 29 w 35"/>
                <a:gd name="T31" fmla="*/ 15 h 35"/>
                <a:gd name="T32" fmla="*/ 29 w 35"/>
                <a:gd name="T33" fmla="*/ 11 h 35"/>
                <a:gd name="T34" fmla="*/ 23 w 35"/>
                <a:gd name="T35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35">
                  <a:moveTo>
                    <a:pt x="9" y="32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0" y="24"/>
                    <a:pt x="0" y="19"/>
                    <a:pt x="3" y="17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9" y="0"/>
                    <a:pt x="23" y="0"/>
                    <a:pt x="26" y="3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5" y="11"/>
                    <a:pt x="35" y="16"/>
                    <a:pt x="32" y="18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6" y="35"/>
                    <a:pt x="11" y="35"/>
                    <a:pt x="9" y="32"/>
                  </a:cubicBezTo>
                  <a:close/>
                  <a:moveTo>
                    <a:pt x="23" y="5"/>
                  </a:moveTo>
                  <a:cubicBezTo>
                    <a:pt x="22" y="4"/>
                    <a:pt x="20" y="4"/>
                    <a:pt x="19" y="5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20"/>
                    <a:pt x="4" y="22"/>
                    <a:pt x="5" y="23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3" y="30"/>
                    <a:pt x="14" y="30"/>
                    <a:pt x="15" y="29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0" y="14"/>
                    <a:pt x="30" y="13"/>
                    <a:pt x="29" y="11"/>
                  </a:cubicBezTo>
                  <a:lnTo>
                    <a:pt x="23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 rot="2700000">
              <a:off x="6863679" y="2526488"/>
              <a:ext cx="111125" cy="111125"/>
            </a:xfrm>
            <a:custGeom>
              <a:avLst/>
              <a:gdLst>
                <a:gd name="T0" fmla="*/ 10 w 70"/>
                <a:gd name="T1" fmla="*/ 70 h 70"/>
                <a:gd name="T2" fmla="*/ 0 w 70"/>
                <a:gd name="T3" fmla="*/ 64 h 70"/>
                <a:gd name="T4" fmla="*/ 64 w 70"/>
                <a:gd name="T5" fmla="*/ 0 h 70"/>
                <a:gd name="T6" fmla="*/ 70 w 70"/>
                <a:gd name="T7" fmla="*/ 10 h 70"/>
                <a:gd name="T8" fmla="*/ 10 w 70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0">
                  <a:moveTo>
                    <a:pt x="10" y="70"/>
                  </a:moveTo>
                  <a:lnTo>
                    <a:pt x="0" y="64"/>
                  </a:lnTo>
                  <a:lnTo>
                    <a:pt x="64" y="0"/>
                  </a:lnTo>
                  <a:lnTo>
                    <a:pt x="70" y="10"/>
                  </a:lnTo>
                  <a:lnTo>
                    <a:pt x="1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 rot="2700000">
              <a:off x="6920947" y="4245103"/>
              <a:ext cx="241300" cy="241300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4 h 50"/>
                <a:gd name="T12" fmla="*/ 4 w 50"/>
                <a:gd name="T13" fmla="*/ 25 h 50"/>
                <a:gd name="T14" fmla="*/ 25 w 50"/>
                <a:gd name="T15" fmla="*/ 46 h 50"/>
                <a:gd name="T16" fmla="*/ 46 w 50"/>
                <a:gd name="T17" fmla="*/ 25 h 50"/>
                <a:gd name="T18" fmla="*/ 25 w 50"/>
                <a:gd name="T19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8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8"/>
                    <a:pt x="39" y="50"/>
                    <a:pt x="25" y="50"/>
                  </a:cubicBezTo>
                  <a:close/>
                  <a:moveTo>
                    <a:pt x="25" y="4"/>
                  </a:moveTo>
                  <a:cubicBezTo>
                    <a:pt x="13" y="4"/>
                    <a:pt x="4" y="13"/>
                    <a:pt x="4" y="25"/>
                  </a:cubicBezTo>
                  <a:cubicBezTo>
                    <a:pt x="4" y="36"/>
                    <a:pt x="13" y="46"/>
                    <a:pt x="25" y="46"/>
                  </a:cubicBezTo>
                  <a:cubicBezTo>
                    <a:pt x="36" y="46"/>
                    <a:pt x="46" y="36"/>
                    <a:pt x="46" y="25"/>
                  </a:cubicBezTo>
                  <a:cubicBezTo>
                    <a:pt x="46" y="13"/>
                    <a:pt x="36" y="4"/>
                    <a:pt x="25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 rot="2700000">
              <a:off x="6976404" y="4249897"/>
              <a:ext cx="61913" cy="158750"/>
            </a:xfrm>
            <a:custGeom>
              <a:avLst/>
              <a:gdLst>
                <a:gd name="T0" fmla="*/ 4 w 13"/>
                <a:gd name="T1" fmla="*/ 17 h 33"/>
                <a:gd name="T2" fmla="*/ 13 w 13"/>
                <a:gd name="T3" fmla="*/ 4 h 33"/>
                <a:gd name="T4" fmla="*/ 12 w 13"/>
                <a:gd name="T5" fmla="*/ 0 h 33"/>
                <a:gd name="T6" fmla="*/ 0 w 13"/>
                <a:gd name="T7" fmla="*/ 17 h 33"/>
                <a:gd name="T8" fmla="*/ 10 w 13"/>
                <a:gd name="T9" fmla="*/ 33 h 33"/>
                <a:gd name="T10" fmla="*/ 12 w 13"/>
                <a:gd name="T11" fmla="*/ 29 h 33"/>
                <a:gd name="T12" fmla="*/ 4 w 13"/>
                <a:gd name="T13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3">
                  <a:moveTo>
                    <a:pt x="4" y="17"/>
                  </a:moveTo>
                  <a:cubicBezTo>
                    <a:pt x="4" y="11"/>
                    <a:pt x="8" y="6"/>
                    <a:pt x="13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2"/>
                    <a:pt x="0" y="9"/>
                    <a:pt x="0" y="17"/>
                  </a:cubicBezTo>
                  <a:cubicBezTo>
                    <a:pt x="0" y="24"/>
                    <a:pt x="4" y="30"/>
                    <a:pt x="10" y="33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7" y="27"/>
                    <a:pt x="4" y="22"/>
                    <a:pt x="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 rot="2700000">
              <a:off x="7078578" y="4303895"/>
              <a:ext cx="34925" cy="23813"/>
            </a:xfrm>
            <a:custGeom>
              <a:avLst/>
              <a:gdLst>
                <a:gd name="T0" fmla="*/ 3 w 7"/>
                <a:gd name="T1" fmla="*/ 0 h 5"/>
                <a:gd name="T2" fmla="*/ 0 w 7"/>
                <a:gd name="T3" fmla="*/ 1 h 5"/>
                <a:gd name="T4" fmla="*/ 1 w 7"/>
                <a:gd name="T5" fmla="*/ 5 h 5"/>
                <a:gd name="T6" fmla="*/ 3 w 7"/>
                <a:gd name="T7" fmla="*/ 4 h 5"/>
                <a:gd name="T8" fmla="*/ 6 w 7"/>
                <a:gd name="T9" fmla="*/ 5 h 5"/>
                <a:gd name="T10" fmla="*/ 7 w 7"/>
                <a:gd name="T11" fmla="*/ 1 h 5"/>
                <a:gd name="T12" fmla="*/ 3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4" y="4"/>
                    <a:pt x="5" y="5"/>
                    <a:pt x="6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4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 rot="2700000">
              <a:off x="6867216" y="4411083"/>
              <a:ext cx="144463" cy="115888"/>
            </a:xfrm>
            <a:custGeom>
              <a:avLst/>
              <a:gdLst>
                <a:gd name="T0" fmla="*/ 26 w 30"/>
                <a:gd name="T1" fmla="*/ 0 h 24"/>
                <a:gd name="T2" fmla="*/ 26 w 30"/>
                <a:gd name="T3" fmla="*/ 15 h 24"/>
                <a:gd name="T4" fmla="*/ 21 w 30"/>
                <a:gd name="T5" fmla="*/ 20 h 24"/>
                <a:gd name="T6" fmla="*/ 9 w 30"/>
                <a:gd name="T7" fmla="*/ 20 h 24"/>
                <a:gd name="T8" fmla="*/ 4 w 30"/>
                <a:gd name="T9" fmla="*/ 15 h 24"/>
                <a:gd name="T10" fmla="*/ 4 w 30"/>
                <a:gd name="T11" fmla="*/ 0 h 24"/>
                <a:gd name="T12" fmla="*/ 0 w 30"/>
                <a:gd name="T13" fmla="*/ 0 h 24"/>
                <a:gd name="T14" fmla="*/ 0 w 30"/>
                <a:gd name="T15" fmla="*/ 15 h 24"/>
                <a:gd name="T16" fmla="*/ 9 w 30"/>
                <a:gd name="T17" fmla="*/ 24 h 24"/>
                <a:gd name="T18" fmla="*/ 21 w 30"/>
                <a:gd name="T19" fmla="*/ 24 h 24"/>
                <a:gd name="T20" fmla="*/ 30 w 30"/>
                <a:gd name="T21" fmla="*/ 15 h 24"/>
                <a:gd name="T22" fmla="*/ 30 w 30"/>
                <a:gd name="T23" fmla="*/ 0 h 24"/>
                <a:gd name="T24" fmla="*/ 26 w 30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24">
                  <a:moveTo>
                    <a:pt x="26" y="0"/>
                  </a:moveTo>
                  <a:cubicBezTo>
                    <a:pt x="26" y="15"/>
                    <a:pt x="26" y="15"/>
                    <a:pt x="26" y="15"/>
                  </a:cubicBezTo>
                  <a:cubicBezTo>
                    <a:pt x="26" y="17"/>
                    <a:pt x="24" y="20"/>
                    <a:pt x="21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20"/>
                    <a:pt x="4" y="17"/>
                    <a:pt x="4" y="15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0"/>
                    <a:pt x="4" y="24"/>
                    <a:pt x="9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6" y="24"/>
                    <a:pt x="30" y="20"/>
                    <a:pt x="30" y="15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2700000">
              <a:off x="6893762" y="4389858"/>
              <a:ext cx="66675" cy="73025"/>
            </a:xfrm>
            <a:custGeom>
              <a:avLst/>
              <a:gdLst>
                <a:gd name="T0" fmla="*/ 9 w 14"/>
                <a:gd name="T1" fmla="*/ 11 h 15"/>
                <a:gd name="T2" fmla="*/ 4 w 14"/>
                <a:gd name="T3" fmla="*/ 6 h 15"/>
                <a:gd name="T4" fmla="*/ 4 w 14"/>
                <a:gd name="T5" fmla="*/ 0 h 15"/>
                <a:gd name="T6" fmla="*/ 0 w 14"/>
                <a:gd name="T7" fmla="*/ 0 h 15"/>
                <a:gd name="T8" fmla="*/ 0 w 14"/>
                <a:gd name="T9" fmla="*/ 6 h 15"/>
                <a:gd name="T10" fmla="*/ 9 w 14"/>
                <a:gd name="T11" fmla="*/ 15 h 15"/>
                <a:gd name="T12" fmla="*/ 14 w 14"/>
                <a:gd name="T13" fmla="*/ 15 h 15"/>
                <a:gd name="T14" fmla="*/ 14 w 14"/>
                <a:gd name="T15" fmla="*/ 11 h 15"/>
                <a:gd name="T16" fmla="*/ 9 w 14"/>
                <a:gd name="T17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5">
                  <a:moveTo>
                    <a:pt x="9" y="11"/>
                  </a:moveTo>
                  <a:cubicBezTo>
                    <a:pt x="6" y="11"/>
                    <a:pt x="4" y="9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1"/>
                    <a:pt x="4" y="15"/>
                    <a:pt x="9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1"/>
                    <a:pt x="14" y="11"/>
                    <a:pt x="14" y="11"/>
                  </a:cubicBezTo>
                  <a:lnTo>
                    <a:pt x="9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 rot="2700000">
              <a:off x="6848083" y="4492922"/>
              <a:ext cx="87313" cy="47625"/>
            </a:xfrm>
            <a:custGeom>
              <a:avLst/>
              <a:gdLst>
                <a:gd name="T0" fmla="*/ 14 w 18"/>
                <a:gd name="T1" fmla="*/ 0 h 10"/>
                <a:gd name="T2" fmla="*/ 14 w 18"/>
                <a:gd name="T3" fmla="*/ 1 h 10"/>
                <a:gd name="T4" fmla="*/ 9 w 18"/>
                <a:gd name="T5" fmla="*/ 6 h 10"/>
                <a:gd name="T6" fmla="*/ 4 w 18"/>
                <a:gd name="T7" fmla="*/ 1 h 10"/>
                <a:gd name="T8" fmla="*/ 4 w 18"/>
                <a:gd name="T9" fmla="*/ 0 h 10"/>
                <a:gd name="T10" fmla="*/ 0 w 18"/>
                <a:gd name="T11" fmla="*/ 0 h 10"/>
                <a:gd name="T12" fmla="*/ 0 w 18"/>
                <a:gd name="T13" fmla="*/ 1 h 10"/>
                <a:gd name="T14" fmla="*/ 9 w 18"/>
                <a:gd name="T15" fmla="*/ 10 h 10"/>
                <a:gd name="T16" fmla="*/ 18 w 18"/>
                <a:gd name="T17" fmla="*/ 1 h 10"/>
                <a:gd name="T18" fmla="*/ 18 w 18"/>
                <a:gd name="T19" fmla="*/ 0 h 10"/>
                <a:gd name="T20" fmla="*/ 14 w 1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0">
                  <a:moveTo>
                    <a:pt x="14" y="0"/>
                  </a:moveTo>
                  <a:cubicBezTo>
                    <a:pt x="14" y="0"/>
                    <a:pt x="14" y="1"/>
                    <a:pt x="14" y="1"/>
                  </a:cubicBezTo>
                  <a:cubicBezTo>
                    <a:pt x="14" y="4"/>
                    <a:pt x="12" y="6"/>
                    <a:pt x="9" y="6"/>
                  </a:cubicBezTo>
                  <a:cubicBezTo>
                    <a:pt x="6" y="6"/>
                    <a:pt x="4" y="4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4" y="10"/>
                    <a:pt x="9" y="10"/>
                  </a:cubicBezTo>
                  <a:cubicBezTo>
                    <a:pt x="14" y="10"/>
                    <a:pt x="18" y="6"/>
                    <a:pt x="18" y="1"/>
                  </a:cubicBezTo>
                  <a:cubicBezTo>
                    <a:pt x="18" y="1"/>
                    <a:pt x="18" y="0"/>
                    <a:pt x="18" y="0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 rot="2700000">
              <a:off x="6896143" y="4242059"/>
              <a:ext cx="61913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 rot="2700000">
              <a:off x="7119720" y="4468811"/>
              <a:ext cx="68263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 rot="2700000">
              <a:off x="7145776" y="4221422"/>
              <a:ext cx="20638" cy="619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 rot="2700000">
              <a:off x="7011531" y="4175302"/>
              <a:ext cx="63500" cy="58738"/>
            </a:xfrm>
            <a:custGeom>
              <a:avLst/>
              <a:gdLst>
                <a:gd name="T0" fmla="*/ 31 w 40"/>
                <a:gd name="T1" fmla="*/ 37 h 37"/>
                <a:gd name="T2" fmla="*/ 0 w 40"/>
                <a:gd name="T3" fmla="*/ 9 h 37"/>
                <a:gd name="T4" fmla="*/ 9 w 40"/>
                <a:gd name="T5" fmla="*/ 0 h 37"/>
                <a:gd name="T6" fmla="*/ 40 w 40"/>
                <a:gd name="T7" fmla="*/ 31 h 37"/>
                <a:gd name="T8" fmla="*/ 31 w 40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7">
                  <a:moveTo>
                    <a:pt x="31" y="37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40" y="31"/>
                  </a:lnTo>
                  <a:lnTo>
                    <a:pt x="31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 rot="2700000">
              <a:off x="7012228" y="4494662"/>
              <a:ext cx="58738" cy="58738"/>
            </a:xfrm>
            <a:custGeom>
              <a:avLst/>
              <a:gdLst>
                <a:gd name="T0" fmla="*/ 30 w 37"/>
                <a:gd name="T1" fmla="*/ 37 h 37"/>
                <a:gd name="T2" fmla="*/ 0 w 37"/>
                <a:gd name="T3" fmla="*/ 9 h 37"/>
                <a:gd name="T4" fmla="*/ 9 w 37"/>
                <a:gd name="T5" fmla="*/ 0 h 37"/>
                <a:gd name="T6" fmla="*/ 37 w 37"/>
                <a:gd name="T7" fmla="*/ 27 h 37"/>
                <a:gd name="T8" fmla="*/ 30 w 3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0" y="37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37" y="27"/>
                  </a:lnTo>
                  <a:lnTo>
                    <a:pt x="3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 rot="2700000">
              <a:off x="6851009" y="4335824"/>
              <a:ext cx="63500" cy="58738"/>
            </a:xfrm>
            <a:custGeom>
              <a:avLst/>
              <a:gdLst>
                <a:gd name="T0" fmla="*/ 9 w 40"/>
                <a:gd name="T1" fmla="*/ 37 h 37"/>
                <a:gd name="T2" fmla="*/ 0 w 40"/>
                <a:gd name="T3" fmla="*/ 27 h 37"/>
                <a:gd name="T4" fmla="*/ 31 w 40"/>
                <a:gd name="T5" fmla="*/ 0 h 37"/>
                <a:gd name="T6" fmla="*/ 40 w 40"/>
                <a:gd name="T7" fmla="*/ 9 h 37"/>
                <a:gd name="T8" fmla="*/ 9 w 40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7">
                  <a:moveTo>
                    <a:pt x="9" y="37"/>
                  </a:moveTo>
                  <a:lnTo>
                    <a:pt x="0" y="27"/>
                  </a:lnTo>
                  <a:lnTo>
                    <a:pt x="31" y="0"/>
                  </a:lnTo>
                  <a:lnTo>
                    <a:pt x="40" y="9"/>
                  </a:lnTo>
                  <a:lnTo>
                    <a:pt x="9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 rot="2700000">
              <a:off x="7172750" y="4334140"/>
              <a:ext cx="58738" cy="58738"/>
            </a:xfrm>
            <a:custGeom>
              <a:avLst/>
              <a:gdLst>
                <a:gd name="T0" fmla="*/ 9 w 37"/>
                <a:gd name="T1" fmla="*/ 37 h 37"/>
                <a:gd name="T2" fmla="*/ 0 w 37"/>
                <a:gd name="T3" fmla="*/ 31 h 37"/>
                <a:gd name="T4" fmla="*/ 30 w 37"/>
                <a:gd name="T5" fmla="*/ 0 h 37"/>
                <a:gd name="T6" fmla="*/ 37 w 37"/>
                <a:gd name="T7" fmla="*/ 9 h 37"/>
                <a:gd name="T8" fmla="*/ 9 w 3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9" y="37"/>
                  </a:moveTo>
                  <a:lnTo>
                    <a:pt x="0" y="31"/>
                  </a:lnTo>
                  <a:lnTo>
                    <a:pt x="30" y="0"/>
                  </a:lnTo>
                  <a:lnTo>
                    <a:pt x="37" y="9"/>
                  </a:lnTo>
                  <a:lnTo>
                    <a:pt x="9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 rot="2700000">
              <a:off x="5063584" y="4226801"/>
              <a:ext cx="357188" cy="331788"/>
            </a:xfrm>
            <a:custGeom>
              <a:avLst/>
              <a:gdLst>
                <a:gd name="T0" fmla="*/ 74 w 74"/>
                <a:gd name="T1" fmla="*/ 62 h 69"/>
                <a:gd name="T2" fmla="*/ 54 w 74"/>
                <a:gd name="T3" fmla="*/ 38 h 69"/>
                <a:gd name="T4" fmla="*/ 40 w 74"/>
                <a:gd name="T5" fmla="*/ 2 h 69"/>
                <a:gd name="T6" fmla="*/ 37 w 74"/>
                <a:gd name="T7" fmla="*/ 0 h 69"/>
                <a:gd name="T8" fmla="*/ 34 w 74"/>
                <a:gd name="T9" fmla="*/ 2 h 69"/>
                <a:gd name="T10" fmla="*/ 20 w 74"/>
                <a:gd name="T11" fmla="*/ 38 h 69"/>
                <a:gd name="T12" fmla="*/ 0 w 74"/>
                <a:gd name="T13" fmla="*/ 62 h 69"/>
                <a:gd name="T14" fmla="*/ 19 w 74"/>
                <a:gd name="T15" fmla="*/ 62 h 69"/>
                <a:gd name="T16" fmla="*/ 19 w 74"/>
                <a:gd name="T17" fmla="*/ 67 h 69"/>
                <a:gd name="T18" fmla="*/ 19 w 74"/>
                <a:gd name="T19" fmla="*/ 69 h 69"/>
                <a:gd name="T20" fmla="*/ 34 w 74"/>
                <a:gd name="T21" fmla="*/ 69 h 69"/>
                <a:gd name="T22" fmla="*/ 40 w 74"/>
                <a:gd name="T23" fmla="*/ 69 h 69"/>
                <a:gd name="T24" fmla="*/ 55 w 74"/>
                <a:gd name="T25" fmla="*/ 69 h 69"/>
                <a:gd name="T26" fmla="*/ 55 w 74"/>
                <a:gd name="T27" fmla="*/ 67 h 69"/>
                <a:gd name="T28" fmla="*/ 55 w 74"/>
                <a:gd name="T29" fmla="*/ 62 h 69"/>
                <a:gd name="T30" fmla="*/ 74 w 74"/>
                <a:gd name="T31" fmla="*/ 62 h 69"/>
                <a:gd name="T32" fmla="*/ 19 w 74"/>
                <a:gd name="T33" fmla="*/ 58 h 69"/>
                <a:gd name="T34" fmla="*/ 8 w 74"/>
                <a:gd name="T35" fmla="*/ 58 h 69"/>
                <a:gd name="T36" fmla="*/ 19 w 74"/>
                <a:gd name="T37" fmla="*/ 45 h 69"/>
                <a:gd name="T38" fmla="*/ 19 w 74"/>
                <a:gd name="T39" fmla="*/ 58 h 69"/>
                <a:gd name="T40" fmla="*/ 37 w 74"/>
                <a:gd name="T41" fmla="*/ 5 h 69"/>
                <a:gd name="T42" fmla="*/ 51 w 74"/>
                <a:gd name="T43" fmla="*/ 50 h 69"/>
                <a:gd name="T44" fmla="*/ 23 w 74"/>
                <a:gd name="T45" fmla="*/ 50 h 69"/>
                <a:gd name="T46" fmla="*/ 37 w 74"/>
                <a:gd name="T47" fmla="*/ 5 h 69"/>
                <a:gd name="T48" fmla="*/ 40 w 74"/>
                <a:gd name="T49" fmla="*/ 65 h 69"/>
                <a:gd name="T50" fmla="*/ 34 w 74"/>
                <a:gd name="T51" fmla="*/ 65 h 69"/>
                <a:gd name="T52" fmla="*/ 23 w 74"/>
                <a:gd name="T53" fmla="*/ 65 h 69"/>
                <a:gd name="T54" fmla="*/ 23 w 74"/>
                <a:gd name="T55" fmla="*/ 54 h 69"/>
                <a:gd name="T56" fmla="*/ 51 w 74"/>
                <a:gd name="T57" fmla="*/ 54 h 69"/>
                <a:gd name="T58" fmla="*/ 51 w 74"/>
                <a:gd name="T59" fmla="*/ 65 h 69"/>
                <a:gd name="T60" fmla="*/ 40 w 74"/>
                <a:gd name="T61" fmla="*/ 65 h 69"/>
                <a:gd name="T62" fmla="*/ 54 w 74"/>
                <a:gd name="T63" fmla="*/ 45 h 69"/>
                <a:gd name="T64" fmla="*/ 65 w 74"/>
                <a:gd name="T65" fmla="*/ 58 h 69"/>
                <a:gd name="T66" fmla="*/ 55 w 74"/>
                <a:gd name="T67" fmla="*/ 58 h 69"/>
                <a:gd name="T68" fmla="*/ 54 w 74"/>
                <a:gd name="T69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4" h="69">
                  <a:moveTo>
                    <a:pt x="74" y="62"/>
                  </a:moveTo>
                  <a:cubicBezTo>
                    <a:pt x="54" y="38"/>
                    <a:pt x="54" y="38"/>
                    <a:pt x="54" y="38"/>
                  </a:cubicBezTo>
                  <a:cubicBezTo>
                    <a:pt x="51" y="15"/>
                    <a:pt x="44" y="5"/>
                    <a:pt x="40" y="2"/>
                  </a:cubicBezTo>
                  <a:cubicBezTo>
                    <a:pt x="39" y="1"/>
                    <a:pt x="38" y="0"/>
                    <a:pt x="37" y="0"/>
                  </a:cubicBezTo>
                  <a:cubicBezTo>
                    <a:pt x="36" y="0"/>
                    <a:pt x="35" y="1"/>
                    <a:pt x="34" y="2"/>
                  </a:cubicBezTo>
                  <a:cubicBezTo>
                    <a:pt x="29" y="5"/>
                    <a:pt x="23" y="15"/>
                    <a:pt x="20" y="38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4"/>
                    <a:pt x="19" y="65"/>
                    <a:pt x="19" y="67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65"/>
                    <a:pt x="55" y="64"/>
                    <a:pt x="55" y="62"/>
                  </a:cubicBezTo>
                  <a:lnTo>
                    <a:pt x="74" y="62"/>
                  </a:lnTo>
                  <a:close/>
                  <a:moveTo>
                    <a:pt x="19" y="58"/>
                  </a:moveTo>
                  <a:cubicBezTo>
                    <a:pt x="8" y="58"/>
                    <a:pt x="8" y="58"/>
                    <a:pt x="8" y="58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9"/>
                    <a:pt x="19" y="53"/>
                    <a:pt x="19" y="58"/>
                  </a:cubicBezTo>
                  <a:close/>
                  <a:moveTo>
                    <a:pt x="37" y="5"/>
                  </a:moveTo>
                  <a:cubicBezTo>
                    <a:pt x="41" y="8"/>
                    <a:pt x="49" y="18"/>
                    <a:pt x="51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18"/>
                    <a:pt x="33" y="8"/>
                    <a:pt x="37" y="5"/>
                  </a:cubicBezTo>
                  <a:close/>
                  <a:moveTo>
                    <a:pt x="40" y="65"/>
                  </a:moveTo>
                  <a:cubicBezTo>
                    <a:pt x="34" y="65"/>
                    <a:pt x="34" y="65"/>
                    <a:pt x="34" y="65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3" y="61"/>
                    <a:pt x="23" y="57"/>
                    <a:pt x="23" y="54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51" y="57"/>
                    <a:pt x="51" y="61"/>
                    <a:pt x="51" y="65"/>
                  </a:cubicBezTo>
                  <a:lnTo>
                    <a:pt x="40" y="65"/>
                  </a:lnTo>
                  <a:close/>
                  <a:moveTo>
                    <a:pt x="54" y="45"/>
                  </a:moveTo>
                  <a:cubicBezTo>
                    <a:pt x="65" y="58"/>
                    <a:pt x="65" y="58"/>
                    <a:pt x="65" y="5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5" y="53"/>
                    <a:pt x="55" y="49"/>
                    <a:pt x="54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 rot="2700000">
              <a:off x="5077000" y="4491992"/>
              <a:ext cx="77788" cy="53975"/>
            </a:xfrm>
            <a:custGeom>
              <a:avLst/>
              <a:gdLst>
                <a:gd name="T0" fmla="*/ 12 w 16"/>
                <a:gd name="T1" fmla="*/ 0 h 11"/>
                <a:gd name="T2" fmla="*/ 12 w 16"/>
                <a:gd name="T3" fmla="*/ 7 h 11"/>
                <a:gd name="T4" fmla="*/ 4 w 16"/>
                <a:gd name="T5" fmla="*/ 7 h 11"/>
                <a:gd name="T6" fmla="*/ 4 w 16"/>
                <a:gd name="T7" fmla="*/ 0 h 11"/>
                <a:gd name="T8" fmla="*/ 0 w 16"/>
                <a:gd name="T9" fmla="*/ 0 h 11"/>
                <a:gd name="T10" fmla="*/ 0 w 16"/>
                <a:gd name="T11" fmla="*/ 8 h 11"/>
                <a:gd name="T12" fmla="*/ 3 w 16"/>
                <a:gd name="T13" fmla="*/ 11 h 11"/>
                <a:gd name="T14" fmla="*/ 12 w 16"/>
                <a:gd name="T15" fmla="*/ 11 h 11"/>
                <a:gd name="T16" fmla="*/ 16 w 16"/>
                <a:gd name="T17" fmla="*/ 8 h 11"/>
                <a:gd name="T18" fmla="*/ 16 w 16"/>
                <a:gd name="T19" fmla="*/ 0 h 11"/>
                <a:gd name="T20" fmla="*/ 12 w 16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1">
                  <a:moveTo>
                    <a:pt x="12" y="0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11"/>
                    <a:pt x="16" y="10"/>
                    <a:pt x="16" y="8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 rot="2700000">
              <a:off x="5074377" y="4557195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 rot="2700000">
              <a:off x="5057539" y="4540357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 rot="2700000">
              <a:off x="5039578" y="4522397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 rot="2700000">
              <a:off x="4946280" y="2367769"/>
              <a:ext cx="357188" cy="355600"/>
            </a:xfrm>
            <a:custGeom>
              <a:avLst/>
              <a:gdLst>
                <a:gd name="T0" fmla="*/ 70 w 74"/>
                <a:gd name="T1" fmla="*/ 43 h 74"/>
                <a:gd name="T2" fmla="*/ 37 w 74"/>
                <a:gd name="T3" fmla="*/ 70 h 74"/>
                <a:gd name="T4" fmla="*/ 4 w 74"/>
                <a:gd name="T5" fmla="*/ 37 h 74"/>
                <a:gd name="T6" fmla="*/ 37 w 74"/>
                <a:gd name="T7" fmla="*/ 4 h 74"/>
                <a:gd name="T8" fmla="*/ 70 w 74"/>
                <a:gd name="T9" fmla="*/ 30 h 74"/>
                <a:gd name="T10" fmla="*/ 74 w 74"/>
                <a:gd name="T11" fmla="*/ 30 h 74"/>
                <a:gd name="T12" fmla="*/ 37 w 74"/>
                <a:gd name="T13" fmla="*/ 0 h 74"/>
                <a:gd name="T14" fmla="*/ 0 w 74"/>
                <a:gd name="T15" fmla="*/ 37 h 74"/>
                <a:gd name="T16" fmla="*/ 37 w 74"/>
                <a:gd name="T17" fmla="*/ 74 h 74"/>
                <a:gd name="T18" fmla="*/ 74 w 74"/>
                <a:gd name="T19" fmla="*/ 43 h 74"/>
                <a:gd name="T20" fmla="*/ 70 w 74"/>
                <a:gd name="T21" fmla="*/ 4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74">
                  <a:moveTo>
                    <a:pt x="70" y="43"/>
                  </a:moveTo>
                  <a:cubicBezTo>
                    <a:pt x="67" y="58"/>
                    <a:pt x="53" y="70"/>
                    <a:pt x="37" y="70"/>
                  </a:cubicBezTo>
                  <a:cubicBezTo>
                    <a:pt x="19" y="70"/>
                    <a:pt x="4" y="55"/>
                    <a:pt x="4" y="37"/>
                  </a:cubicBezTo>
                  <a:cubicBezTo>
                    <a:pt x="4" y="19"/>
                    <a:pt x="19" y="4"/>
                    <a:pt x="37" y="4"/>
                  </a:cubicBezTo>
                  <a:cubicBezTo>
                    <a:pt x="53" y="4"/>
                    <a:pt x="66" y="15"/>
                    <a:pt x="70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0" y="13"/>
                    <a:pt x="55" y="0"/>
                    <a:pt x="37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57"/>
                    <a:pt x="17" y="74"/>
                    <a:pt x="37" y="74"/>
                  </a:cubicBezTo>
                  <a:cubicBezTo>
                    <a:pt x="56" y="74"/>
                    <a:pt x="71" y="61"/>
                    <a:pt x="74" y="43"/>
                  </a:cubicBezTo>
                  <a:lnTo>
                    <a:pt x="70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 rot="2700000">
              <a:off x="4990498" y="2411192"/>
              <a:ext cx="269875" cy="269875"/>
            </a:xfrm>
            <a:custGeom>
              <a:avLst/>
              <a:gdLst>
                <a:gd name="T0" fmla="*/ 52 w 56"/>
                <a:gd name="T1" fmla="*/ 34 h 56"/>
                <a:gd name="T2" fmla="*/ 28 w 56"/>
                <a:gd name="T3" fmla="*/ 52 h 56"/>
                <a:gd name="T4" fmla="*/ 4 w 56"/>
                <a:gd name="T5" fmla="*/ 28 h 56"/>
                <a:gd name="T6" fmla="*/ 28 w 56"/>
                <a:gd name="T7" fmla="*/ 4 h 56"/>
                <a:gd name="T8" fmla="*/ 51 w 56"/>
                <a:gd name="T9" fmla="*/ 21 h 56"/>
                <a:gd name="T10" fmla="*/ 56 w 56"/>
                <a:gd name="T11" fmla="*/ 21 h 56"/>
                <a:gd name="T12" fmla="*/ 28 w 56"/>
                <a:gd name="T13" fmla="*/ 0 h 56"/>
                <a:gd name="T14" fmla="*/ 0 w 56"/>
                <a:gd name="T15" fmla="*/ 28 h 56"/>
                <a:gd name="T16" fmla="*/ 28 w 56"/>
                <a:gd name="T17" fmla="*/ 56 h 56"/>
                <a:gd name="T18" fmla="*/ 56 w 56"/>
                <a:gd name="T19" fmla="*/ 34 h 56"/>
                <a:gd name="T20" fmla="*/ 52 w 56"/>
                <a:gd name="T21" fmla="*/ 3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56">
                  <a:moveTo>
                    <a:pt x="52" y="34"/>
                  </a:moveTo>
                  <a:cubicBezTo>
                    <a:pt x="49" y="45"/>
                    <a:pt x="39" y="52"/>
                    <a:pt x="28" y="52"/>
                  </a:cubicBez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39" y="4"/>
                    <a:pt x="49" y="11"/>
                    <a:pt x="51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9"/>
                    <a:pt x="41" y="0"/>
                    <a:pt x="28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44"/>
                    <a:pt x="13" y="56"/>
                    <a:pt x="28" y="56"/>
                  </a:cubicBezTo>
                  <a:cubicBezTo>
                    <a:pt x="42" y="56"/>
                    <a:pt x="53" y="47"/>
                    <a:pt x="56" y="34"/>
                  </a:cubicBezTo>
                  <a:lnTo>
                    <a:pt x="5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033592" y="2453493"/>
              <a:ext cx="182563" cy="184150"/>
            </a:xfrm>
            <a:custGeom>
              <a:avLst/>
              <a:gdLst>
                <a:gd name="T0" fmla="*/ 33 w 38"/>
                <a:gd name="T1" fmla="*/ 25 h 38"/>
                <a:gd name="T2" fmla="*/ 19 w 38"/>
                <a:gd name="T3" fmla="*/ 34 h 38"/>
                <a:gd name="T4" fmla="*/ 4 w 38"/>
                <a:gd name="T5" fmla="*/ 19 h 38"/>
                <a:gd name="T6" fmla="*/ 19 w 38"/>
                <a:gd name="T7" fmla="*/ 4 h 38"/>
                <a:gd name="T8" fmla="*/ 33 w 38"/>
                <a:gd name="T9" fmla="*/ 12 h 38"/>
                <a:gd name="T10" fmla="*/ 37 w 38"/>
                <a:gd name="T11" fmla="*/ 12 h 38"/>
                <a:gd name="T12" fmla="*/ 19 w 38"/>
                <a:gd name="T13" fmla="*/ 0 h 38"/>
                <a:gd name="T14" fmla="*/ 0 w 38"/>
                <a:gd name="T15" fmla="*/ 19 h 38"/>
                <a:gd name="T16" fmla="*/ 19 w 38"/>
                <a:gd name="T17" fmla="*/ 38 h 38"/>
                <a:gd name="T18" fmla="*/ 38 w 38"/>
                <a:gd name="T19" fmla="*/ 25 h 38"/>
                <a:gd name="T20" fmla="*/ 33 w 38"/>
                <a:gd name="T2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38">
                  <a:moveTo>
                    <a:pt x="33" y="25"/>
                  </a:moveTo>
                  <a:cubicBezTo>
                    <a:pt x="31" y="31"/>
                    <a:pt x="26" y="34"/>
                    <a:pt x="19" y="34"/>
                  </a:cubicBezTo>
                  <a:cubicBezTo>
                    <a:pt x="11" y="34"/>
                    <a:pt x="4" y="28"/>
                    <a:pt x="4" y="19"/>
                  </a:cubicBezTo>
                  <a:cubicBezTo>
                    <a:pt x="4" y="11"/>
                    <a:pt x="11" y="4"/>
                    <a:pt x="19" y="4"/>
                  </a:cubicBezTo>
                  <a:cubicBezTo>
                    <a:pt x="25" y="4"/>
                    <a:pt x="31" y="7"/>
                    <a:pt x="33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5" y="5"/>
                    <a:pt x="28" y="0"/>
                    <a:pt x="19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28" y="38"/>
                    <a:pt x="35" y="33"/>
                    <a:pt x="38" y="25"/>
                  </a:cubicBezTo>
                  <a:lnTo>
                    <a:pt x="33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079058" y="2611286"/>
              <a:ext cx="293688" cy="57150"/>
            </a:xfrm>
            <a:custGeom>
              <a:avLst/>
              <a:gdLst>
                <a:gd name="T0" fmla="*/ 185 w 185"/>
                <a:gd name="T1" fmla="*/ 0 h 36"/>
                <a:gd name="T2" fmla="*/ 139 w 185"/>
                <a:gd name="T3" fmla="*/ 0 h 36"/>
                <a:gd name="T4" fmla="*/ 130 w 185"/>
                <a:gd name="T5" fmla="*/ 12 h 36"/>
                <a:gd name="T6" fmla="*/ 0 w 185"/>
                <a:gd name="T7" fmla="*/ 12 h 36"/>
                <a:gd name="T8" fmla="*/ 0 w 185"/>
                <a:gd name="T9" fmla="*/ 27 h 36"/>
                <a:gd name="T10" fmla="*/ 133 w 185"/>
                <a:gd name="T11" fmla="*/ 27 h 36"/>
                <a:gd name="T12" fmla="*/ 139 w 185"/>
                <a:gd name="T13" fmla="*/ 36 h 36"/>
                <a:gd name="T14" fmla="*/ 185 w 185"/>
                <a:gd name="T15" fmla="*/ 36 h 36"/>
                <a:gd name="T16" fmla="*/ 170 w 185"/>
                <a:gd name="T17" fmla="*/ 18 h 36"/>
                <a:gd name="T18" fmla="*/ 185 w 185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36">
                  <a:moveTo>
                    <a:pt x="185" y="0"/>
                  </a:moveTo>
                  <a:lnTo>
                    <a:pt x="139" y="0"/>
                  </a:lnTo>
                  <a:lnTo>
                    <a:pt x="130" y="12"/>
                  </a:lnTo>
                  <a:lnTo>
                    <a:pt x="0" y="12"/>
                  </a:lnTo>
                  <a:lnTo>
                    <a:pt x="0" y="27"/>
                  </a:lnTo>
                  <a:lnTo>
                    <a:pt x="133" y="27"/>
                  </a:lnTo>
                  <a:lnTo>
                    <a:pt x="139" y="36"/>
                  </a:lnTo>
                  <a:lnTo>
                    <a:pt x="185" y="36"/>
                  </a:lnTo>
                  <a:lnTo>
                    <a:pt x="170" y="18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8255089" y="2483515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255088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95086" y="2483515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388868" y="2114183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8255089" y="4313510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255088" y="3944178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95086" y="4313510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388868" y="3944178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2" name="Freeform 36"/>
          <p:cNvSpPr>
            <a:spLocks noEditPoints="1"/>
          </p:cNvSpPr>
          <p:nvPr/>
        </p:nvSpPr>
        <p:spPr bwMode="auto">
          <a:xfrm>
            <a:off x="5570005" y="2877378"/>
            <a:ext cx="1051990" cy="105893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4849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3994202" y="1312065"/>
            <a:ext cx="4217034" cy="4205808"/>
            <a:chOff x="3994202" y="1312065"/>
            <a:chExt cx="4217034" cy="4205808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 rot="2700000">
              <a:off x="4581909" y="1656147"/>
              <a:ext cx="1741488" cy="2263775"/>
            </a:xfrm>
            <a:custGeom>
              <a:avLst/>
              <a:gdLst>
                <a:gd name="T0" fmla="*/ 361 w 361"/>
                <a:gd name="T1" fmla="*/ 236 h 469"/>
                <a:gd name="T2" fmla="*/ 361 w 361"/>
                <a:gd name="T3" fmla="*/ 235 h 469"/>
                <a:gd name="T4" fmla="*/ 361 w 361"/>
                <a:gd name="T5" fmla="*/ 234 h 469"/>
                <a:gd name="T6" fmla="*/ 181 w 361"/>
                <a:gd name="T7" fmla="*/ 55 h 469"/>
                <a:gd name="T8" fmla="*/ 85 w 361"/>
                <a:gd name="T9" fmla="*/ 0 h 469"/>
                <a:gd name="T10" fmla="*/ 0 w 361"/>
                <a:gd name="T11" fmla="*/ 235 h 469"/>
                <a:gd name="T12" fmla="*/ 84 w 361"/>
                <a:gd name="T13" fmla="*/ 469 h 469"/>
                <a:gd name="T14" fmla="*/ 182 w 361"/>
                <a:gd name="T15" fmla="*/ 415 h 469"/>
                <a:gd name="T16" fmla="*/ 361 w 361"/>
                <a:gd name="T17" fmla="*/ 236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1" h="469">
                  <a:moveTo>
                    <a:pt x="361" y="236"/>
                  </a:moveTo>
                  <a:cubicBezTo>
                    <a:pt x="361" y="235"/>
                    <a:pt x="361" y="235"/>
                    <a:pt x="361" y="235"/>
                  </a:cubicBezTo>
                  <a:cubicBezTo>
                    <a:pt x="361" y="235"/>
                    <a:pt x="361" y="234"/>
                    <a:pt x="361" y="234"/>
                  </a:cubicBezTo>
                  <a:cubicBezTo>
                    <a:pt x="320" y="233"/>
                    <a:pt x="244" y="153"/>
                    <a:pt x="181" y="55"/>
                  </a:cubicBezTo>
                  <a:cubicBezTo>
                    <a:pt x="150" y="35"/>
                    <a:pt x="117" y="16"/>
                    <a:pt x="85" y="0"/>
                  </a:cubicBezTo>
                  <a:cubicBezTo>
                    <a:pt x="32" y="64"/>
                    <a:pt x="0" y="146"/>
                    <a:pt x="0" y="235"/>
                  </a:cubicBezTo>
                  <a:cubicBezTo>
                    <a:pt x="0" y="324"/>
                    <a:pt x="32" y="406"/>
                    <a:pt x="84" y="469"/>
                  </a:cubicBezTo>
                  <a:cubicBezTo>
                    <a:pt x="117" y="453"/>
                    <a:pt x="151" y="435"/>
                    <a:pt x="182" y="415"/>
                  </a:cubicBezTo>
                  <a:cubicBezTo>
                    <a:pt x="245" y="316"/>
                    <a:pt x="320" y="237"/>
                    <a:pt x="361" y="2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 rot="2700000">
              <a:off x="5806930" y="2890694"/>
              <a:ext cx="1808163" cy="2311400"/>
            </a:xfrm>
            <a:custGeom>
              <a:avLst/>
              <a:gdLst>
                <a:gd name="T0" fmla="*/ 0 w 375"/>
                <a:gd name="T1" fmla="*/ 239 h 479"/>
                <a:gd name="T2" fmla="*/ 0 w 375"/>
                <a:gd name="T3" fmla="*/ 240 h 479"/>
                <a:gd name="T4" fmla="*/ 0 w 375"/>
                <a:gd name="T5" fmla="*/ 241 h 479"/>
                <a:gd name="T6" fmla="*/ 180 w 375"/>
                <a:gd name="T7" fmla="*/ 420 h 479"/>
                <a:gd name="T8" fmla="*/ 287 w 375"/>
                <a:gd name="T9" fmla="*/ 479 h 479"/>
                <a:gd name="T10" fmla="*/ 375 w 375"/>
                <a:gd name="T11" fmla="*/ 240 h 479"/>
                <a:gd name="T12" fmla="*/ 287 w 375"/>
                <a:gd name="T13" fmla="*/ 0 h 479"/>
                <a:gd name="T14" fmla="*/ 180 w 375"/>
                <a:gd name="T15" fmla="*/ 59 h 479"/>
                <a:gd name="T16" fmla="*/ 0 w 375"/>
                <a:gd name="T17" fmla="*/ 23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5" h="479">
                  <a:moveTo>
                    <a:pt x="0" y="239"/>
                  </a:moveTo>
                  <a:cubicBezTo>
                    <a:pt x="0" y="239"/>
                    <a:pt x="0" y="240"/>
                    <a:pt x="0" y="240"/>
                  </a:cubicBezTo>
                  <a:cubicBezTo>
                    <a:pt x="0" y="240"/>
                    <a:pt x="0" y="240"/>
                    <a:pt x="0" y="241"/>
                  </a:cubicBezTo>
                  <a:cubicBezTo>
                    <a:pt x="41" y="242"/>
                    <a:pt x="117" y="322"/>
                    <a:pt x="180" y="420"/>
                  </a:cubicBezTo>
                  <a:cubicBezTo>
                    <a:pt x="214" y="442"/>
                    <a:pt x="251" y="462"/>
                    <a:pt x="287" y="479"/>
                  </a:cubicBezTo>
                  <a:cubicBezTo>
                    <a:pt x="342" y="415"/>
                    <a:pt x="375" y="331"/>
                    <a:pt x="375" y="240"/>
                  </a:cubicBezTo>
                  <a:cubicBezTo>
                    <a:pt x="375" y="148"/>
                    <a:pt x="342" y="65"/>
                    <a:pt x="287" y="0"/>
                  </a:cubicBezTo>
                  <a:cubicBezTo>
                    <a:pt x="251" y="17"/>
                    <a:pt x="215" y="37"/>
                    <a:pt x="180" y="59"/>
                  </a:cubicBezTo>
                  <a:cubicBezTo>
                    <a:pt x="117" y="158"/>
                    <a:pt x="42" y="238"/>
                    <a:pt x="0" y="2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700000">
              <a:off x="5564644" y="1896461"/>
              <a:ext cx="2286000" cy="1776413"/>
            </a:xfrm>
            <a:custGeom>
              <a:avLst/>
              <a:gdLst>
                <a:gd name="T0" fmla="*/ 0 w 474"/>
                <a:gd name="T1" fmla="*/ 91 h 368"/>
                <a:gd name="T2" fmla="*/ 54 w 474"/>
                <a:gd name="T3" fmla="*/ 189 h 368"/>
                <a:gd name="T4" fmla="*/ 234 w 474"/>
                <a:gd name="T5" fmla="*/ 368 h 368"/>
                <a:gd name="T6" fmla="*/ 235 w 474"/>
                <a:gd name="T7" fmla="*/ 368 h 368"/>
                <a:gd name="T8" fmla="*/ 235 w 474"/>
                <a:gd name="T9" fmla="*/ 368 h 368"/>
                <a:gd name="T10" fmla="*/ 415 w 474"/>
                <a:gd name="T11" fmla="*/ 188 h 368"/>
                <a:gd name="T12" fmla="*/ 474 w 474"/>
                <a:gd name="T13" fmla="*/ 82 h 368"/>
                <a:gd name="T14" fmla="*/ 242 w 474"/>
                <a:gd name="T15" fmla="*/ 0 h 368"/>
                <a:gd name="T16" fmla="*/ 0 w 474"/>
                <a:gd name="T17" fmla="*/ 91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4" h="368">
                  <a:moveTo>
                    <a:pt x="0" y="91"/>
                  </a:moveTo>
                  <a:cubicBezTo>
                    <a:pt x="16" y="124"/>
                    <a:pt x="34" y="157"/>
                    <a:pt x="54" y="189"/>
                  </a:cubicBezTo>
                  <a:cubicBezTo>
                    <a:pt x="153" y="251"/>
                    <a:pt x="233" y="327"/>
                    <a:pt x="234" y="368"/>
                  </a:cubicBezTo>
                  <a:cubicBezTo>
                    <a:pt x="234" y="368"/>
                    <a:pt x="234" y="368"/>
                    <a:pt x="235" y="368"/>
                  </a:cubicBezTo>
                  <a:cubicBezTo>
                    <a:pt x="235" y="368"/>
                    <a:pt x="235" y="368"/>
                    <a:pt x="235" y="368"/>
                  </a:cubicBezTo>
                  <a:cubicBezTo>
                    <a:pt x="236" y="327"/>
                    <a:pt x="317" y="251"/>
                    <a:pt x="415" y="188"/>
                  </a:cubicBezTo>
                  <a:cubicBezTo>
                    <a:pt x="437" y="154"/>
                    <a:pt x="457" y="118"/>
                    <a:pt x="474" y="82"/>
                  </a:cubicBezTo>
                  <a:cubicBezTo>
                    <a:pt x="410" y="31"/>
                    <a:pt x="330" y="0"/>
                    <a:pt x="242" y="0"/>
                  </a:cubicBezTo>
                  <a:cubicBezTo>
                    <a:pt x="149" y="0"/>
                    <a:pt x="64" y="35"/>
                    <a:pt x="0" y="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rot="2700000">
              <a:off x="4304041" y="3160240"/>
              <a:ext cx="2286000" cy="1770063"/>
            </a:xfrm>
            <a:custGeom>
              <a:avLst/>
              <a:gdLst>
                <a:gd name="T0" fmla="*/ 235 w 474"/>
                <a:gd name="T1" fmla="*/ 0 h 367"/>
                <a:gd name="T2" fmla="*/ 235 w 474"/>
                <a:gd name="T3" fmla="*/ 0 h 367"/>
                <a:gd name="T4" fmla="*/ 234 w 474"/>
                <a:gd name="T5" fmla="*/ 0 h 367"/>
                <a:gd name="T6" fmla="*/ 55 w 474"/>
                <a:gd name="T7" fmla="*/ 179 h 367"/>
                <a:gd name="T8" fmla="*/ 0 w 474"/>
                <a:gd name="T9" fmla="*/ 277 h 367"/>
                <a:gd name="T10" fmla="*/ 242 w 474"/>
                <a:gd name="T11" fmla="*/ 367 h 367"/>
                <a:gd name="T12" fmla="*/ 474 w 474"/>
                <a:gd name="T13" fmla="*/ 285 h 367"/>
                <a:gd name="T14" fmla="*/ 415 w 474"/>
                <a:gd name="T15" fmla="*/ 179 h 367"/>
                <a:gd name="T16" fmla="*/ 235 w 474"/>
                <a:gd name="T17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4" h="367">
                  <a:moveTo>
                    <a:pt x="235" y="0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3" y="40"/>
                    <a:pt x="153" y="116"/>
                    <a:pt x="55" y="179"/>
                  </a:cubicBezTo>
                  <a:cubicBezTo>
                    <a:pt x="35" y="210"/>
                    <a:pt x="16" y="243"/>
                    <a:pt x="0" y="277"/>
                  </a:cubicBezTo>
                  <a:cubicBezTo>
                    <a:pt x="64" y="333"/>
                    <a:pt x="149" y="367"/>
                    <a:pt x="242" y="367"/>
                  </a:cubicBezTo>
                  <a:cubicBezTo>
                    <a:pt x="330" y="367"/>
                    <a:pt x="410" y="337"/>
                    <a:pt x="474" y="285"/>
                  </a:cubicBezTo>
                  <a:cubicBezTo>
                    <a:pt x="457" y="249"/>
                    <a:pt x="437" y="213"/>
                    <a:pt x="415" y="179"/>
                  </a:cubicBezTo>
                  <a:cubicBezTo>
                    <a:pt x="316" y="116"/>
                    <a:pt x="236" y="40"/>
                    <a:pt x="23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 rot="2700000">
              <a:off x="3973316" y="4196279"/>
              <a:ext cx="2179638" cy="463550"/>
            </a:xfrm>
            <a:custGeom>
              <a:avLst/>
              <a:gdLst>
                <a:gd name="T0" fmla="*/ 0 w 452"/>
                <a:gd name="T1" fmla="*/ 7 h 96"/>
                <a:gd name="T2" fmla="*/ 231 w 452"/>
                <a:gd name="T3" fmla="*/ 96 h 96"/>
                <a:gd name="T4" fmla="*/ 452 w 452"/>
                <a:gd name="T5" fmla="*/ 15 h 96"/>
                <a:gd name="T6" fmla="*/ 448 w 452"/>
                <a:gd name="T7" fmla="*/ 8 h 96"/>
                <a:gd name="T8" fmla="*/ 231 w 452"/>
                <a:gd name="T9" fmla="*/ 88 h 96"/>
                <a:gd name="T10" fmla="*/ 4 w 452"/>
                <a:gd name="T11" fmla="*/ 0 h 96"/>
                <a:gd name="T12" fmla="*/ 0 w 452"/>
                <a:gd name="T13" fmla="*/ 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96">
                  <a:moveTo>
                    <a:pt x="0" y="7"/>
                  </a:moveTo>
                  <a:cubicBezTo>
                    <a:pt x="61" y="62"/>
                    <a:pt x="142" y="96"/>
                    <a:pt x="231" y="96"/>
                  </a:cubicBezTo>
                  <a:cubicBezTo>
                    <a:pt x="315" y="96"/>
                    <a:pt x="392" y="66"/>
                    <a:pt x="452" y="15"/>
                  </a:cubicBezTo>
                  <a:cubicBezTo>
                    <a:pt x="451" y="13"/>
                    <a:pt x="450" y="11"/>
                    <a:pt x="448" y="8"/>
                  </a:cubicBezTo>
                  <a:cubicBezTo>
                    <a:pt x="390" y="58"/>
                    <a:pt x="314" y="88"/>
                    <a:pt x="231" y="88"/>
                  </a:cubicBezTo>
                  <a:cubicBezTo>
                    <a:pt x="143" y="88"/>
                    <a:pt x="63" y="54"/>
                    <a:pt x="4" y="0"/>
                  </a:cubicBezTo>
                  <a:cubicBezTo>
                    <a:pt x="2" y="2"/>
                    <a:pt x="1" y="4"/>
                    <a:pt x="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 rot="2700000">
              <a:off x="6880117" y="3343168"/>
              <a:ext cx="458788" cy="2203450"/>
            </a:xfrm>
            <a:custGeom>
              <a:avLst/>
              <a:gdLst>
                <a:gd name="T0" fmla="*/ 8 w 95"/>
                <a:gd name="T1" fmla="*/ 0 h 457"/>
                <a:gd name="T2" fmla="*/ 0 w 95"/>
                <a:gd name="T3" fmla="*/ 4 h 457"/>
                <a:gd name="T4" fmla="*/ 87 w 95"/>
                <a:gd name="T5" fmla="*/ 229 h 457"/>
                <a:gd name="T6" fmla="*/ 1 w 95"/>
                <a:gd name="T7" fmla="*/ 454 h 457"/>
                <a:gd name="T8" fmla="*/ 8 w 95"/>
                <a:gd name="T9" fmla="*/ 457 h 457"/>
                <a:gd name="T10" fmla="*/ 95 w 95"/>
                <a:gd name="T11" fmla="*/ 229 h 457"/>
                <a:gd name="T12" fmla="*/ 8 w 95"/>
                <a:gd name="T13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457">
                  <a:moveTo>
                    <a:pt x="8" y="0"/>
                  </a:moveTo>
                  <a:cubicBezTo>
                    <a:pt x="5" y="1"/>
                    <a:pt x="3" y="3"/>
                    <a:pt x="0" y="4"/>
                  </a:cubicBezTo>
                  <a:cubicBezTo>
                    <a:pt x="54" y="64"/>
                    <a:pt x="87" y="142"/>
                    <a:pt x="87" y="229"/>
                  </a:cubicBezTo>
                  <a:cubicBezTo>
                    <a:pt x="87" y="315"/>
                    <a:pt x="54" y="394"/>
                    <a:pt x="1" y="454"/>
                  </a:cubicBezTo>
                  <a:cubicBezTo>
                    <a:pt x="3" y="455"/>
                    <a:pt x="5" y="456"/>
                    <a:pt x="8" y="457"/>
                  </a:cubicBezTo>
                  <a:cubicBezTo>
                    <a:pt x="62" y="397"/>
                    <a:pt x="95" y="317"/>
                    <a:pt x="95" y="229"/>
                  </a:cubicBezTo>
                  <a:cubicBezTo>
                    <a:pt x="95" y="141"/>
                    <a:pt x="62" y="61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 rot="2700000">
              <a:off x="5999486" y="2170109"/>
              <a:ext cx="2179638" cy="463550"/>
            </a:xfrm>
            <a:custGeom>
              <a:avLst/>
              <a:gdLst>
                <a:gd name="T0" fmla="*/ 452 w 452"/>
                <a:gd name="T1" fmla="*/ 80 h 96"/>
                <a:gd name="T2" fmla="*/ 231 w 452"/>
                <a:gd name="T3" fmla="*/ 0 h 96"/>
                <a:gd name="T4" fmla="*/ 0 w 452"/>
                <a:gd name="T5" fmla="*/ 89 h 96"/>
                <a:gd name="T6" fmla="*/ 4 w 452"/>
                <a:gd name="T7" fmla="*/ 96 h 96"/>
                <a:gd name="T8" fmla="*/ 231 w 452"/>
                <a:gd name="T9" fmla="*/ 8 h 96"/>
                <a:gd name="T10" fmla="*/ 448 w 452"/>
                <a:gd name="T11" fmla="*/ 88 h 96"/>
                <a:gd name="T12" fmla="*/ 452 w 452"/>
                <a:gd name="T13" fmla="*/ 8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96">
                  <a:moveTo>
                    <a:pt x="452" y="80"/>
                  </a:moveTo>
                  <a:cubicBezTo>
                    <a:pt x="392" y="30"/>
                    <a:pt x="315" y="0"/>
                    <a:pt x="231" y="0"/>
                  </a:cubicBezTo>
                  <a:cubicBezTo>
                    <a:pt x="142" y="0"/>
                    <a:pt x="61" y="34"/>
                    <a:pt x="0" y="89"/>
                  </a:cubicBezTo>
                  <a:cubicBezTo>
                    <a:pt x="1" y="91"/>
                    <a:pt x="2" y="94"/>
                    <a:pt x="4" y="96"/>
                  </a:cubicBezTo>
                  <a:cubicBezTo>
                    <a:pt x="63" y="41"/>
                    <a:pt x="143" y="8"/>
                    <a:pt x="231" y="8"/>
                  </a:cubicBezTo>
                  <a:cubicBezTo>
                    <a:pt x="314" y="8"/>
                    <a:pt x="390" y="38"/>
                    <a:pt x="448" y="88"/>
                  </a:cubicBezTo>
                  <a:cubicBezTo>
                    <a:pt x="450" y="85"/>
                    <a:pt x="451" y="83"/>
                    <a:pt x="452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700000">
              <a:off x="4855421" y="1329584"/>
              <a:ext cx="433388" cy="2155825"/>
            </a:xfrm>
            <a:custGeom>
              <a:avLst/>
              <a:gdLst>
                <a:gd name="T0" fmla="*/ 82 w 90"/>
                <a:gd name="T1" fmla="*/ 447 h 447"/>
                <a:gd name="T2" fmla="*/ 89 w 90"/>
                <a:gd name="T3" fmla="*/ 444 h 447"/>
                <a:gd name="T4" fmla="*/ 8 w 90"/>
                <a:gd name="T5" fmla="*/ 224 h 447"/>
                <a:gd name="T6" fmla="*/ 90 w 90"/>
                <a:gd name="T7" fmla="*/ 4 h 447"/>
                <a:gd name="T8" fmla="*/ 82 w 90"/>
                <a:gd name="T9" fmla="*/ 0 h 447"/>
                <a:gd name="T10" fmla="*/ 0 w 90"/>
                <a:gd name="T11" fmla="*/ 224 h 447"/>
                <a:gd name="T12" fmla="*/ 82 w 90"/>
                <a:gd name="T13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447">
                  <a:moveTo>
                    <a:pt x="82" y="447"/>
                  </a:moveTo>
                  <a:cubicBezTo>
                    <a:pt x="85" y="446"/>
                    <a:pt x="87" y="445"/>
                    <a:pt x="89" y="444"/>
                  </a:cubicBezTo>
                  <a:cubicBezTo>
                    <a:pt x="39" y="385"/>
                    <a:pt x="8" y="308"/>
                    <a:pt x="8" y="224"/>
                  </a:cubicBezTo>
                  <a:cubicBezTo>
                    <a:pt x="8" y="140"/>
                    <a:pt x="39" y="63"/>
                    <a:pt x="90" y="4"/>
                  </a:cubicBezTo>
                  <a:cubicBezTo>
                    <a:pt x="87" y="3"/>
                    <a:pt x="85" y="1"/>
                    <a:pt x="82" y="0"/>
                  </a:cubicBezTo>
                  <a:cubicBezTo>
                    <a:pt x="31" y="60"/>
                    <a:pt x="0" y="139"/>
                    <a:pt x="0" y="224"/>
                  </a:cubicBezTo>
                  <a:cubicBezTo>
                    <a:pt x="0" y="309"/>
                    <a:pt x="31" y="387"/>
                    <a:pt x="82" y="4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 rot="2700000">
              <a:off x="6694806" y="2389902"/>
              <a:ext cx="298450" cy="530225"/>
            </a:xfrm>
            <a:custGeom>
              <a:avLst/>
              <a:gdLst>
                <a:gd name="T0" fmla="*/ 62 w 62"/>
                <a:gd name="T1" fmla="*/ 31 h 110"/>
                <a:gd name="T2" fmla="*/ 31 w 62"/>
                <a:gd name="T3" fmla="*/ 0 h 110"/>
                <a:gd name="T4" fmla="*/ 0 w 62"/>
                <a:gd name="T5" fmla="*/ 31 h 110"/>
                <a:gd name="T6" fmla="*/ 24 w 62"/>
                <a:gd name="T7" fmla="*/ 61 h 110"/>
                <a:gd name="T8" fmla="*/ 24 w 62"/>
                <a:gd name="T9" fmla="*/ 69 h 110"/>
                <a:gd name="T10" fmla="*/ 17 w 62"/>
                <a:gd name="T11" fmla="*/ 77 h 110"/>
                <a:gd name="T12" fmla="*/ 17 w 62"/>
                <a:gd name="T13" fmla="*/ 102 h 110"/>
                <a:gd name="T14" fmla="*/ 26 w 62"/>
                <a:gd name="T15" fmla="*/ 110 h 110"/>
                <a:gd name="T16" fmla="*/ 36 w 62"/>
                <a:gd name="T17" fmla="*/ 110 h 110"/>
                <a:gd name="T18" fmla="*/ 45 w 62"/>
                <a:gd name="T19" fmla="*/ 102 h 110"/>
                <a:gd name="T20" fmla="*/ 45 w 62"/>
                <a:gd name="T21" fmla="*/ 77 h 110"/>
                <a:gd name="T22" fmla="*/ 38 w 62"/>
                <a:gd name="T23" fmla="*/ 69 h 110"/>
                <a:gd name="T24" fmla="*/ 38 w 62"/>
                <a:gd name="T25" fmla="*/ 61 h 110"/>
                <a:gd name="T26" fmla="*/ 62 w 62"/>
                <a:gd name="T27" fmla="*/ 31 h 110"/>
                <a:gd name="T28" fmla="*/ 5 w 62"/>
                <a:gd name="T29" fmla="*/ 31 h 110"/>
                <a:gd name="T30" fmla="*/ 31 w 62"/>
                <a:gd name="T31" fmla="*/ 5 h 110"/>
                <a:gd name="T32" fmla="*/ 57 w 62"/>
                <a:gd name="T33" fmla="*/ 31 h 110"/>
                <a:gd name="T34" fmla="*/ 31 w 62"/>
                <a:gd name="T35" fmla="*/ 57 h 110"/>
                <a:gd name="T36" fmla="*/ 5 w 62"/>
                <a:gd name="T37" fmla="*/ 31 h 110"/>
                <a:gd name="T38" fmla="*/ 22 w 62"/>
                <a:gd name="T39" fmla="*/ 102 h 110"/>
                <a:gd name="T40" fmla="*/ 22 w 62"/>
                <a:gd name="T41" fmla="*/ 77 h 110"/>
                <a:gd name="T42" fmla="*/ 25 w 62"/>
                <a:gd name="T43" fmla="*/ 74 h 110"/>
                <a:gd name="T44" fmla="*/ 25 w 62"/>
                <a:gd name="T45" fmla="*/ 105 h 110"/>
                <a:gd name="T46" fmla="*/ 22 w 62"/>
                <a:gd name="T47" fmla="*/ 102 h 110"/>
                <a:gd name="T48" fmla="*/ 40 w 62"/>
                <a:gd name="T49" fmla="*/ 77 h 110"/>
                <a:gd name="T50" fmla="*/ 40 w 62"/>
                <a:gd name="T51" fmla="*/ 102 h 110"/>
                <a:gd name="T52" fmla="*/ 36 w 62"/>
                <a:gd name="T53" fmla="*/ 105 h 110"/>
                <a:gd name="T54" fmla="*/ 30 w 62"/>
                <a:gd name="T55" fmla="*/ 105 h 110"/>
                <a:gd name="T56" fmla="*/ 30 w 62"/>
                <a:gd name="T57" fmla="*/ 74 h 110"/>
                <a:gd name="T58" fmla="*/ 36 w 62"/>
                <a:gd name="T59" fmla="*/ 74 h 110"/>
                <a:gd name="T60" fmla="*/ 40 w 62"/>
                <a:gd name="T61" fmla="*/ 77 h 110"/>
                <a:gd name="T62" fmla="*/ 33 w 62"/>
                <a:gd name="T63" fmla="*/ 62 h 110"/>
                <a:gd name="T64" fmla="*/ 33 w 62"/>
                <a:gd name="T65" fmla="*/ 69 h 110"/>
                <a:gd name="T66" fmla="*/ 29 w 62"/>
                <a:gd name="T67" fmla="*/ 69 h 110"/>
                <a:gd name="T68" fmla="*/ 29 w 62"/>
                <a:gd name="T69" fmla="*/ 62 h 110"/>
                <a:gd name="T70" fmla="*/ 33 w 62"/>
                <a:gd name="T71" fmla="*/ 6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" h="110">
                  <a:moveTo>
                    <a:pt x="62" y="31"/>
                  </a:moveTo>
                  <a:cubicBezTo>
                    <a:pt x="62" y="14"/>
                    <a:pt x="48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6"/>
                    <a:pt x="10" y="58"/>
                    <a:pt x="24" y="61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0" y="70"/>
                    <a:pt x="17" y="73"/>
                    <a:pt x="17" y="77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7"/>
                    <a:pt x="21" y="110"/>
                    <a:pt x="26" y="110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41" y="110"/>
                    <a:pt x="45" y="107"/>
                    <a:pt x="45" y="102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5" y="73"/>
                    <a:pt x="42" y="70"/>
                    <a:pt x="38" y="69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52" y="58"/>
                    <a:pt x="62" y="46"/>
                    <a:pt x="62" y="31"/>
                  </a:cubicBezTo>
                  <a:close/>
                  <a:moveTo>
                    <a:pt x="5" y="31"/>
                  </a:moveTo>
                  <a:cubicBezTo>
                    <a:pt x="5" y="17"/>
                    <a:pt x="17" y="5"/>
                    <a:pt x="31" y="5"/>
                  </a:cubicBezTo>
                  <a:cubicBezTo>
                    <a:pt x="45" y="5"/>
                    <a:pt x="57" y="17"/>
                    <a:pt x="57" y="31"/>
                  </a:cubicBezTo>
                  <a:cubicBezTo>
                    <a:pt x="57" y="45"/>
                    <a:pt x="45" y="57"/>
                    <a:pt x="31" y="57"/>
                  </a:cubicBezTo>
                  <a:cubicBezTo>
                    <a:pt x="17" y="57"/>
                    <a:pt x="5" y="45"/>
                    <a:pt x="5" y="31"/>
                  </a:cubicBezTo>
                  <a:close/>
                  <a:moveTo>
                    <a:pt x="22" y="102"/>
                  </a:moveTo>
                  <a:cubicBezTo>
                    <a:pt x="22" y="77"/>
                    <a:pt x="22" y="77"/>
                    <a:pt x="22" y="77"/>
                  </a:cubicBezTo>
                  <a:cubicBezTo>
                    <a:pt x="22" y="75"/>
                    <a:pt x="24" y="74"/>
                    <a:pt x="25" y="74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4" y="105"/>
                    <a:pt x="22" y="104"/>
                    <a:pt x="22" y="102"/>
                  </a:cubicBezTo>
                  <a:close/>
                  <a:moveTo>
                    <a:pt x="40" y="77"/>
                  </a:moveTo>
                  <a:cubicBezTo>
                    <a:pt x="40" y="102"/>
                    <a:pt x="40" y="102"/>
                    <a:pt x="40" y="102"/>
                  </a:cubicBezTo>
                  <a:cubicBezTo>
                    <a:pt x="40" y="104"/>
                    <a:pt x="38" y="105"/>
                    <a:pt x="36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8" y="74"/>
                    <a:pt x="40" y="75"/>
                    <a:pt x="40" y="77"/>
                  </a:cubicBezTo>
                  <a:close/>
                  <a:moveTo>
                    <a:pt x="33" y="62"/>
                  </a:moveTo>
                  <a:cubicBezTo>
                    <a:pt x="33" y="69"/>
                    <a:pt x="33" y="69"/>
                    <a:pt x="33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62"/>
                    <a:pt x="29" y="62"/>
                    <a:pt x="29" y="62"/>
                  </a:cubicBezTo>
                  <a:lnTo>
                    <a:pt x="33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 rot="2700000">
              <a:off x="6840361" y="2426144"/>
              <a:ext cx="82550" cy="198438"/>
            </a:xfrm>
            <a:custGeom>
              <a:avLst/>
              <a:gdLst>
                <a:gd name="T0" fmla="*/ 17 w 17"/>
                <a:gd name="T1" fmla="*/ 5 h 41"/>
                <a:gd name="T2" fmla="*/ 16 w 17"/>
                <a:gd name="T3" fmla="*/ 0 h 41"/>
                <a:gd name="T4" fmla="*/ 0 w 17"/>
                <a:gd name="T5" fmla="*/ 21 h 41"/>
                <a:gd name="T6" fmla="*/ 13 w 17"/>
                <a:gd name="T7" fmla="*/ 41 h 41"/>
                <a:gd name="T8" fmla="*/ 15 w 17"/>
                <a:gd name="T9" fmla="*/ 36 h 41"/>
                <a:gd name="T10" fmla="*/ 5 w 17"/>
                <a:gd name="T11" fmla="*/ 21 h 41"/>
                <a:gd name="T12" fmla="*/ 17 w 17"/>
                <a:gd name="T1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1">
                  <a:moveTo>
                    <a:pt x="17" y="5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3"/>
                    <a:pt x="0" y="11"/>
                    <a:pt x="0" y="21"/>
                  </a:cubicBezTo>
                  <a:cubicBezTo>
                    <a:pt x="0" y="30"/>
                    <a:pt x="6" y="37"/>
                    <a:pt x="13" y="41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9" y="34"/>
                    <a:pt x="5" y="28"/>
                    <a:pt x="5" y="21"/>
                  </a:cubicBezTo>
                  <a:cubicBezTo>
                    <a:pt x="5" y="13"/>
                    <a:pt x="10" y="7"/>
                    <a:pt x="17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 rot="2700000">
              <a:off x="6971336" y="2495359"/>
              <a:ext cx="42863" cy="28575"/>
            </a:xfrm>
            <a:custGeom>
              <a:avLst/>
              <a:gdLst>
                <a:gd name="T0" fmla="*/ 8 w 9"/>
                <a:gd name="T1" fmla="*/ 6 h 6"/>
                <a:gd name="T2" fmla="*/ 9 w 9"/>
                <a:gd name="T3" fmla="*/ 1 h 6"/>
                <a:gd name="T4" fmla="*/ 4 w 9"/>
                <a:gd name="T5" fmla="*/ 0 h 6"/>
                <a:gd name="T6" fmla="*/ 0 w 9"/>
                <a:gd name="T7" fmla="*/ 1 h 6"/>
                <a:gd name="T8" fmla="*/ 1 w 9"/>
                <a:gd name="T9" fmla="*/ 6 h 6"/>
                <a:gd name="T10" fmla="*/ 4 w 9"/>
                <a:gd name="T11" fmla="*/ 5 h 6"/>
                <a:gd name="T12" fmla="*/ 8 w 9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6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 rot="2700000">
              <a:off x="6751512" y="4036572"/>
              <a:ext cx="317500" cy="323850"/>
            </a:xfrm>
            <a:custGeom>
              <a:avLst/>
              <a:gdLst>
                <a:gd name="T0" fmla="*/ 33 w 66"/>
                <a:gd name="T1" fmla="*/ 67 h 67"/>
                <a:gd name="T2" fmla="*/ 0 w 66"/>
                <a:gd name="T3" fmla="*/ 33 h 67"/>
                <a:gd name="T4" fmla="*/ 33 w 66"/>
                <a:gd name="T5" fmla="*/ 0 h 67"/>
                <a:gd name="T6" fmla="*/ 66 w 66"/>
                <a:gd name="T7" fmla="*/ 33 h 67"/>
                <a:gd name="T8" fmla="*/ 33 w 66"/>
                <a:gd name="T9" fmla="*/ 67 h 67"/>
                <a:gd name="T10" fmla="*/ 33 w 66"/>
                <a:gd name="T11" fmla="*/ 6 h 67"/>
                <a:gd name="T12" fmla="*/ 5 w 66"/>
                <a:gd name="T13" fmla="*/ 33 h 67"/>
                <a:gd name="T14" fmla="*/ 33 w 66"/>
                <a:gd name="T15" fmla="*/ 61 h 67"/>
                <a:gd name="T16" fmla="*/ 60 w 66"/>
                <a:gd name="T17" fmla="*/ 33 h 67"/>
                <a:gd name="T18" fmla="*/ 33 w 66"/>
                <a:gd name="T19" fmla="*/ 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67">
                  <a:moveTo>
                    <a:pt x="33" y="67"/>
                  </a:moveTo>
                  <a:cubicBezTo>
                    <a:pt x="14" y="67"/>
                    <a:pt x="0" y="52"/>
                    <a:pt x="0" y="33"/>
                  </a:cubicBezTo>
                  <a:cubicBezTo>
                    <a:pt x="0" y="15"/>
                    <a:pt x="14" y="0"/>
                    <a:pt x="33" y="0"/>
                  </a:cubicBezTo>
                  <a:cubicBezTo>
                    <a:pt x="51" y="0"/>
                    <a:pt x="66" y="15"/>
                    <a:pt x="66" y="33"/>
                  </a:cubicBezTo>
                  <a:cubicBezTo>
                    <a:pt x="66" y="52"/>
                    <a:pt x="51" y="67"/>
                    <a:pt x="33" y="67"/>
                  </a:cubicBezTo>
                  <a:close/>
                  <a:moveTo>
                    <a:pt x="33" y="6"/>
                  </a:moveTo>
                  <a:cubicBezTo>
                    <a:pt x="17" y="6"/>
                    <a:pt x="5" y="18"/>
                    <a:pt x="5" y="33"/>
                  </a:cubicBezTo>
                  <a:cubicBezTo>
                    <a:pt x="5" y="49"/>
                    <a:pt x="17" y="61"/>
                    <a:pt x="33" y="61"/>
                  </a:cubicBezTo>
                  <a:cubicBezTo>
                    <a:pt x="48" y="61"/>
                    <a:pt x="60" y="49"/>
                    <a:pt x="60" y="33"/>
                  </a:cubicBezTo>
                  <a:cubicBezTo>
                    <a:pt x="60" y="18"/>
                    <a:pt x="48" y="6"/>
                    <a:pt x="3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 rot="2700000">
              <a:off x="6821142" y="4042182"/>
              <a:ext cx="87313" cy="212725"/>
            </a:xfrm>
            <a:custGeom>
              <a:avLst/>
              <a:gdLst>
                <a:gd name="T0" fmla="*/ 5 w 18"/>
                <a:gd name="T1" fmla="*/ 22 h 44"/>
                <a:gd name="T2" fmla="*/ 18 w 18"/>
                <a:gd name="T3" fmla="*/ 5 h 44"/>
                <a:gd name="T4" fmla="*/ 16 w 18"/>
                <a:gd name="T5" fmla="*/ 0 h 44"/>
                <a:gd name="T6" fmla="*/ 0 w 18"/>
                <a:gd name="T7" fmla="*/ 22 h 44"/>
                <a:gd name="T8" fmla="*/ 13 w 18"/>
                <a:gd name="T9" fmla="*/ 44 h 44"/>
                <a:gd name="T10" fmla="*/ 16 w 18"/>
                <a:gd name="T11" fmla="*/ 39 h 44"/>
                <a:gd name="T12" fmla="*/ 5 w 18"/>
                <a:gd name="T1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4">
                  <a:moveTo>
                    <a:pt x="5" y="22"/>
                  </a:moveTo>
                  <a:cubicBezTo>
                    <a:pt x="5" y="14"/>
                    <a:pt x="10" y="8"/>
                    <a:pt x="18" y="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3"/>
                    <a:pt x="0" y="12"/>
                    <a:pt x="0" y="22"/>
                  </a:cubicBezTo>
                  <a:cubicBezTo>
                    <a:pt x="0" y="32"/>
                    <a:pt x="5" y="40"/>
                    <a:pt x="13" y="44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9" y="36"/>
                    <a:pt x="5" y="30"/>
                    <a:pt x="5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 rot="2700000">
              <a:off x="6960672" y="4114941"/>
              <a:ext cx="42863" cy="30163"/>
            </a:xfrm>
            <a:custGeom>
              <a:avLst/>
              <a:gdLst>
                <a:gd name="T0" fmla="*/ 4 w 9"/>
                <a:gd name="T1" fmla="*/ 0 h 6"/>
                <a:gd name="T2" fmla="*/ 0 w 9"/>
                <a:gd name="T3" fmla="*/ 1 h 6"/>
                <a:gd name="T4" fmla="*/ 1 w 9"/>
                <a:gd name="T5" fmla="*/ 6 h 6"/>
                <a:gd name="T6" fmla="*/ 4 w 9"/>
                <a:gd name="T7" fmla="*/ 6 h 6"/>
                <a:gd name="T8" fmla="*/ 8 w 9"/>
                <a:gd name="T9" fmla="*/ 6 h 6"/>
                <a:gd name="T10" fmla="*/ 9 w 9"/>
                <a:gd name="T11" fmla="*/ 1 h 6"/>
                <a:gd name="T12" fmla="*/ 4 w 9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4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5" y="6"/>
                    <a:pt x="6" y="6"/>
                    <a:pt x="8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5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2700000">
              <a:off x="6673533" y="4258027"/>
              <a:ext cx="198438" cy="149225"/>
            </a:xfrm>
            <a:custGeom>
              <a:avLst/>
              <a:gdLst>
                <a:gd name="T0" fmla="*/ 36 w 41"/>
                <a:gd name="T1" fmla="*/ 0 h 31"/>
                <a:gd name="T2" fmla="*/ 36 w 41"/>
                <a:gd name="T3" fmla="*/ 19 h 31"/>
                <a:gd name="T4" fmla="*/ 29 w 41"/>
                <a:gd name="T5" fmla="*/ 26 h 31"/>
                <a:gd name="T6" fmla="*/ 12 w 41"/>
                <a:gd name="T7" fmla="*/ 26 h 31"/>
                <a:gd name="T8" fmla="*/ 6 w 41"/>
                <a:gd name="T9" fmla="*/ 19 h 31"/>
                <a:gd name="T10" fmla="*/ 6 w 41"/>
                <a:gd name="T11" fmla="*/ 0 h 31"/>
                <a:gd name="T12" fmla="*/ 0 w 41"/>
                <a:gd name="T13" fmla="*/ 0 h 31"/>
                <a:gd name="T14" fmla="*/ 0 w 41"/>
                <a:gd name="T15" fmla="*/ 19 h 31"/>
                <a:gd name="T16" fmla="*/ 12 w 41"/>
                <a:gd name="T17" fmla="*/ 31 h 31"/>
                <a:gd name="T18" fmla="*/ 29 w 41"/>
                <a:gd name="T19" fmla="*/ 31 h 31"/>
                <a:gd name="T20" fmla="*/ 41 w 41"/>
                <a:gd name="T21" fmla="*/ 19 h 31"/>
                <a:gd name="T22" fmla="*/ 41 w 41"/>
                <a:gd name="T23" fmla="*/ 0 h 31"/>
                <a:gd name="T24" fmla="*/ 36 w 41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31">
                  <a:moveTo>
                    <a:pt x="36" y="0"/>
                  </a:moveTo>
                  <a:cubicBezTo>
                    <a:pt x="36" y="19"/>
                    <a:pt x="36" y="19"/>
                    <a:pt x="36" y="19"/>
                  </a:cubicBezTo>
                  <a:cubicBezTo>
                    <a:pt x="36" y="23"/>
                    <a:pt x="33" y="26"/>
                    <a:pt x="29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9" y="26"/>
                    <a:pt x="6" y="23"/>
                    <a:pt x="6" y="19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6"/>
                    <a:pt x="6" y="31"/>
                    <a:pt x="12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6" y="31"/>
                    <a:pt x="41" y="26"/>
                    <a:pt x="41" y="19"/>
                  </a:cubicBezTo>
                  <a:cubicBezTo>
                    <a:pt x="41" y="0"/>
                    <a:pt x="41" y="0"/>
                    <a:pt x="41" y="0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 rot="2700000">
              <a:off x="6709315" y="4228791"/>
              <a:ext cx="92075" cy="92075"/>
            </a:xfrm>
            <a:custGeom>
              <a:avLst/>
              <a:gdLst>
                <a:gd name="T0" fmla="*/ 12 w 19"/>
                <a:gd name="T1" fmla="*/ 14 h 19"/>
                <a:gd name="T2" fmla="*/ 6 w 19"/>
                <a:gd name="T3" fmla="*/ 7 h 19"/>
                <a:gd name="T4" fmla="*/ 6 w 19"/>
                <a:gd name="T5" fmla="*/ 0 h 19"/>
                <a:gd name="T6" fmla="*/ 0 w 19"/>
                <a:gd name="T7" fmla="*/ 0 h 19"/>
                <a:gd name="T8" fmla="*/ 0 w 19"/>
                <a:gd name="T9" fmla="*/ 7 h 19"/>
                <a:gd name="T10" fmla="*/ 12 w 19"/>
                <a:gd name="T11" fmla="*/ 19 h 19"/>
                <a:gd name="T12" fmla="*/ 19 w 19"/>
                <a:gd name="T13" fmla="*/ 19 h 19"/>
                <a:gd name="T14" fmla="*/ 19 w 19"/>
                <a:gd name="T15" fmla="*/ 14 h 19"/>
                <a:gd name="T16" fmla="*/ 12 w 19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2" y="14"/>
                  </a:moveTo>
                  <a:cubicBezTo>
                    <a:pt x="9" y="14"/>
                    <a:pt x="6" y="11"/>
                    <a:pt x="6" y="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6" y="19"/>
                    <a:pt x="12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4"/>
                    <a:pt x="19" y="14"/>
                    <a:pt x="19" y="14"/>
                  </a:cubicBezTo>
                  <a:lnTo>
                    <a:pt x="12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 rot="2700000">
              <a:off x="6650823" y="4367119"/>
              <a:ext cx="115888" cy="63500"/>
            </a:xfrm>
            <a:custGeom>
              <a:avLst/>
              <a:gdLst>
                <a:gd name="T0" fmla="*/ 18 w 24"/>
                <a:gd name="T1" fmla="*/ 0 h 13"/>
                <a:gd name="T2" fmla="*/ 19 w 24"/>
                <a:gd name="T3" fmla="*/ 1 h 13"/>
                <a:gd name="T4" fmla="*/ 12 w 24"/>
                <a:gd name="T5" fmla="*/ 8 h 13"/>
                <a:gd name="T6" fmla="*/ 5 w 24"/>
                <a:gd name="T7" fmla="*/ 1 h 13"/>
                <a:gd name="T8" fmla="*/ 5 w 24"/>
                <a:gd name="T9" fmla="*/ 0 h 13"/>
                <a:gd name="T10" fmla="*/ 0 w 24"/>
                <a:gd name="T11" fmla="*/ 0 h 13"/>
                <a:gd name="T12" fmla="*/ 0 w 24"/>
                <a:gd name="T13" fmla="*/ 1 h 13"/>
                <a:gd name="T14" fmla="*/ 12 w 24"/>
                <a:gd name="T15" fmla="*/ 13 h 13"/>
                <a:gd name="T16" fmla="*/ 24 w 24"/>
                <a:gd name="T17" fmla="*/ 1 h 13"/>
                <a:gd name="T18" fmla="*/ 24 w 24"/>
                <a:gd name="T19" fmla="*/ 0 h 13"/>
                <a:gd name="T20" fmla="*/ 18 w 24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3">
                  <a:moveTo>
                    <a:pt x="18" y="0"/>
                  </a:moveTo>
                  <a:cubicBezTo>
                    <a:pt x="19" y="0"/>
                    <a:pt x="19" y="1"/>
                    <a:pt x="19" y="1"/>
                  </a:cubicBezTo>
                  <a:cubicBezTo>
                    <a:pt x="19" y="5"/>
                    <a:pt x="16" y="8"/>
                    <a:pt x="12" y="8"/>
                  </a:cubicBezTo>
                  <a:cubicBezTo>
                    <a:pt x="8" y="8"/>
                    <a:pt x="5" y="5"/>
                    <a:pt x="5" y="1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8"/>
                    <a:pt x="5" y="13"/>
                    <a:pt x="12" y="13"/>
                  </a:cubicBezTo>
                  <a:cubicBezTo>
                    <a:pt x="19" y="13"/>
                    <a:pt x="24" y="8"/>
                    <a:pt x="24" y="1"/>
                  </a:cubicBezTo>
                  <a:cubicBezTo>
                    <a:pt x="24" y="1"/>
                    <a:pt x="24" y="0"/>
                    <a:pt x="24" y="0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 rot="2700000">
              <a:off x="6718238" y="4033926"/>
              <a:ext cx="80963" cy="23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 rot="2700000">
              <a:off x="7017722" y="4334203"/>
              <a:ext cx="82550" cy="23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 rot="2700000">
              <a:off x="7047090" y="4005118"/>
              <a:ext cx="23813" cy="825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 rot="2700000">
              <a:off x="6869684" y="3943187"/>
              <a:ext cx="77788" cy="76200"/>
            </a:xfrm>
            <a:custGeom>
              <a:avLst/>
              <a:gdLst>
                <a:gd name="T0" fmla="*/ 40 w 49"/>
                <a:gd name="T1" fmla="*/ 48 h 48"/>
                <a:gd name="T2" fmla="*/ 0 w 49"/>
                <a:gd name="T3" fmla="*/ 12 h 48"/>
                <a:gd name="T4" fmla="*/ 12 w 49"/>
                <a:gd name="T5" fmla="*/ 0 h 48"/>
                <a:gd name="T6" fmla="*/ 49 w 49"/>
                <a:gd name="T7" fmla="*/ 39 h 48"/>
                <a:gd name="T8" fmla="*/ 40 w 49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8">
                  <a:moveTo>
                    <a:pt x="40" y="48"/>
                  </a:moveTo>
                  <a:lnTo>
                    <a:pt x="0" y="12"/>
                  </a:lnTo>
                  <a:lnTo>
                    <a:pt x="12" y="0"/>
                  </a:lnTo>
                  <a:lnTo>
                    <a:pt x="49" y="39"/>
                  </a:lnTo>
                  <a:lnTo>
                    <a:pt x="40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 rot="2700000">
              <a:off x="6870477" y="4372323"/>
              <a:ext cx="76200" cy="77788"/>
            </a:xfrm>
            <a:custGeom>
              <a:avLst/>
              <a:gdLst>
                <a:gd name="T0" fmla="*/ 36 w 48"/>
                <a:gd name="T1" fmla="*/ 49 h 49"/>
                <a:gd name="T2" fmla="*/ 0 w 48"/>
                <a:gd name="T3" fmla="*/ 9 h 49"/>
                <a:gd name="T4" fmla="*/ 12 w 48"/>
                <a:gd name="T5" fmla="*/ 0 h 49"/>
                <a:gd name="T6" fmla="*/ 48 w 48"/>
                <a:gd name="T7" fmla="*/ 37 h 49"/>
                <a:gd name="T8" fmla="*/ 36 w 48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36" y="49"/>
                  </a:moveTo>
                  <a:lnTo>
                    <a:pt x="0" y="9"/>
                  </a:lnTo>
                  <a:lnTo>
                    <a:pt x="12" y="0"/>
                  </a:lnTo>
                  <a:lnTo>
                    <a:pt x="48" y="37"/>
                  </a:lnTo>
                  <a:lnTo>
                    <a:pt x="36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 rot="2700000">
              <a:off x="6654719" y="4157358"/>
              <a:ext cx="77788" cy="77788"/>
            </a:xfrm>
            <a:custGeom>
              <a:avLst/>
              <a:gdLst>
                <a:gd name="T0" fmla="*/ 12 w 49"/>
                <a:gd name="T1" fmla="*/ 49 h 49"/>
                <a:gd name="T2" fmla="*/ 0 w 49"/>
                <a:gd name="T3" fmla="*/ 37 h 49"/>
                <a:gd name="T4" fmla="*/ 40 w 49"/>
                <a:gd name="T5" fmla="*/ 0 h 49"/>
                <a:gd name="T6" fmla="*/ 49 w 49"/>
                <a:gd name="T7" fmla="*/ 9 h 49"/>
                <a:gd name="T8" fmla="*/ 12 w 49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12" y="49"/>
                  </a:moveTo>
                  <a:lnTo>
                    <a:pt x="0" y="37"/>
                  </a:lnTo>
                  <a:lnTo>
                    <a:pt x="40" y="0"/>
                  </a:lnTo>
                  <a:lnTo>
                    <a:pt x="49" y="9"/>
                  </a:lnTo>
                  <a:lnTo>
                    <a:pt x="12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 rot="2700000">
              <a:off x="7085443" y="4158151"/>
              <a:ext cx="76200" cy="76200"/>
            </a:xfrm>
            <a:custGeom>
              <a:avLst/>
              <a:gdLst>
                <a:gd name="T0" fmla="*/ 12 w 48"/>
                <a:gd name="T1" fmla="*/ 48 h 48"/>
                <a:gd name="T2" fmla="*/ 0 w 48"/>
                <a:gd name="T3" fmla="*/ 39 h 48"/>
                <a:gd name="T4" fmla="*/ 36 w 48"/>
                <a:gd name="T5" fmla="*/ 0 h 48"/>
                <a:gd name="T6" fmla="*/ 48 w 48"/>
                <a:gd name="T7" fmla="*/ 12 h 48"/>
                <a:gd name="T8" fmla="*/ 12 w 48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12" y="48"/>
                  </a:moveTo>
                  <a:lnTo>
                    <a:pt x="0" y="39"/>
                  </a:lnTo>
                  <a:lnTo>
                    <a:pt x="36" y="0"/>
                  </a:lnTo>
                  <a:lnTo>
                    <a:pt x="48" y="12"/>
                  </a:lnTo>
                  <a:lnTo>
                    <a:pt x="12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 rot="2700000">
              <a:off x="5037072" y="2364131"/>
              <a:ext cx="473075" cy="476250"/>
            </a:xfrm>
            <a:custGeom>
              <a:avLst/>
              <a:gdLst>
                <a:gd name="T0" fmla="*/ 93 w 98"/>
                <a:gd name="T1" fmla="*/ 58 h 99"/>
                <a:gd name="T2" fmla="*/ 50 w 98"/>
                <a:gd name="T3" fmla="*/ 94 h 99"/>
                <a:gd name="T4" fmla="*/ 6 w 98"/>
                <a:gd name="T5" fmla="*/ 50 h 99"/>
                <a:gd name="T6" fmla="*/ 50 w 98"/>
                <a:gd name="T7" fmla="*/ 6 h 99"/>
                <a:gd name="T8" fmla="*/ 93 w 98"/>
                <a:gd name="T9" fmla="*/ 41 h 99"/>
                <a:gd name="T10" fmla="*/ 98 w 98"/>
                <a:gd name="T11" fmla="*/ 41 h 99"/>
                <a:gd name="T12" fmla="*/ 50 w 98"/>
                <a:gd name="T13" fmla="*/ 0 h 99"/>
                <a:gd name="T14" fmla="*/ 0 w 98"/>
                <a:gd name="T15" fmla="*/ 50 h 99"/>
                <a:gd name="T16" fmla="*/ 50 w 98"/>
                <a:gd name="T17" fmla="*/ 99 h 99"/>
                <a:gd name="T18" fmla="*/ 98 w 98"/>
                <a:gd name="T19" fmla="*/ 58 h 99"/>
                <a:gd name="T20" fmla="*/ 93 w 98"/>
                <a:gd name="T21" fmla="*/ 5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" h="99">
                  <a:moveTo>
                    <a:pt x="93" y="58"/>
                  </a:moveTo>
                  <a:cubicBezTo>
                    <a:pt x="89" y="78"/>
                    <a:pt x="71" y="94"/>
                    <a:pt x="50" y="94"/>
                  </a:cubicBezTo>
                  <a:cubicBezTo>
                    <a:pt x="25" y="94"/>
                    <a:pt x="6" y="74"/>
                    <a:pt x="6" y="50"/>
                  </a:cubicBezTo>
                  <a:cubicBezTo>
                    <a:pt x="6" y="25"/>
                    <a:pt x="25" y="6"/>
                    <a:pt x="50" y="6"/>
                  </a:cubicBezTo>
                  <a:cubicBezTo>
                    <a:pt x="71" y="6"/>
                    <a:pt x="89" y="21"/>
                    <a:pt x="93" y="41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4" y="18"/>
                    <a:pt x="74" y="0"/>
                    <a:pt x="50" y="0"/>
                  </a:cubicBezTo>
                  <a:cubicBezTo>
                    <a:pt x="22" y="0"/>
                    <a:pt x="0" y="22"/>
                    <a:pt x="0" y="50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4" y="99"/>
                    <a:pt x="94" y="81"/>
                    <a:pt x="98" y="58"/>
                  </a:cubicBezTo>
                  <a:lnTo>
                    <a:pt x="93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 rot="2700000">
              <a:off x="5151276" y="2477733"/>
              <a:ext cx="241300" cy="252413"/>
            </a:xfrm>
            <a:custGeom>
              <a:avLst/>
              <a:gdLst>
                <a:gd name="T0" fmla="*/ 44 w 50"/>
                <a:gd name="T1" fmla="*/ 34 h 52"/>
                <a:gd name="T2" fmla="*/ 26 w 50"/>
                <a:gd name="T3" fmla="*/ 46 h 52"/>
                <a:gd name="T4" fmla="*/ 5 w 50"/>
                <a:gd name="T5" fmla="*/ 26 h 52"/>
                <a:gd name="T6" fmla="*/ 26 w 50"/>
                <a:gd name="T7" fmla="*/ 5 h 52"/>
                <a:gd name="T8" fmla="*/ 44 w 50"/>
                <a:gd name="T9" fmla="*/ 17 h 52"/>
                <a:gd name="T10" fmla="*/ 50 w 50"/>
                <a:gd name="T11" fmla="*/ 17 h 52"/>
                <a:gd name="T12" fmla="*/ 26 w 50"/>
                <a:gd name="T13" fmla="*/ 0 h 52"/>
                <a:gd name="T14" fmla="*/ 0 w 50"/>
                <a:gd name="T15" fmla="*/ 26 h 52"/>
                <a:gd name="T16" fmla="*/ 26 w 50"/>
                <a:gd name="T17" fmla="*/ 52 h 52"/>
                <a:gd name="T18" fmla="*/ 50 w 50"/>
                <a:gd name="T19" fmla="*/ 34 h 52"/>
                <a:gd name="T20" fmla="*/ 44 w 50"/>
                <a:gd name="T21" fmla="*/ 3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52">
                  <a:moveTo>
                    <a:pt x="44" y="34"/>
                  </a:moveTo>
                  <a:cubicBezTo>
                    <a:pt x="41" y="41"/>
                    <a:pt x="34" y="46"/>
                    <a:pt x="26" y="46"/>
                  </a:cubicBezTo>
                  <a:cubicBezTo>
                    <a:pt x="14" y="46"/>
                    <a:pt x="5" y="37"/>
                    <a:pt x="5" y="26"/>
                  </a:cubicBezTo>
                  <a:cubicBezTo>
                    <a:pt x="5" y="14"/>
                    <a:pt x="14" y="5"/>
                    <a:pt x="26" y="5"/>
                  </a:cubicBezTo>
                  <a:cubicBezTo>
                    <a:pt x="34" y="5"/>
                    <a:pt x="41" y="10"/>
                    <a:pt x="44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6" y="7"/>
                    <a:pt x="37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37" y="52"/>
                    <a:pt x="47" y="44"/>
                    <a:pt x="50" y="34"/>
                  </a:cubicBezTo>
                  <a:lnTo>
                    <a:pt x="44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 rot="2700000">
              <a:off x="5212354" y="2695396"/>
              <a:ext cx="395288" cy="73025"/>
            </a:xfrm>
            <a:custGeom>
              <a:avLst/>
              <a:gdLst>
                <a:gd name="T0" fmla="*/ 249 w 249"/>
                <a:gd name="T1" fmla="*/ 0 h 46"/>
                <a:gd name="T2" fmla="*/ 182 w 249"/>
                <a:gd name="T3" fmla="*/ 0 h 46"/>
                <a:gd name="T4" fmla="*/ 176 w 249"/>
                <a:gd name="T5" fmla="*/ 15 h 46"/>
                <a:gd name="T6" fmla="*/ 0 w 249"/>
                <a:gd name="T7" fmla="*/ 15 h 46"/>
                <a:gd name="T8" fmla="*/ 0 w 249"/>
                <a:gd name="T9" fmla="*/ 34 h 46"/>
                <a:gd name="T10" fmla="*/ 176 w 249"/>
                <a:gd name="T11" fmla="*/ 34 h 46"/>
                <a:gd name="T12" fmla="*/ 182 w 249"/>
                <a:gd name="T13" fmla="*/ 46 h 46"/>
                <a:gd name="T14" fmla="*/ 249 w 249"/>
                <a:gd name="T15" fmla="*/ 46 h 46"/>
                <a:gd name="T16" fmla="*/ 224 w 249"/>
                <a:gd name="T17" fmla="*/ 24 h 46"/>
                <a:gd name="T18" fmla="*/ 249 w 249"/>
                <a:gd name="T1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46">
                  <a:moveTo>
                    <a:pt x="249" y="0"/>
                  </a:moveTo>
                  <a:lnTo>
                    <a:pt x="182" y="0"/>
                  </a:lnTo>
                  <a:lnTo>
                    <a:pt x="176" y="15"/>
                  </a:lnTo>
                  <a:lnTo>
                    <a:pt x="0" y="15"/>
                  </a:lnTo>
                  <a:lnTo>
                    <a:pt x="0" y="34"/>
                  </a:lnTo>
                  <a:lnTo>
                    <a:pt x="176" y="34"/>
                  </a:lnTo>
                  <a:lnTo>
                    <a:pt x="182" y="46"/>
                  </a:lnTo>
                  <a:lnTo>
                    <a:pt x="249" y="46"/>
                  </a:lnTo>
                  <a:lnTo>
                    <a:pt x="224" y="24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 rot="2700000">
              <a:off x="5103268" y="3978266"/>
              <a:ext cx="434975" cy="400050"/>
            </a:xfrm>
            <a:custGeom>
              <a:avLst/>
              <a:gdLst>
                <a:gd name="T0" fmla="*/ 90 w 90"/>
                <a:gd name="T1" fmla="*/ 74 h 83"/>
                <a:gd name="T2" fmla="*/ 65 w 90"/>
                <a:gd name="T3" fmla="*/ 46 h 83"/>
                <a:gd name="T4" fmla="*/ 48 w 90"/>
                <a:gd name="T5" fmla="*/ 2 h 83"/>
                <a:gd name="T6" fmla="*/ 45 w 90"/>
                <a:gd name="T7" fmla="*/ 0 h 83"/>
                <a:gd name="T8" fmla="*/ 41 w 90"/>
                <a:gd name="T9" fmla="*/ 2 h 83"/>
                <a:gd name="T10" fmla="*/ 25 w 90"/>
                <a:gd name="T11" fmla="*/ 46 h 83"/>
                <a:gd name="T12" fmla="*/ 0 w 90"/>
                <a:gd name="T13" fmla="*/ 74 h 83"/>
                <a:gd name="T14" fmla="*/ 23 w 90"/>
                <a:gd name="T15" fmla="*/ 74 h 83"/>
                <a:gd name="T16" fmla="*/ 23 w 90"/>
                <a:gd name="T17" fmla="*/ 81 h 83"/>
                <a:gd name="T18" fmla="*/ 23 w 90"/>
                <a:gd name="T19" fmla="*/ 83 h 83"/>
                <a:gd name="T20" fmla="*/ 41 w 90"/>
                <a:gd name="T21" fmla="*/ 83 h 83"/>
                <a:gd name="T22" fmla="*/ 48 w 90"/>
                <a:gd name="T23" fmla="*/ 83 h 83"/>
                <a:gd name="T24" fmla="*/ 67 w 90"/>
                <a:gd name="T25" fmla="*/ 83 h 83"/>
                <a:gd name="T26" fmla="*/ 67 w 90"/>
                <a:gd name="T27" fmla="*/ 81 h 83"/>
                <a:gd name="T28" fmla="*/ 67 w 90"/>
                <a:gd name="T29" fmla="*/ 74 h 83"/>
                <a:gd name="T30" fmla="*/ 90 w 90"/>
                <a:gd name="T31" fmla="*/ 74 h 83"/>
                <a:gd name="T32" fmla="*/ 23 w 90"/>
                <a:gd name="T33" fmla="*/ 70 h 83"/>
                <a:gd name="T34" fmla="*/ 11 w 90"/>
                <a:gd name="T35" fmla="*/ 70 h 83"/>
                <a:gd name="T36" fmla="*/ 24 w 90"/>
                <a:gd name="T37" fmla="*/ 54 h 83"/>
                <a:gd name="T38" fmla="*/ 23 w 90"/>
                <a:gd name="T39" fmla="*/ 70 h 83"/>
                <a:gd name="T40" fmla="*/ 45 w 90"/>
                <a:gd name="T41" fmla="*/ 6 h 83"/>
                <a:gd name="T42" fmla="*/ 61 w 90"/>
                <a:gd name="T43" fmla="*/ 60 h 83"/>
                <a:gd name="T44" fmla="*/ 28 w 90"/>
                <a:gd name="T45" fmla="*/ 60 h 83"/>
                <a:gd name="T46" fmla="*/ 45 w 90"/>
                <a:gd name="T47" fmla="*/ 6 h 83"/>
                <a:gd name="T48" fmla="*/ 48 w 90"/>
                <a:gd name="T49" fmla="*/ 79 h 83"/>
                <a:gd name="T50" fmla="*/ 41 w 90"/>
                <a:gd name="T51" fmla="*/ 79 h 83"/>
                <a:gd name="T52" fmla="*/ 28 w 90"/>
                <a:gd name="T53" fmla="*/ 79 h 83"/>
                <a:gd name="T54" fmla="*/ 28 w 90"/>
                <a:gd name="T55" fmla="*/ 65 h 83"/>
                <a:gd name="T56" fmla="*/ 62 w 90"/>
                <a:gd name="T57" fmla="*/ 65 h 83"/>
                <a:gd name="T58" fmla="*/ 62 w 90"/>
                <a:gd name="T59" fmla="*/ 79 h 83"/>
                <a:gd name="T60" fmla="*/ 48 w 90"/>
                <a:gd name="T61" fmla="*/ 79 h 83"/>
                <a:gd name="T62" fmla="*/ 66 w 90"/>
                <a:gd name="T63" fmla="*/ 54 h 83"/>
                <a:gd name="T64" fmla="*/ 79 w 90"/>
                <a:gd name="T65" fmla="*/ 70 h 83"/>
                <a:gd name="T66" fmla="*/ 67 w 90"/>
                <a:gd name="T67" fmla="*/ 70 h 83"/>
                <a:gd name="T68" fmla="*/ 66 w 90"/>
                <a:gd name="T69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83">
                  <a:moveTo>
                    <a:pt x="90" y="74"/>
                  </a:moveTo>
                  <a:cubicBezTo>
                    <a:pt x="65" y="46"/>
                    <a:pt x="65" y="46"/>
                    <a:pt x="65" y="46"/>
                  </a:cubicBezTo>
                  <a:cubicBezTo>
                    <a:pt x="61" y="18"/>
                    <a:pt x="54" y="6"/>
                    <a:pt x="48" y="2"/>
                  </a:cubicBezTo>
                  <a:cubicBezTo>
                    <a:pt x="47" y="1"/>
                    <a:pt x="46" y="0"/>
                    <a:pt x="45" y="0"/>
                  </a:cubicBezTo>
                  <a:cubicBezTo>
                    <a:pt x="44" y="0"/>
                    <a:pt x="43" y="1"/>
                    <a:pt x="41" y="2"/>
                  </a:cubicBezTo>
                  <a:cubicBezTo>
                    <a:pt x="36" y="6"/>
                    <a:pt x="28" y="18"/>
                    <a:pt x="25" y="4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7"/>
                    <a:pt x="23" y="79"/>
                    <a:pt x="23" y="81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9"/>
                    <a:pt x="67" y="77"/>
                    <a:pt x="67" y="74"/>
                  </a:cubicBezTo>
                  <a:lnTo>
                    <a:pt x="90" y="74"/>
                  </a:lnTo>
                  <a:close/>
                  <a:moveTo>
                    <a:pt x="23" y="70"/>
                  </a:moveTo>
                  <a:cubicBezTo>
                    <a:pt x="11" y="70"/>
                    <a:pt x="11" y="70"/>
                    <a:pt x="11" y="70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9"/>
                    <a:pt x="23" y="64"/>
                    <a:pt x="23" y="70"/>
                  </a:cubicBezTo>
                  <a:close/>
                  <a:moveTo>
                    <a:pt x="45" y="6"/>
                  </a:moveTo>
                  <a:cubicBezTo>
                    <a:pt x="50" y="9"/>
                    <a:pt x="59" y="21"/>
                    <a:pt x="61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31" y="21"/>
                    <a:pt x="40" y="9"/>
                    <a:pt x="45" y="6"/>
                  </a:cubicBezTo>
                  <a:close/>
                  <a:moveTo>
                    <a:pt x="48" y="79"/>
                  </a:moveTo>
                  <a:cubicBezTo>
                    <a:pt x="41" y="79"/>
                    <a:pt x="41" y="79"/>
                    <a:pt x="41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4"/>
                    <a:pt x="28" y="69"/>
                    <a:pt x="28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9"/>
                    <a:pt x="62" y="74"/>
                    <a:pt x="62" y="79"/>
                  </a:cubicBezTo>
                  <a:lnTo>
                    <a:pt x="48" y="79"/>
                  </a:lnTo>
                  <a:close/>
                  <a:moveTo>
                    <a:pt x="66" y="54"/>
                  </a:moveTo>
                  <a:cubicBezTo>
                    <a:pt x="79" y="70"/>
                    <a:pt x="79" y="70"/>
                    <a:pt x="79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6" y="64"/>
                    <a:pt x="66" y="59"/>
                    <a:pt x="6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 rot="2700000">
              <a:off x="5118550" y="4299999"/>
              <a:ext cx="96838" cy="61913"/>
            </a:xfrm>
            <a:custGeom>
              <a:avLst/>
              <a:gdLst>
                <a:gd name="T0" fmla="*/ 15 w 20"/>
                <a:gd name="T1" fmla="*/ 0 h 13"/>
                <a:gd name="T2" fmla="*/ 15 w 20"/>
                <a:gd name="T3" fmla="*/ 8 h 13"/>
                <a:gd name="T4" fmla="*/ 5 w 20"/>
                <a:gd name="T5" fmla="*/ 8 h 13"/>
                <a:gd name="T6" fmla="*/ 5 w 20"/>
                <a:gd name="T7" fmla="*/ 0 h 13"/>
                <a:gd name="T8" fmla="*/ 0 w 20"/>
                <a:gd name="T9" fmla="*/ 0 h 13"/>
                <a:gd name="T10" fmla="*/ 0 w 20"/>
                <a:gd name="T11" fmla="*/ 9 h 13"/>
                <a:gd name="T12" fmla="*/ 4 w 20"/>
                <a:gd name="T13" fmla="*/ 13 h 13"/>
                <a:gd name="T14" fmla="*/ 15 w 20"/>
                <a:gd name="T15" fmla="*/ 13 h 13"/>
                <a:gd name="T16" fmla="*/ 20 w 20"/>
                <a:gd name="T17" fmla="*/ 9 h 13"/>
                <a:gd name="T18" fmla="*/ 20 w 20"/>
                <a:gd name="T19" fmla="*/ 0 h 13"/>
                <a:gd name="T20" fmla="*/ 15 w 2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3">
                  <a:moveTo>
                    <a:pt x="15" y="0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3"/>
                    <a:pt x="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8" y="13"/>
                    <a:pt x="20" y="11"/>
                    <a:pt x="20" y="9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 rot="2700000">
              <a:off x="5118716" y="4377085"/>
              <a:ext cx="19050" cy="68263"/>
            </a:xfrm>
            <a:custGeom>
              <a:avLst/>
              <a:gdLst>
                <a:gd name="T0" fmla="*/ 12 w 12"/>
                <a:gd name="T1" fmla="*/ 0 h 43"/>
                <a:gd name="T2" fmla="*/ 6 w 12"/>
                <a:gd name="T3" fmla="*/ 43 h 43"/>
                <a:gd name="T4" fmla="*/ 0 w 12"/>
                <a:gd name="T5" fmla="*/ 0 h 43"/>
                <a:gd name="T6" fmla="*/ 12 w 12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3">
                  <a:moveTo>
                    <a:pt x="12" y="0"/>
                  </a:moveTo>
                  <a:lnTo>
                    <a:pt x="6" y="43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094446" y="4355196"/>
              <a:ext cx="23813" cy="68263"/>
            </a:xfrm>
            <a:custGeom>
              <a:avLst/>
              <a:gdLst>
                <a:gd name="T0" fmla="*/ 15 w 15"/>
                <a:gd name="T1" fmla="*/ 0 h 43"/>
                <a:gd name="T2" fmla="*/ 9 w 15"/>
                <a:gd name="T3" fmla="*/ 43 h 43"/>
                <a:gd name="T4" fmla="*/ 0 w 15"/>
                <a:gd name="T5" fmla="*/ 0 h 43"/>
                <a:gd name="T6" fmla="*/ 15 w 1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3">
                  <a:moveTo>
                    <a:pt x="15" y="0"/>
                  </a:moveTo>
                  <a:lnTo>
                    <a:pt x="9" y="43"/>
                  </a:lnTo>
                  <a:lnTo>
                    <a:pt x="0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072885" y="4334429"/>
              <a:ext cx="25400" cy="68263"/>
            </a:xfrm>
            <a:custGeom>
              <a:avLst/>
              <a:gdLst>
                <a:gd name="T0" fmla="*/ 16 w 16"/>
                <a:gd name="T1" fmla="*/ 0 h 43"/>
                <a:gd name="T2" fmla="*/ 10 w 16"/>
                <a:gd name="T3" fmla="*/ 43 h 43"/>
                <a:gd name="T4" fmla="*/ 0 w 16"/>
                <a:gd name="T5" fmla="*/ 0 h 43"/>
                <a:gd name="T6" fmla="*/ 16 w 16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43">
                  <a:moveTo>
                    <a:pt x="16" y="0"/>
                  </a:moveTo>
                  <a:lnTo>
                    <a:pt x="10" y="43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 rot="2700000">
              <a:off x="5362748" y="4098321"/>
              <a:ext cx="42863" cy="120650"/>
            </a:xfrm>
            <a:custGeom>
              <a:avLst/>
              <a:gdLst>
                <a:gd name="T0" fmla="*/ 0 w 9"/>
                <a:gd name="T1" fmla="*/ 0 h 25"/>
                <a:gd name="T2" fmla="*/ 0 w 9"/>
                <a:gd name="T3" fmla="*/ 25 h 25"/>
                <a:gd name="T4" fmla="*/ 9 w 9"/>
                <a:gd name="T5" fmla="*/ 25 h 25"/>
                <a:gd name="T6" fmla="*/ 0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0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6" y="5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 rot="2700000">
              <a:off x="5314247" y="4050614"/>
              <a:ext cx="44450" cy="120650"/>
            </a:xfrm>
            <a:custGeom>
              <a:avLst/>
              <a:gdLst>
                <a:gd name="T0" fmla="*/ 9 w 9"/>
                <a:gd name="T1" fmla="*/ 0 h 25"/>
                <a:gd name="T2" fmla="*/ 9 w 9"/>
                <a:gd name="T3" fmla="*/ 25 h 25"/>
                <a:gd name="T4" fmla="*/ 0 w 9"/>
                <a:gd name="T5" fmla="*/ 25 h 25"/>
                <a:gd name="T6" fmla="*/ 9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4" y="5"/>
                    <a:pt x="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 rot="2700000">
              <a:off x="5391383" y="2726765"/>
              <a:ext cx="1403350" cy="1403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8255089" y="2307930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255088" y="1938598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95086" y="2307930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388868" y="1938598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255089" y="3948016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255088" y="357868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95086" y="3948016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388868" y="357868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1" name="Freeform 36"/>
          <p:cNvSpPr>
            <a:spLocks noEditPoints="1"/>
          </p:cNvSpPr>
          <p:nvPr/>
        </p:nvSpPr>
        <p:spPr bwMode="auto">
          <a:xfrm>
            <a:off x="5722429" y="3030808"/>
            <a:ext cx="747142" cy="75207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1998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316412" y="2291216"/>
            <a:ext cx="3554413" cy="3465514"/>
            <a:chOff x="4316412" y="1855787"/>
            <a:chExt cx="3554413" cy="346551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422900" y="4210050"/>
              <a:ext cx="1228725" cy="987425"/>
            </a:xfrm>
            <a:custGeom>
              <a:avLst/>
              <a:gdLst>
                <a:gd name="T0" fmla="*/ 249 w 249"/>
                <a:gd name="T1" fmla="*/ 2 h 200"/>
                <a:gd name="T2" fmla="*/ 213 w 249"/>
                <a:gd name="T3" fmla="*/ 0 h 200"/>
                <a:gd name="T4" fmla="*/ 61 w 249"/>
                <a:gd name="T5" fmla="*/ 1 h 200"/>
                <a:gd name="T6" fmla="*/ 61 w 249"/>
                <a:gd name="T7" fmla="*/ 0 h 200"/>
                <a:gd name="T8" fmla="*/ 14 w 249"/>
                <a:gd name="T9" fmla="*/ 5 h 200"/>
                <a:gd name="T10" fmla="*/ 0 w 249"/>
                <a:gd name="T11" fmla="*/ 188 h 200"/>
                <a:gd name="T12" fmla="*/ 64 w 249"/>
                <a:gd name="T13" fmla="*/ 197 h 200"/>
                <a:gd name="T14" fmla="*/ 214 w 249"/>
                <a:gd name="T15" fmla="*/ 200 h 200"/>
                <a:gd name="T16" fmla="*/ 245 w 249"/>
                <a:gd name="T17" fmla="*/ 198 h 200"/>
                <a:gd name="T18" fmla="*/ 249 w 249"/>
                <a:gd name="T19" fmla="*/ 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200">
                  <a:moveTo>
                    <a:pt x="249" y="2"/>
                  </a:moveTo>
                  <a:cubicBezTo>
                    <a:pt x="213" y="0"/>
                    <a:pt x="213" y="0"/>
                    <a:pt x="213" y="0"/>
                  </a:cubicBezTo>
                  <a:cubicBezTo>
                    <a:pt x="169" y="32"/>
                    <a:pt x="107" y="34"/>
                    <a:pt x="61" y="1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64" y="197"/>
                    <a:pt x="64" y="197"/>
                    <a:pt x="64" y="197"/>
                  </a:cubicBezTo>
                  <a:cubicBezTo>
                    <a:pt x="107" y="168"/>
                    <a:pt x="170" y="168"/>
                    <a:pt x="214" y="200"/>
                  </a:cubicBezTo>
                  <a:cubicBezTo>
                    <a:pt x="215" y="200"/>
                    <a:pt x="245" y="198"/>
                    <a:pt x="245" y="198"/>
                  </a:cubicBezTo>
                  <a:lnTo>
                    <a:pt x="249" y="2"/>
                  </a:lnTo>
                  <a:close/>
                </a:path>
              </a:pathLst>
            </a:custGeom>
            <a:solidFill>
              <a:schemeClr val="accent4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424613" y="3346450"/>
              <a:ext cx="1282700" cy="1382713"/>
            </a:xfrm>
            <a:custGeom>
              <a:avLst/>
              <a:gdLst>
                <a:gd name="T0" fmla="*/ 260 w 260"/>
                <a:gd name="T1" fmla="*/ 57 h 280"/>
                <a:gd name="T2" fmla="*/ 250 w 260"/>
                <a:gd name="T3" fmla="*/ 92 h 280"/>
                <a:gd name="T4" fmla="*/ 206 w 260"/>
                <a:gd name="T5" fmla="*/ 237 h 280"/>
                <a:gd name="T6" fmla="*/ 206 w 260"/>
                <a:gd name="T7" fmla="*/ 237 h 280"/>
                <a:gd name="T8" fmla="*/ 187 w 260"/>
                <a:gd name="T9" fmla="*/ 280 h 280"/>
                <a:gd name="T10" fmla="*/ 0 w 260"/>
                <a:gd name="T11" fmla="*/ 237 h 280"/>
                <a:gd name="T12" fmla="*/ 8 w 260"/>
                <a:gd name="T13" fmla="*/ 177 h 280"/>
                <a:gd name="T14" fmla="*/ 48 w 260"/>
                <a:gd name="T15" fmla="*/ 39 h 280"/>
                <a:gd name="T16" fmla="*/ 50 w 260"/>
                <a:gd name="T17" fmla="*/ 34 h 280"/>
                <a:gd name="T18" fmla="*/ 64 w 260"/>
                <a:gd name="T19" fmla="*/ 0 h 280"/>
                <a:gd name="T20" fmla="*/ 260 w 260"/>
                <a:gd name="T21" fmla="*/ 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0" h="280">
                  <a:moveTo>
                    <a:pt x="260" y="57"/>
                  </a:moveTo>
                  <a:cubicBezTo>
                    <a:pt x="250" y="92"/>
                    <a:pt x="250" y="92"/>
                    <a:pt x="250" y="92"/>
                  </a:cubicBezTo>
                  <a:cubicBezTo>
                    <a:pt x="206" y="124"/>
                    <a:pt x="186" y="183"/>
                    <a:pt x="206" y="237"/>
                  </a:cubicBezTo>
                  <a:cubicBezTo>
                    <a:pt x="206" y="237"/>
                    <a:pt x="206" y="237"/>
                    <a:pt x="206" y="237"/>
                  </a:cubicBezTo>
                  <a:cubicBezTo>
                    <a:pt x="187" y="280"/>
                    <a:pt x="187" y="280"/>
                    <a:pt x="187" y="28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49" y="144"/>
                    <a:pt x="64" y="91"/>
                    <a:pt x="48" y="39"/>
                  </a:cubicBezTo>
                  <a:cubicBezTo>
                    <a:pt x="48" y="38"/>
                    <a:pt x="50" y="34"/>
                    <a:pt x="50" y="34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260" y="5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489450" y="3346450"/>
              <a:ext cx="1277938" cy="1382713"/>
            </a:xfrm>
            <a:custGeom>
              <a:avLst/>
              <a:gdLst>
                <a:gd name="T0" fmla="*/ 0 w 259"/>
                <a:gd name="T1" fmla="*/ 57 h 280"/>
                <a:gd name="T2" fmla="*/ 10 w 259"/>
                <a:gd name="T3" fmla="*/ 92 h 280"/>
                <a:gd name="T4" fmla="*/ 53 w 259"/>
                <a:gd name="T5" fmla="*/ 237 h 280"/>
                <a:gd name="T6" fmla="*/ 53 w 259"/>
                <a:gd name="T7" fmla="*/ 237 h 280"/>
                <a:gd name="T8" fmla="*/ 72 w 259"/>
                <a:gd name="T9" fmla="*/ 280 h 280"/>
                <a:gd name="T10" fmla="*/ 259 w 259"/>
                <a:gd name="T11" fmla="*/ 237 h 280"/>
                <a:gd name="T12" fmla="*/ 250 w 259"/>
                <a:gd name="T13" fmla="*/ 177 h 280"/>
                <a:gd name="T14" fmla="*/ 210 w 259"/>
                <a:gd name="T15" fmla="*/ 36 h 280"/>
                <a:gd name="T16" fmla="*/ 210 w 259"/>
                <a:gd name="T17" fmla="*/ 34 h 280"/>
                <a:gd name="T18" fmla="*/ 196 w 259"/>
                <a:gd name="T19" fmla="*/ 0 h 280"/>
                <a:gd name="T20" fmla="*/ 0 w 259"/>
                <a:gd name="T21" fmla="*/ 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9" h="280">
                  <a:moveTo>
                    <a:pt x="0" y="57"/>
                  </a:moveTo>
                  <a:cubicBezTo>
                    <a:pt x="10" y="92"/>
                    <a:pt x="10" y="92"/>
                    <a:pt x="10" y="92"/>
                  </a:cubicBezTo>
                  <a:cubicBezTo>
                    <a:pt x="54" y="124"/>
                    <a:pt x="73" y="183"/>
                    <a:pt x="53" y="237"/>
                  </a:cubicBezTo>
                  <a:cubicBezTo>
                    <a:pt x="53" y="237"/>
                    <a:pt x="53" y="237"/>
                    <a:pt x="53" y="237"/>
                  </a:cubicBezTo>
                  <a:cubicBezTo>
                    <a:pt x="72" y="280"/>
                    <a:pt x="72" y="280"/>
                    <a:pt x="72" y="280"/>
                  </a:cubicBezTo>
                  <a:cubicBezTo>
                    <a:pt x="259" y="237"/>
                    <a:pt x="259" y="237"/>
                    <a:pt x="259" y="237"/>
                  </a:cubicBezTo>
                  <a:cubicBezTo>
                    <a:pt x="250" y="177"/>
                    <a:pt x="250" y="177"/>
                    <a:pt x="250" y="177"/>
                  </a:cubicBezTo>
                  <a:cubicBezTo>
                    <a:pt x="208" y="144"/>
                    <a:pt x="194" y="88"/>
                    <a:pt x="210" y="36"/>
                  </a:cubicBezTo>
                  <a:cubicBezTo>
                    <a:pt x="210" y="36"/>
                    <a:pt x="210" y="34"/>
                    <a:pt x="210" y="34"/>
                  </a:cubicBezTo>
                  <a:cubicBezTo>
                    <a:pt x="196" y="0"/>
                    <a:pt x="196" y="0"/>
                    <a:pt x="196" y="0"/>
                  </a:cubicBezTo>
                  <a:lnTo>
                    <a:pt x="0" y="57"/>
                  </a:lnTo>
                  <a:close/>
                </a:path>
              </a:pathLst>
            </a:custGeom>
            <a:solidFill>
              <a:schemeClr val="accent5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746625" y="2162175"/>
              <a:ext cx="1509713" cy="1509713"/>
            </a:xfrm>
            <a:custGeom>
              <a:avLst/>
              <a:gdLst>
                <a:gd name="T0" fmla="*/ 184 w 306"/>
                <a:gd name="T1" fmla="*/ 0 h 306"/>
                <a:gd name="T2" fmla="*/ 155 w 306"/>
                <a:gd name="T3" fmla="*/ 21 h 306"/>
                <a:gd name="T4" fmla="*/ 34 w 306"/>
                <a:gd name="T5" fmla="*/ 113 h 306"/>
                <a:gd name="T6" fmla="*/ 34 w 306"/>
                <a:gd name="T7" fmla="*/ 113 h 306"/>
                <a:gd name="T8" fmla="*/ 0 w 306"/>
                <a:gd name="T9" fmla="*/ 145 h 306"/>
                <a:gd name="T10" fmla="*/ 105 w 306"/>
                <a:gd name="T11" fmla="*/ 306 h 306"/>
                <a:gd name="T12" fmla="*/ 158 w 306"/>
                <a:gd name="T13" fmla="*/ 276 h 306"/>
                <a:gd name="T14" fmla="*/ 278 w 306"/>
                <a:gd name="T15" fmla="*/ 189 h 306"/>
                <a:gd name="T16" fmla="*/ 278 w 306"/>
                <a:gd name="T17" fmla="*/ 189 h 306"/>
                <a:gd name="T18" fmla="*/ 306 w 306"/>
                <a:gd name="T19" fmla="*/ 164 h 306"/>
                <a:gd name="T20" fmla="*/ 184 w 306"/>
                <a:gd name="T2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6" h="306">
                  <a:moveTo>
                    <a:pt x="184" y="0"/>
                  </a:moveTo>
                  <a:cubicBezTo>
                    <a:pt x="155" y="21"/>
                    <a:pt x="155" y="21"/>
                    <a:pt x="155" y="21"/>
                  </a:cubicBezTo>
                  <a:cubicBezTo>
                    <a:pt x="140" y="74"/>
                    <a:pt x="92" y="113"/>
                    <a:pt x="34" y="113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58" y="276"/>
                    <a:pt x="158" y="276"/>
                    <a:pt x="158" y="276"/>
                  </a:cubicBezTo>
                  <a:cubicBezTo>
                    <a:pt x="175" y="225"/>
                    <a:pt x="222" y="189"/>
                    <a:pt x="278" y="189"/>
                  </a:cubicBezTo>
                  <a:cubicBezTo>
                    <a:pt x="278" y="189"/>
                    <a:pt x="278" y="189"/>
                    <a:pt x="278" y="189"/>
                  </a:cubicBezTo>
                  <a:cubicBezTo>
                    <a:pt x="306" y="164"/>
                    <a:pt x="306" y="164"/>
                    <a:pt x="306" y="164"/>
                  </a:cubicBezTo>
                  <a:lnTo>
                    <a:pt x="184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935663" y="2162175"/>
              <a:ext cx="1511300" cy="1509713"/>
            </a:xfrm>
            <a:custGeom>
              <a:avLst/>
              <a:gdLst>
                <a:gd name="T0" fmla="*/ 122 w 306"/>
                <a:gd name="T1" fmla="*/ 0 h 306"/>
                <a:gd name="T2" fmla="*/ 151 w 306"/>
                <a:gd name="T3" fmla="*/ 22 h 306"/>
                <a:gd name="T4" fmla="*/ 272 w 306"/>
                <a:gd name="T5" fmla="*/ 113 h 306"/>
                <a:gd name="T6" fmla="*/ 273 w 306"/>
                <a:gd name="T7" fmla="*/ 113 h 306"/>
                <a:gd name="T8" fmla="*/ 306 w 306"/>
                <a:gd name="T9" fmla="*/ 146 h 306"/>
                <a:gd name="T10" fmla="*/ 201 w 306"/>
                <a:gd name="T11" fmla="*/ 306 h 306"/>
                <a:gd name="T12" fmla="*/ 146 w 306"/>
                <a:gd name="T13" fmla="*/ 277 h 306"/>
                <a:gd name="T14" fmla="*/ 29 w 306"/>
                <a:gd name="T15" fmla="*/ 189 h 306"/>
                <a:gd name="T16" fmla="*/ 28 w 306"/>
                <a:gd name="T17" fmla="*/ 189 h 306"/>
                <a:gd name="T18" fmla="*/ 0 w 306"/>
                <a:gd name="T19" fmla="*/ 165 h 306"/>
                <a:gd name="T20" fmla="*/ 122 w 306"/>
                <a:gd name="T2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6" h="306">
                  <a:moveTo>
                    <a:pt x="122" y="0"/>
                  </a:moveTo>
                  <a:cubicBezTo>
                    <a:pt x="151" y="22"/>
                    <a:pt x="151" y="22"/>
                    <a:pt x="151" y="22"/>
                  </a:cubicBezTo>
                  <a:cubicBezTo>
                    <a:pt x="166" y="74"/>
                    <a:pt x="215" y="113"/>
                    <a:pt x="272" y="113"/>
                  </a:cubicBezTo>
                  <a:cubicBezTo>
                    <a:pt x="272" y="113"/>
                    <a:pt x="273" y="113"/>
                    <a:pt x="273" y="113"/>
                  </a:cubicBezTo>
                  <a:cubicBezTo>
                    <a:pt x="306" y="146"/>
                    <a:pt x="306" y="146"/>
                    <a:pt x="306" y="146"/>
                  </a:cubicBezTo>
                  <a:cubicBezTo>
                    <a:pt x="201" y="306"/>
                    <a:pt x="201" y="306"/>
                    <a:pt x="201" y="306"/>
                  </a:cubicBezTo>
                  <a:cubicBezTo>
                    <a:pt x="146" y="277"/>
                    <a:pt x="146" y="277"/>
                    <a:pt x="146" y="277"/>
                  </a:cubicBezTo>
                  <a:cubicBezTo>
                    <a:pt x="130" y="226"/>
                    <a:pt x="84" y="189"/>
                    <a:pt x="29" y="189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0" y="165"/>
                    <a:pt x="0" y="165"/>
                    <a:pt x="0" y="165"/>
                  </a:cubicBezTo>
                  <a:lnTo>
                    <a:pt x="12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5303838" y="2917825"/>
              <a:ext cx="1589088" cy="15890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6226175" y="4081463"/>
              <a:ext cx="1244600" cy="12398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6321425" y="4170363"/>
              <a:ext cx="1055688" cy="1062038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4725988" y="4081463"/>
              <a:ext cx="1239838" cy="12398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4814888" y="4170363"/>
              <a:ext cx="1062038" cy="1062038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5476875" y="1855787"/>
              <a:ext cx="1243013" cy="1244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5570538" y="1949450"/>
              <a:ext cx="1055688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6626225" y="2714625"/>
              <a:ext cx="1244600" cy="1244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6719888" y="2808288"/>
              <a:ext cx="1057275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4316412" y="2714625"/>
              <a:ext cx="1239838" cy="12446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4405313" y="2808288"/>
              <a:ext cx="1062038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8255089" y="3396712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255088" y="302738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95086" y="3396712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88868" y="302738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707314" y="4989866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707313" y="462053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113039" y="4989866"/>
            <a:ext cx="3376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06821" y="462053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Freeform 41"/>
          <p:cNvSpPr>
            <a:spLocks noEditPoints="1"/>
          </p:cNvSpPr>
          <p:nvPr/>
        </p:nvSpPr>
        <p:spPr bwMode="auto">
          <a:xfrm>
            <a:off x="4676708" y="3514029"/>
            <a:ext cx="527096" cy="53057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9"/>
          <p:cNvSpPr>
            <a:spLocks noEditPoints="1"/>
          </p:cNvSpPr>
          <p:nvPr/>
        </p:nvSpPr>
        <p:spPr bwMode="auto">
          <a:xfrm>
            <a:off x="5083229" y="4875708"/>
            <a:ext cx="525356" cy="53057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Freeform 36"/>
          <p:cNvSpPr>
            <a:spLocks noEditPoints="1"/>
          </p:cNvSpPr>
          <p:nvPr/>
        </p:nvSpPr>
        <p:spPr bwMode="auto">
          <a:xfrm>
            <a:off x="6581776" y="4883248"/>
            <a:ext cx="527096" cy="53057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2"/>
          <p:cNvSpPr>
            <a:spLocks noEditPoints="1"/>
          </p:cNvSpPr>
          <p:nvPr/>
        </p:nvSpPr>
        <p:spPr bwMode="auto">
          <a:xfrm>
            <a:off x="6989015" y="3501628"/>
            <a:ext cx="527096" cy="52883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 rot="18992324">
            <a:off x="5744044" y="2568709"/>
            <a:ext cx="704104" cy="690020"/>
            <a:chOff x="5051453" y="3960803"/>
            <a:chExt cx="469328" cy="459939"/>
          </a:xfrm>
          <a:solidFill>
            <a:schemeClr val="bg1"/>
          </a:solidFill>
        </p:grpSpPr>
        <p:sp>
          <p:nvSpPr>
            <p:cNvPr id="35" name="Freeform 34"/>
            <p:cNvSpPr>
              <a:spLocks noEditPoints="1"/>
            </p:cNvSpPr>
            <p:nvPr/>
          </p:nvSpPr>
          <p:spPr bwMode="auto">
            <a:xfrm rot="2700000">
              <a:off x="5103268" y="3978266"/>
              <a:ext cx="434975" cy="400050"/>
            </a:xfrm>
            <a:custGeom>
              <a:avLst/>
              <a:gdLst>
                <a:gd name="T0" fmla="*/ 90 w 90"/>
                <a:gd name="T1" fmla="*/ 74 h 83"/>
                <a:gd name="T2" fmla="*/ 65 w 90"/>
                <a:gd name="T3" fmla="*/ 46 h 83"/>
                <a:gd name="T4" fmla="*/ 48 w 90"/>
                <a:gd name="T5" fmla="*/ 2 h 83"/>
                <a:gd name="T6" fmla="*/ 45 w 90"/>
                <a:gd name="T7" fmla="*/ 0 h 83"/>
                <a:gd name="T8" fmla="*/ 41 w 90"/>
                <a:gd name="T9" fmla="*/ 2 h 83"/>
                <a:gd name="T10" fmla="*/ 25 w 90"/>
                <a:gd name="T11" fmla="*/ 46 h 83"/>
                <a:gd name="T12" fmla="*/ 0 w 90"/>
                <a:gd name="T13" fmla="*/ 74 h 83"/>
                <a:gd name="T14" fmla="*/ 23 w 90"/>
                <a:gd name="T15" fmla="*/ 74 h 83"/>
                <a:gd name="T16" fmla="*/ 23 w 90"/>
                <a:gd name="T17" fmla="*/ 81 h 83"/>
                <a:gd name="T18" fmla="*/ 23 w 90"/>
                <a:gd name="T19" fmla="*/ 83 h 83"/>
                <a:gd name="T20" fmla="*/ 41 w 90"/>
                <a:gd name="T21" fmla="*/ 83 h 83"/>
                <a:gd name="T22" fmla="*/ 48 w 90"/>
                <a:gd name="T23" fmla="*/ 83 h 83"/>
                <a:gd name="T24" fmla="*/ 67 w 90"/>
                <a:gd name="T25" fmla="*/ 83 h 83"/>
                <a:gd name="T26" fmla="*/ 67 w 90"/>
                <a:gd name="T27" fmla="*/ 81 h 83"/>
                <a:gd name="T28" fmla="*/ 67 w 90"/>
                <a:gd name="T29" fmla="*/ 74 h 83"/>
                <a:gd name="T30" fmla="*/ 90 w 90"/>
                <a:gd name="T31" fmla="*/ 74 h 83"/>
                <a:gd name="T32" fmla="*/ 23 w 90"/>
                <a:gd name="T33" fmla="*/ 70 h 83"/>
                <a:gd name="T34" fmla="*/ 11 w 90"/>
                <a:gd name="T35" fmla="*/ 70 h 83"/>
                <a:gd name="T36" fmla="*/ 24 w 90"/>
                <a:gd name="T37" fmla="*/ 54 h 83"/>
                <a:gd name="T38" fmla="*/ 23 w 90"/>
                <a:gd name="T39" fmla="*/ 70 h 83"/>
                <a:gd name="T40" fmla="*/ 45 w 90"/>
                <a:gd name="T41" fmla="*/ 6 h 83"/>
                <a:gd name="T42" fmla="*/ 61 w 90"/>
                <a:gd name="T43" fmla="*/ 60 h 83"/>
                <a:gd name="T44" fmla="*/ 28 w 90"/>
                <a:gd name="T45" fmla="*/ 60 h 83"/>
                <a:gd name="T46" fmla="*/ 45 w 90"/>
                <a:gd name="T47" fmla="*/ 6 h 83"/>
                <a:gd name="T48" fmla="*/ 48 w 90"/>
                <a:gd name="T49" fmla="*/ 79 h 83"/>
                <a:gd name="T50" fmla="*/ 41 w 90"/>
                <a:gd name="T51" fmla="*/ 79 h 83"/>
                <a:gd name="T52" fmla="*/ 28 w 90"/>
                <a:gd name="T53" fmla="*/ 79 h 83"/>
                <a:gd name="T54" fmla="*/ 28 w 90"/>
                <a:gd name="T55" fmla="*/ 65 h 83"/>
                <a:gd name="T56" fmla="*/ 62 w 90"/>
                <a:gd name="T57" fmla="*/ 65 h 83"/>
                <a:gd name="T58" fmla="*/ 62 w 90"/>
                <a:gd name="T59" fmla="*/ 79 h 83"/>
                <a:gd name="T60" fmla="*/ 48 w 90"/>
                <a:gd name="T61" fmla="*/ 79 h 83"/>
                <a:gd name="T62" fmla="*/ 66 w 90"/>
                <a:gd name="T63" fmla="*/ 54 h 83"/>
                <a:gd name="T64" fmla="*/ 79 w 90"/>
                <a:gd name="T65" fmla="*/ 70 h 83"/>
                <a:gd name="T66" fmla="*/ 67 w 90"/>
                <a:gd name="T67" fmla="*/ 70 h 83"/>
                <a:gd name="T68" fmla="*/ 66 w 90"/>
                <a:gd name="T69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83">
                  <a:moveTo>
                    <a:pt x="90" y="74"/>
                  </a:moveTo>
                  <a:cubicBezTo>
                    <a:pt x="65" y="46"/>
                    <a:pt x="65" y="46"/>
                    <a:pt x="65" y="46"/>
                  </a:cubicBezTo>
                  <a:cubicBezTo>
                    <a:pt x="61" y="18"/>
                    <a:pt x="54" y="6"/>
                    <a:pt x="48" y="2"/>
                  </a:cubicBezTo>
                  <a:cubicBezTo>
                    <a:pt x="47" y="1"/>
                    <a:pt x="46" y="0"/>
                    <a:pt x="45" y="0"/>
                  </a:cubicBezTo>
                  <a:cubicBezTo>
                    <a:pt x="44" y="0"/>
                    <a:pt x="43" y="1"/>
                    <a:pt x="41" y="2"/>
                  </a:cubicBezTo>
                  <a:cubicBezTo>
                    <a:pt x="36" y="6"/>
                    <a:pt x="28" y="18"/>
                    <a:pt x="25" y="4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7"/>
                    <a:pt x="23" y="79"/>
                    <a:pt x="23" y="81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9"/>
                    <a:pt x="67" y="77"/>
                    <a:pt x="67" y="74"/>
                  </a:cubicBezTo>
                  <a:lnTo>
                    <a:pt x="90" y="74"/>
                  </a:lnTo>
                  <a:close/>
                  <a:moveTo>
                    <a:pt x="23" y="70"/>
                  </a:moveTo>
                  <a:cubicBezTo>
                    <a:pt x="11" y="70"/>
                    <a:pt x="11" y="70"/>
                    <a:pt x="11" y="70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9"/>
                    <a:pt x="23" y="64"/>
                    <a:pt x="23" y="70"/>
                  </a:cubicBezTo>
                  <a:close/>
                  <a:moveTo>
                    <a:pt x="45" y="6"/>
                  </a:moveTo>
                  <a:cubicBezTo>
                    <a:pt x="50" y="9"/>
                    <a:pt x="59" y="21"/>
                    <a:pt x="61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31" y="21"/>
                    <a:pt x="40" y="9"/>
                    <a:pt x="45" y="6"/>
                  </a:cubicBezTo>
                  <a:close/>
                  <a:moveTo>
                    <a:pt x="48" y="79"/>
                  </a:moveTo>
                  <a:cubicBezTo>
                    <a:pt x="41" y="79"/>
                    <a:pt x="41" y="79"/>
                    <a:pt x="41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4"/>
                    <a:pt x="28" y="69"/>
                    <a:pt x="28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9"/>
                    <a:pt x="62" y="74"/>
                    <a:pt x="62" y="79"/>
                  </a:cubicBezTo>
                  <a:lnTo>
                    <a:pt x="48" y="79"/>
                  </a:lnTo>
                  <a:close/>
                  <a:moveTo>
                    <a:pt x="66" y="54"/>
                  </a:moveTo>
                  <a:cubicBezTo>
                    <a:pt x="79" y="70"/>
                    <a:pt x="79" y="70"/>
                    <a:pt x="79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6" y="64"/>
                    <a:pt x="66" y="59"/>
                    <a:pt x="66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118550" y="4299999"/>
              <a:ext cx="96838" cy="61913"/>
            </a:xfrm>
            <a:custGeom>
              <a:avLst/>
              <a:gdLst>
                <a:gd name="T0" fmla="*/ 15 w 20"/>
                <a:gd name="T1" fmla="*/ 0 h 13"/>
                <a:gd name="T2" fmla="*/ 15 w 20"/>
                <a:gd name="T3" fmla="*/ 8 h 13"/>
                <a:gd name="T4" fmla="*/ 5 w 20"/>
                <a:gd name="T5" fmla="*/ 8 h 13"/>
                <a:gd name="T6" fmla="*/ 5 w 20"/>
                <a:gd name="T7" fmla="*/ 0 h 13"/>
                <a:gd name="T8" fmla="*/ 0 w 20"/>
                <a:gd name="T9" fmla="*/ 0 h 13"/>
                <a:gd name="T10" fmla="*/ 0 w 20"/>
                <a:gd name="T11" fmla="*/ 9 h 13"/>
                <a:gd name="T12" fmla="*/ 4 w 20"/>
                <a:gd name="T13" fmla="*/ 13 h 13"/>
                <a:gd name="T14" fmla="*/ 15 w 20"/>
                <a:gd name="T15" fmla="*/ 13 h 13"/>
                <a:gd name="T16" fmla="*/ 20 w 20"/>
                <a:gd name="T17" fmla="*/ 9 h 13"/>
                <a:gd name="T18" fmla="*/ 20 w 20"/>
                <a:gd name="T19" fmla="*/ 0 h 13"/>
                <a:gd name="T20" fmla="*/ 15 w 2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3">
                  <a:moveTo>
                    <a:pt x="15" y="0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3"/>
                    <a:pt x="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8" y="13"/>
                    <a:pt x="20" y="11"/>
                    <a:pt x="20" y="9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118716" y="4377085"/>
              <a:ext cx="19050" cy="68263"/>
            </a:xfrm>
            <a:custGeom>
              <a:avLst/>
              <a:gdLst>
                <a:gd name="T0" fmla="*/ 12 w 12"/>
                <a:gd name="T1" fmla="*/ 0 h 43"/>
                <a:gd name="T2" fmla="*/ 6 w 12"/>
                <a:gd name="T3" fmla="*/ 43 h 43"/>
                <a:gd name="T4" fmla="*/ 0 w 12"/>
                <a:gd name="T5" fmla="*/ 0 h 43"/>
                <a:gd name="T6" fmla="*/ 12 w 12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3">
                  <a:moveTo>
                    <a:pt x="12" y="0"/>
                  </a:moveTo>
                  <a:lnTo>
                    <a:pt x="6" y="43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 rot="2700000">
              <a:off x="5094446" y="4355196"/>
              <a:ext cx="23813" cy="68263"/>
            </a:xfrm>
            <a:custGeom>
              <a:avLst/>
              <a:gdLst>
                <a:gd name="T0" fmla="*/ 15 w 15"/>
                <a:gd name="T1" fmla="*/ 0 h 43"/>
                <a:gd name="T2" fmla="*/ 9 w 15"/>
                <a:gd name="T3" fmla="*/ 43 h 43"/>
                <a:gd name="T4" fmla="*/ 0 w 15"/>
                <a:gd name="T5" fmla="*/ 0 h 43"/>
                <a:gd name="T6" fmla="*/ 15 w 1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3">
                  <a:moveTo>
                    <a:pt x="15" y="0"/>
                  </a:moveTo>
                  <a:lnTo>
                    <a:pt x="9" y="43"/>
                  </a:lnTo>
                  <a:lnTo>
                    <a:pt x="0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 rot="2700000">
              <a:off x="5072885" y="4334429"/>
              <a:ext cx="25400" cy="68263"/>
            </a:xfrm>
            <a:custGeom>
              <a:avLst/>
              <a:gdLst>
                <a:gd name="T0" fmla="*/ 16 w 16"/>
                <a:gd name="T1" fmla="*/ 0 h 43"/>
                <a:gd name="T2" fmla="*/ 10 w 16"/>
                <a:gd name="T3" fmla="*/ 43 h 43"/>
                <a:gd name="T4" fmla="*/ 0 w 16"/>
                <a:gd name="T5" fmla="*/ 0 h 43"/>
                <a:gd name="T6" fmla="*/ 16 w 16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43">
                  <a:moveTo>
                    <a:pt x="16" y="0"/>
                  </a:moveTo>
                  <a:lnTo>
                    <a:pt x="10" y="43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 rot="2700000">
              <a:off x="5362748" y="4098321"/>
              <a:ext cx="42863" cy="120650"/>
            </a:xfrm>
            <a:custGeom>
              <a:avLst/>
              <a:gdLst>
                <a:gd name="T0" fmla="*/ 0 w 9"/>
                <a:gd name="T1" fmla="*/ 0 h 25"/>
                <a:gd name="T2" fmla="*/ 0 w 9"/>
                <a:gd name="T3" fmla="*/ 25 h 25"/>
                <a:gd name="T4" fmla="*/ 9 w 9"/>
                <a:gd name="T5" fmla="*/ 25 h 25"/>
                <a:gd name="T6" fmla="*/ 0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0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6" y="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 rot="2700000">
              <a:off x="5314247" y="4050614"/>
              <a:ext cx="44450" cy="120650"/>
            </a:xfrm>
            <a:custGeom>
              <a:avLst/>
              <a:gdLst>
                <a:gd name="T0" fmla="*/ 9 w 9"/>
                <a:gd name="T1" fmla="*/ 0 h 25"/>
                <a:gd name="T2" fmla="*/ 9 w 9"/>
                <a:gd name="T3" fmla="*/ 25 h 25"/>
                <a:gd name="T4" fmla="*/ 0 w 9"/>
                <a:gd name="T5" fmla="*/ 25 h 25"/>
                <a:gd name="T6" fmla="*/ 9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4" y="5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4761649" y="1652138"/>
            <a:ext cx="26853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350809" y="1281655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899053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3603626" y="2146300"/>
            <a:ext cx="4992688" cy="4559300"/>
            <a:chOff x="3603626" y="2146300"/>
            <a:chExt cx="4992688" cy="4559300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795838" y="4283075"/>
              <a:ext cx="1468438" cy="468313"/>
            </a:xfrm>
            <a:custGeom>
              <a:avLst/>
              <a:gdLst>
                <a:gd name="T0" fmla="*/ 0 w 339"/>
                <a:gd name="T1" fmla="*/ 28 h 108"/>
                <a:gd name="T2" fmla="*/ 26 w 339"/>
                <a:gd name="T3" fmla="*/ 30 h 108"/>
                <a:gd name="T4" fmla="*/ 0 w 339"/>
                <a:gd name="T5" fmla="*/ 28 h 108"/>
                <a:gd name="T6" fmla="*/ 330 w 339"/>
                <a:gd name="T7" fmla="*/ 108 h 108"/>
                <a:gd name="T8" fmla="*/ 250 w 339"/>
                <a:gd name="T9" fmla="*/ 62 h 108"/>
                <a:gd name="T10" fmla="*/ 204 w 339"/>
                <a:gd name="T11" fmla="*/ 62 h 108"/>
                <a:gd name="T12" fmla="*/ 165 w 339"/>
                <a:gd name="T13" fmla="*/ 0 h 108"/>
                <a:gd name="T14" fmla="*/ 325 w 339"/>
                <a:gd name="T15" fmla="*/ 62 h 108"/>
                <a:gd name="T16" fmla="*/ 279 w 339"/>
                <a:gd name="T17" fmla="*/ 62 h 108"/>
                <a:gd name="T18" fmla="*/ 339 w 339"/>
                <a:gd name="T19" fmla="*/ 102 h 108"/>
                <a:gd name="T20" fmla="*/ 330 w 339"/>
                <a:gd name="T21" fmla="*/ 108 h 108"/>
                <a:gd name="T22" fmla="*/ 18 w 339"/>
                <a:gd name="T23" fmla="*/ 34 h 108"/>
                <a:gd name="T24" fmla="*/ 13 w 339"/>
                <a:gd name="T25" fmla="*/ 29 h 108"/>
                <a:gd name="T26" fmla="*/ 12 w 339"/>
                <a:gd name="T27" fmla="*/ 27 h 108"/>
                <a:gd name="T28" fmla="*/ 5 w 339"/>
                <a:gd name="T29" fmla="*/ 28 h 108"/>
                <a:gd name="T30" fmla="*/ 12 w 339"/>
                <a:gd name="T31" fmla="*/ 33 h 108"/>
                <a:gd name="T32" fmla="*/ 18 w 339"/>
                <a:gd name="T33" fmla="*/ 34 h 108"/>
                <a:gd name="T34" fmla="*/ 183 w 339"/>
                <a:gd name="T35" fmla="*/ 84 h 108"/>
                <a:gd name="T36" fmla="*/ 182 w 339"/>
                <a:gd name="T37" fmla="*/ 84 h 108"/>
                <a:gd name="T38" fmla="*/ 184 w 339"/>
                <a:gd name="T39" fmla="*/ 84 h 108"/>
                <a:gd name="T40" fmla="*/ 183 w 339"/>
                <a:gd name="T41" fmla="*/ 8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9" h="108">
                  <a:moveTo>
                    <a:pt x="0" y="28"/>
                  </a:moveTo>
                  <a:cubicBezTo>
                    <a:pt x="0" y="28"/>
                    <a:pt x="13" y="29"/>
                    <a:pt x="26" y="30"/>
                  </a:cubicBezTo>
                  <a:cubicBezTo>
                    <a:pt x="0" y="28"/>
                    <a:pt x="0" y="28"/>
                    <a:pt x="0" y="28"/>
                  </a:cubicBezTo>
                  <a:close/>
                  <a:moveTo>
                    <a:pt x="330" y="108"/>
                  </a:moveTo>
                  <a:cubicBezTo>
                    <a:pt x="250" y="62"/>
                    <a:pt x="250" y="62"/>
                    <a:pt x="250" y="62"/>
                  </a:cubicBezTo>
                  <a:cubicBezTo>
                    <a:pt x="204" y="62"/>
                    <a:pt x="204" y="62"/>
                    <a:pt x="204" y="62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279" y="62"/>
                    <a:pt x="279" y="62"/>
                    <a:pt x="279" y="62"/>
                  </a:cubicBezTo>
                  <a:cubicBezTo>
                    <a:pt x="339" y="102"/>
                    <a:pt x="339" y="102"/>
                    <a:pt x="339" y="102"/>
                  </a:cubicBezTo>
                  <a:cubicBezTo>
                    <a:pt x="330" y="108"/>
                    <a:pt x="330" y="108"/>
                    <a:pt x="330" y="108"/>
                  </a:cubicBezTo>
                  <a:close/>
                  <a:moveTo>
                    <a:pt x="18" y="34"/>
                  </a:moveTo>
                  <a:cubicBezTo>
                    <a:pt x="16" y="32"/>
                    <a:pt x="14" y="31"/>
                    <a:pt x="13" y="29"/>
                  </a:cubicBezTo>
                  <a:cubicBezTo>
                    <a:pt x="12" y="28"/>
                    <a:pt x="12" y="28"/>
                    <a:pt x="12" y="27"/>
                  </a:cubicBezTo>
                  <a:cubicBezTo>
                    <a:pt x="8" y="27"/>
                    <a:pt x="5" y="27"/>
                    <a:pt x="5" y="28"/>
                  </a:cubicBezTo>
                  <a:cubicBezTo>
                    <a:pt x="3" y="28"/>
                    <a:pt x="8" y="31"/>
                    <a:pt x="12" y="33"/>
                  </a:cubicBezTo>
                  <a:cubicBezTo>
                    <a:pt x="14" y="33"/>
                    <a:pt x="16" y="34"/>
                    <a:pt x="18" y="34"/>
                  </a:cubicBezTo>
                  <a:close/>
                  <a:moveTo>
                    <a:pt x="183" y="84"/>
                  </a:moveTo>
                  <a:cubicBezTo>
                    <a:pt x="182" y="84"/>
                    <a:pt x="182" y="84"/>
                    <a:pt x="182" y="84"/>
                  </a:cubicBezTo>
                  <a:cubicBezTo>
                    <a:pt x="184" y="84"/>
                    <a:pt x="184" y="84"/>
                    <a:pt x="184" y="84"/>
                  </a:cubicBezTo>
                  <a:lnTo>
                    <a:pt x="183" y="84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013326" y="2744788"/>
              <a:ext cx="2147888" cy="1212850"/>
            </a:xfrm>
            <a:custGeom>
              <a:avLst/>
              <a:gdLst>
                <a:gd name="T0" fmla="*/ 408 w 496"/>
                <a:gd name="T1" fmla="*/ 49 h 280"/>
                <a:gd name="T2" fmla="*/ 408 w 496"/>
                <a:gd name="T3" fmla="*/ 230 h 280"/>
                <a:gd name="T4" fmla="*/ 88 w 496"/>
                <a:gd name="T5" fmla="*/ 230 h 280"/>
                <a:gd name="T6" fmla="*/ 88 w 496"/>
                <a:gd name="T7" fmla="*/ 49 h 280"/>
                <a:gd name="T8" fmla="*/ 408 w 496"/>
                <a:gd name="T9" fmla="*/ 4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6" h="280">
                  <a:moveTo>
                    <a:pt x="408" y="49"/>
                  </a:moveTo>
                  <a:cubicBezTo>
                    <a:pt x="496" y="99"/>
                    <a:pt x="496" y="180"/>
                    <a:pt x="408" y="230"/>
                  </a:cubicBezTo>
                  <a:cubicBezTo>
                    <a:pt x="319" y="280"/>
                    <a:pt x="176" y="280"/>
                    <a:pt x="88" y="230"/>
                  </a:cubicBezTo>
                  <a:cubicBezTo>
                    <a:pt x="0" y="180"/>
                    <a:pt x="0" y="99"/>
                    <a:pt x="88" y="49"/>
                  </a:cubicBezTo>
                  <a:cubicBezTo>
                    <a:pt x="176" y="0"/>
                    <a:pt x="319" y="0"/>
                    <a:pt x="408" y="49"/>
                  </a:cubicBezTo>
                  <a:close/>
                </a:path>
              </a:pathLst>
            </a:custGeom>
            <a:solidFill>
              <a:srgbClr val="EC8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603626" y="3711575"/>
              <a:ext cx="4992688" cy="2994025"/>
            </a:xfrm>
            <a:custGeom>
              <a:avLst/>
              <a:gdLst>
                <a:gd name="T0" fmla="*/ 947 w 1152"/>
                <a:gd name="T1" fmla="*/ 123 h 691"/>
                <a:gd name="T2" fmla="*/ 947 w 1152"/>
                <a:gd name="T3" fmla="*/ 568 h 691"/>
                <a:gd name="T4" fmla="*/ 205 w 1152"/>
                <a:gd name="T5" fmla="*/ 568 h 691"/>
                <a:gd name="T6" fmla="*/ 205 w 1152"/>
                <a:gd name="T7" fmla="*/ 123 h 691"/>
                <a:gd name="T8" fmla="*/ 947 w 1152"/>
                <a:gd name="T9" fmla="*/ 123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691">
                  <a:moveTo>
                    <a:pt x="947" y="123"/>
                  </a:moveTo>
                  <a:cubicBezTo>
                    <a:pt x="1152" y="246"/>
                    <a:pt x="1152" y="445"/>
                    <a:pt x="947" y="568"/>
                  </a:cubicBezTo>
                  <a:cubicBezTo>
                    <a:pt x="742" y="691"/>
                    <a:pt x="410" y="691"/>
                    <a:pt x="205" y="568"/>
                  </a:cubicBezTo>
                  <a:cubicBezTo>
                    <a:pt x="0" y="445"/>
                    <a:pt x="0" y="246"/>
                    <a:pt x="205" y="123"/>
                  </a:cubicBezTo>
                  <a:cubicBezTo>
                    <a:pt x="410" y="0"/>
                    <a:pt x="742" y="0"/>
                    <a:pt x="947" y="12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3825876" y="4598988"/>
              <a:ext cx="4545013" cy="63341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603626" y="3125788"/>
              <a:ext cx="4992688" cy="2994025"/>
            </a:xfrm>
            <a:custGeom>
              <a:avLst/>
              <a:gdLst>
                <a:gd name="T0" fmla="*/ 947 w 1152"/>
                <a:gd name="T1" fmla="*/ 123 h 691"/>
                <a:gd name="T2" fmla="*/ 947 w 1152"/>
                <a:gd name="T3" fmla="*/ 568 h 691"/>
                <a:gd name="T4" fmla="*/ 205 w 1152"/>
                <a:gd name="T5" fmla="*/ 568 h 691"/>
                <a:gd name="T6" fmla="*/ 205 w 1152"/>
                <a:gd name="T7" fmla="*/ 123 h 691"/>
                <a:gd name="T8" fmla="*/ 947 w 1152"/>
                <a:gd name="T9" fmla="*/ 123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691">
                  <a:moveTo>
                    <a:pt x="947" y="123"/>
                  </a:moveTo>
                  <a:cubicBezTo>
                    <a:pt x="1152" y="245"/>
                    <a:pt x="1152" y="445"/>
                    <a:pt x="947" y="568"/>
                  </a:cubicBezTo>
                  <a:cubicBezTo>
                    <a:pt x="742" y="691"/>
                    <a:pt x="410" y="691"/>
                    <a:pt x="205" y="568"/>
                  </a:cubicBezTo>
                  <a:cubicBezTo>
                    <a:pt x="0" y="445"/>
                    <a:pt x="0" y="245"/>
                    <a:pt x="205" y="123"/>
                  </a:cubicBezTo>
                  <a:cubicBezTo>
                    <a:pt x="410" y="0"/>
                    <a:pt x="742" y="0"/>
                    <a:pt x="947" y="12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13288" y="3230563"/>
              <a:ext cx="3489325" cy="1971675"/>
            </a:xfrm>
            <a:custGeom>
              <a:avLst/>
              <a:gdLst>
                <a:gd name="T0" fmla="*/ 661 w 805"/>
                <a:gd name="T1" fmla="*/ 81 h 455"/>
                <a:gd name="T2" fmla="*/ 661 w 805"/>
                <a:gd name="T3" fmla="*/ 374 h 455"/>
                <a:gd name="T4" fmla="*/ 143 w 805"/>
                <a:gd name="T5" fmla="*/ 374 h 455"/>
                <a:gd name="T6" fmla="*/ 143 w 805"/>
                <a:gd name="T7" fmla="*/ 81 h 455"/>
                <a:gd name="T8" fmla="*/ 661 w 805"/>
                <a:gd name="T9" fmla="*/ 81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455">
                  <a:moveTo>
                    <a:pt x="661" y="81"/>
                  </a:moveTo>
                  <a:cubicBezTo>
                    <a:pt x="805" y="162"/>
                    <a:pt x="805" y="293"/>
                    <a:pt x="661" y="374"/>
                  </a:cubicBezTo>
                  <a:cubicBezTo>
                    <a:pt x="518" y="455"/>
                    <a:pt x="286" y="455"/>
                    <a:pt x="143" y="374"/>
                  </a:cubicBezTo>
                  <a:cubicBezTo>
                    <a:pt x="0" y="293"/>
                    <a:pt x="0" y="162"/>
                    <a:pt x="143" y="81"/>
                  </a:cubicBezTo>
                  <a:cubicBezTo>
                    <a:pt x="286" y="0"/>
                    <a:pt x="518" y="0"/>
                    <a:pt x="661" y="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868863" y="3616325"/>
              <a:ext cx="3176588" cy="6318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713288" y="2640013"/>
              <a:ext cx="3489325" cy="1971675"/>
            </a:xfrm>
            <a:custGeom>
              <a:avLst/>
              <a:gdLst>
                <a:gd name="T0" fmla="*/ 661 w 805"/>
                <a:gd name="T1" fmla="*/ 81 h 455"/>
                <a:gd name="T2" fmla="*/ 661 w 805"/>
                <a:gd name="T3" fmla="*/ 374 h 455"/>
                <a:gd name="T4" fmla="*/ 143 w 805"/>
                <a:gd name="T5" fmla="*/ 374 h 455"/>
                <a:gd name="T6" fmla="*/ 143 w 805"/>
                <a:gd name="T7" fmla="*/ 81 h 455"/>
                <a:gd name="T8" fmla="*/ 661 w 805"/>
                <a:gd name="T9" fmla="*/ 81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455">
                  <a:moveTo>
                    <a:pt x="661" y="81"/>
                  </a:moveTo>
                  <a:cubicBezTo>
                    <a:pt x="805" y="162"/>
                    <a:pt x="805" y="293"/>
                    <a:pt x="661" y="374"/>
                  </a:cubicBezTo>
                  <a:cubicBezTo>
                    <a:pt x="518" y="455"/>
                    <a:pt x="286" y="455"/>
                    <a:pt x="143" y="374"/>
                  </a:cubicBezTo>
                  <a:cubicBezTo>
                    <a:pt x="0" y="293"/>
                    <a:pt x="0" y="162"/>
                    <a:pt x="143" y="81"/>
                  </a:cubicBezTo>
                  <a:cubicBezTo>
                    <a:pt x="286" y="0"/>
                    <a:pt x="518" y="0"/>
                    <a:pt x="661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103813" y="2747963"/>
              <a:ext cx="1962150" cy="1209675"/>
            </a:xfrm>
            <a:custGeom>
              <a:avLst/>
              <a:gdLst>
                <a:gd name="T0" fmla="*/ 1 w 453"/>
                <a:gd name="T1" fmla="*/ 0 h 279"/>
                <a:gd name="T2" fmla="*/ 452 w 453"/>
                <a:gd name="T3" fmla="*/ 0 h 279"/>
                <a:gd name="T4" fmla="*/ 452 w 453"/>
                <a:gd name="T5" fmla="*/ 136 h 279"/>
                <a:gd name="T6" fmla="*/ 452 w 453"/>
                <a:gd name="T7" fmla="*/ 142 h 279"/>
                <a:gd name="T8" fmla="*/ 452 w 453"/>
                <a:gd name="T9" fmla="*/ 146 h 279"/>
                <a:gd name="T10" fmla="*/ 452 w 453"/>
                <a:gd name="T11" fmla="*/ 146 h 279"/>
                <a:gd name="T12" fmla="*/ 386 w 453"/>
                <a:gd name="T13" fmla="*/ 229 h 279"/>
                <a:gd name="T14" fmla="*/ 67 w 453"/>
                <a:gd name="T15" fmla="*/ 229 h 279"/>
                <a:gd name="T16" fmla="*/ 1 w 453"/>
                <a:gd name="T17" fmla="*/ 146 h 279"/>
                <a:gd name="T18" fmla="*/ 1 w 453"/>
                <a:gd name="T19" fmla="*/ 146 h 279"/>
                <a:gd name="T20" fmla="*/ 1 w 453"/>
                <a:gd name="T21" fmla="*/ 146 h 279"/>
                <a:gd name="T22" fmla="*/ 1 w 453"/>
                <a:gd name="T23" fmla="*/ 132 h 279"/>
                <a:gd name="T24" fmla="*/ 1 w 453"/>
                <a:gd name="T25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279">
                  <a:moveTo>
                    <a:pt x="1" y="0"/>
                  </a:moveTo>
                  <a:cubicBezTo>
                    <a:pt x="452" y="0"/>
                    <a:pt x="452" y="0"/>
                    <a:pt x="452" y="0"/>
                  </a:cubicBezTo>
                  <a:cubicBezTo>
                    <a:pt x="452" y="136"/>
                    <a:pt x="452" y="136"/>
                    <a:pt x="452" y="136"/>
                  </a:cubicBezTo>
                  <a:cubicBezTo>
                    <a:pt x="453" y="138"/>
                    <a:pt x="453" y="140"/>
                    <a:pt x="452" y="142"/>
                  </a:cubicBezTo>
                  <a:cubicBezTo>
                    <a:pt x="452" y="146"/>
                    <a:pt x="452" y="146"/>
                    <a:pt x="452" y="146"/>
                  </a:cubicBezTo>
                  <a:cubicBezTo>
                    <a:pt x="452" y="146"/>
                    <a:pt x="452" y="146"/>
                    <a:pt x="452" y="146"/>
                  </a:cubicBezTo>
                  <a:cubicBezTo>
                    <a:pt x="449" y="176"/>
                    <a:pt x="427" y="206"/>
                    <a:pt x="386" y="229"/>
                  </a:cubicBezTo>
                  <a:cubicBezTo>
                    <a:pt x="298" y="279"/>
                    <a:pt x="155" y="279"/>
                    <a:pt x="67" y="229"/>
                  </a:cubicBezTo>
                  <a:cubicBezTo>
                    <a:pt x="26" y="206"/>
                    <a:pt x="4" y="176"/>
                    <a:pt x="1" y="146"/>
                  </a:cubicBezTo>
                  <a:cubicBezTo>
                    <a:pt x="1" y="146"/>
                    <a:pt x="1" y="146"/>
                    <a:pt x="1" y="146"/>
                  </a:cubicBezTo>
                  <a:cubicBezTo>
                    <a:pt x="1" y="146"/>
                    <a:pt x="1" y="146"/>
                    <a:pt x="1" y="146"/>
                  </a:cubicBezTo>
                  <a:cubicBezTo>
                    <a:pt x="0" y="141"/>
                    <a:pt x="0" y="137"/>
                    <a:pt x="1" y="1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13326" y="2146300"/>
              <a:ext cx="2147888" cy="1212850"/>
            </a:xfrm>
            <a:custGeom>
              <a:avLst/>
              <a:gdLst>
                <a:gd name="T0" fmla="*/ 408 w 496"/>
                <a:gd name="T1" fmla="*/ 50 h 280"/>
                <a:gd name="T2" fmla="*/ 408 w 496"/>
                <a:gd name="T3" fmla="*/ 230 h 280"/>
                <a:gd name="T4" fmla="*/ 88 w 496"/>
                <a:gd name="T5" fmla="*/ 230 h 280"/>
                <a:gd name="T6" fmla="*/ 88 w 496"/>
                <a:gd name="T7" fmla="*/ 50 h 280"/>
                <a:gd name="T8" fmla="*/ 408 w 496"/>
                <a:gd name="T9" fmla="*/ 5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6" h="280">
                  <a:moveTo>
                    <a:pt x="408" y="50"/>
                  </a:moveTo>
                  <a:cubicBezTo>
                    <a:pt x="496" y="100"/>
                    <a:pt x="496" y="181"/>
                    <a:pt x="408" y="230"/>
                  </a:cubicBezTo>
                  <a:cubicBezTo>
                    <a:pt x="319" y="280"/>
                    <a:pt x="176" y="280"/>
                    <a:pt x="88" y="230"/>
                  </a:cubicBezTo>
                  <a:cubicBezTo>
                    <a:pt x="0" y="181"/>
                    <a:pt x="0" y="100"/>
                    <a:pt x="88" y="50"/>
                  </a:cubicBezTo>
                  <a:cubicBezTo>
                    <a:pt x="176" y="0"/>
                    <a:pt x="319" y="0"/>
                    <a:pt x="408" y="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7110413" y="4127500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7110413" y="4062413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7045326" y="4097338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>
              <a:off x="7070726" y="4110038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7127876" y="4079875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4960938" y="2852738"/>
              <a:ext cx="52388" cy="73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5021263" y="2822575"/>
              <a:ext cx="52388" cy="1031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Teardrop 23"/>
          <p:cNvSpPr/>
          <p:nvPr/>
        </p:nvSpPr>
        <p:spPr>
          <a:xfrm rot="8100000">
            <a:off x="4638556" y="1549199"/>
            <a:ext cx="817802" cy="817802"/>
          </a:xfrm>
          <a:prstGeom prst="teardrop">
            <a:avLst>
              <a:gd name="adj" fmla="val 1173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ardrop 24"/>
          <p:cNvSpPr/>
          <p:nvPr/>
        </p:nvSpPr>
        <p:spPr>
          <a:xfrm rot="8100000">
            <a:off x="7619314" y="2160176"/>
            <a:ext cx="959674" cy="959674"/>
          </a:xfrm>
          <a:prstGeom prst="teardrop">
            <a:avLst>
              <a:gd name="adj" fmla="val 117391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ardrop 25"/>
          <p:cNvSpPr/>
          <p:nvPr/>
        </p:nvSpPr>
        <p:spPr>
          <a:xfrm rot="8100000">
            <a:off x="3204466" y="2691703"/>
            <a:ext cx="1212467" cy="1212467"/>
          </a:xfrm>
          <a:prstGeom prst="teardrop">
            <a:avLst>
              <a:gd name="adj" fmla="val 117391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859745" y="1695147"/>
            <a:ext cx="375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spc="300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8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859342" y="2257603"/>
            <a:ext cx="4796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300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36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9249" y="2790188"/>
            <a:ext cx="5228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smtClean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648703" y="2442269"/>
            <a:ext cx="3148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text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648702" y="2072937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82171" y="1813069"/>
            <a:ext cx="38730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72595" y="1443737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083779" y="3194099"/>
            <a:ext cx="19763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77480" y="2824767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335228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1770063" y="1626508"/>
            <a:ext cx="8651875" cy="3937001"/>
            <a:chOff x="1770063" y="1626508"/>
            <a:chExt cx="8651875" cy="393700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523038" y="1626508"/>
              <a:ext cx="784225" cy="709613"/>
            </a:xfrm>
            <a:custGeom>
              <a:avLst/>
              <a:gdLst>
                <a:gd name="T0" fmla="*/ 108 w 112"/>
                <a:gd name="T1" fmla="*/ 38 h 101"/>
                <a:gd name="T2" fmla="*/ 92 w 112"/>
                <a:gd name="T3" fmla="*/ 12 h 101"/>
                <a:gd name="T4" fmla="*/ 71 w 112"/>
                <a:gd name="T5" fmla="*/ 0 h 101"/>
                <a:gd name="T6" fmla="*/ 41 w 112"/>
                <a:gd name="T7" fmla="*/ 0 h 101"/>
                <a:gd name="T8" fmla="*/ 20 w 112"/>
                <a:gd name="T9" fmla="*/ 12 h 101"/>
                <a:gd name="T10" fmla="*/ 5 w 112"/>
                <a:gd name="T11" fmla="*/ 38 h 101"/>
                <a:gd name="T12" fmla="*/ 5 w 112"/>
                <a:gd name="T13" fmla="*/ 62 h 101"/>
                <a:gd name="T14" fmla="*/ 20 w 112"/>
                <a:gd name="T15" fmla="*/ 89 h 101"/>
                <a:gd name="T16" fmla="*/ 41 w 112"/>
                <a:gd name="T17" fmla="*/ 101 h 101"/>
                <a:gd name="T18" fmla="*/ 71 w 112"/>
                <a:gd name="T19" fmla="*/ 101 h 101"/>
                <a:gd name="T20" fmla="*/ 92 w 112"/>
                <a:gd name="T21" fmla="*/ 89 h 101"/>
                <a:gd name="T22" fmla="*/ 108 w 112"/>
                <a:gd name="T23" fmla="*/ 62 h 101"/>
                <a:gd name="T24" fmla="*/ 108 w 112"/>
                <a:gd name="T25" fmla="*/ 3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01">
                  <a:moveTo>
                    <a:pt x="108" y="38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8" y="4"/>
                    <a:pt x="80" y="0"/>
                    <a:pt x="7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2" y="0"/>
                    <a:pt x="24" y="4"/>
                    <a:pt x="20" y="12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0" y="46"/>
                    <a:pt x="0" y="55"/>
                    <a:pt x="5" y="62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24" y="96"/>
                    <a:pt x="32" y="101"/>
                    <a:pt x="41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80" y="101"/>
                    <a:pt x="88" y="96"/>
                    <a:pt x="92" y="89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12" y="55"/>
                    <a:pt x="112" y="46"/>
                    <a:pt x="108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246438" y="1626508"/>
              <a:ext cx="777875" cy="709613"/>
            </a:xfrm>
            <a:custGeom>
              <a:avLst/>
              <a:gdLst>
                <a:gd name="T0" fmla="*/ 107 w 111"/>
                <a:gd name="T1" fmla="*/ 38 h 101"/>
                <a:gd name="T2" fmla="*/ 91 w 111"/>
                <a:gd name="T3" fmla="*/ 12 h 101"/>
                <a:gd name="T4" fmla="*/ 71 w 111"/>
                <a:gd name="T5" fmla="*/ 0 h 101"/>
                <a:gd name="T6" fmla="*/ 40 w 111"/>
                <a:gd name="T7" fmla="*/ 0 h 101"/>
                <a:gd name="T8" fmla="*/ 19 w 111"/>
                <a:gd name="T9" fmla="*/ 12 h 101"/>
                <a:gd name="T10" fmla="*/ 4 w 111"/>
                <a:gd name="T11" fmla="*/ 38 h 101"/>
                <a:gd name="T12" fmla="*/ 4 w 111"/>
                <a:gd name="T13" fmla="*/ 62 h 101"/>
                <a:gd name="T14" fmla="*/ 19 w 111"/>
                <a:gd name="T15" fmla="*/ 89 h 101"/>
                <a:gd name="T16" fmla="*/ 40 w 111"/>
                <a:gd name="T17" fmla="*/ 101 h 101"/>
                <a:gd name="T18" fmla="*/ 71 w 111"/>
                <a:gd name="T19" fmla="*/ 101 h 101"/>
                <a:gd name="T20" fmla="*/ 91 w 111"/>
                <a:gd name="T21" fmla="*/ 89 h 101"/>
                <a:gd name="T22" fmla="*/ 107 w 111"/>
                <a:gd name="T23" fmla="*/ 62 h 101"/>
                <a:gd name="T24" fmla="*/ 107 w 111"/>
                <a:gd name="T25" fmla="*/ 3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1">
                  <a:moveTo>
                    <a:pt x="107" y="38"/>
                  </a:moveTo>
                  <a:cubicBezTo>
                    <a:pt x="91" y="12"/>
                    <a:pt x="91" y="12"/>
                    <a:pt x="91" y="12"/>
                  </a:cubicBezTo>
                  <a:cubicBezTo>
                    <a:pt x="87" y="4"/>
                    <a:pt x="79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1" y="0"/>
                    <a:pt x="24" y="4"/>
                    <a:pt x="19" y="1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0" y="46"/>
                    <a:pt x="0" y="55"/>
                    <a:pt x="4" y="62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24" y="96"/>
                    <a:pt x="31" y="101"/>
                    <a:pt x="40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9" y="101"/>
                    <a:pt x="87" y="96"/>
                    <a:pt x="91" y="89"/>
                  </a:cubicBezTo>
                  <a:cubicBezTo>
                    <a:pt x="107" y="62"/>
                    <a:pt x="107" y="62"/>
                    <a:pt x="107" y="62"/>
                  </a:cubicBezTo>
                  <a:cubicBezTo>
                    <a:pt x="111" y="55"/>
                    <a:pt x="111" y="46"/>
                    <a:pt x="107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548063" y="1796371"/>
              <a:ext cx="174625" cy="182563"/>
            </a:xfrm>
            <a:custGeom>
              <a:avLst/>
              <a:gdLst>
                <a:gd name="T0" fmla="*/ 12 w 25"/>
                <a:gd name="T1" fmla="*/ 26 h 26"/>
                <a:gd name="T2" fmla="*/ 0 w 25"/>
                <a:gd name="T3" fmla="*/ 13 h 26"/>
                <a:gd name="T4" fmla="*/ 12 w 25"/>
                <a:gd name="T5" fmla="*/ 0 h 26"/>
                <a:gd name="T6" fmla="*/ 25 w 25"/>
                <a:gd name="T7" fmla="*/ 13 h 26"/>
                <a:gd name="T8" fmla="*/ 12 w 25"/>
                <a:gd name="T9" fmla="*/ 26 h 26"/>
                <a:gd name="T10" fmla="*/ 12 w 25"/>
                <a:gd name="T11" fmla="*/ 3 h 26"/>
                <a:gd name="T12" fmla="*/ 3 w 25"/>
                <a:gd name="T13" fmla="*/ 13 h 26"/>
                <a:gd name="T14" fmla="*/ 12 w 25"/>
                <a:gd name="T15" fmla="*/ 22 h 26"/>
                <a:gd name="T16" fmla="*/ 22 w 25"/>
                <a:gd name="T17" fmla="*/ 13 h 26"/>
                <a:gd name="T18" fmla="*/ 12 w 25"/>
                <a:gd name="T19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6">
                  <a:moveTo>
                    <a:pt x="12" y="26"/>
                  </a:moveTo>
                  <a:cubicBezTo>
                    <a:pt x="5" y="26"/>
                    <a:pt x="0" y="20"/>
                    <a:pt x="0" y="13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5" y="6"/>
                    <a:pt x="25" y="13"/>
                  </a:cubicBezTo>
                  <a:cubicBezTo>
                    <a:pt x="25" y="20"/>
                    <a:pt x="19" y="26"/>
                    <a:pt x="12" y="26"/>
                  </a:cubicBezTo>
                  <a:close/>
                  <a:moveTo>
                    <a:pt x="12" y="3"/>
                  </a:moveTo>
                  <a:cubicBezTo>
                    <a:pt x="7" y="3"/>
                    <a:pt x="3" y="8"/>
                    <a:pt x="3" y="13"/>
                  </a:cubicBezTo>
                  <a:cubicBezTo>
                    <a:pt x="3" y="18"/>
                    <a:pt x="7" y="22"/>
                    <a:pt x="12" y="22"/>
                  </a:cubicBezTo>
                  <a:cubicBezTo>
                    <a:pt x="18" y="22"/>
                    <a:pt x="22" y="18"/>
                    <a:pt x="22" y="13"/>
                  </a:cubicBezTo>
                  <a:cubicBezTo>
                    <a:pt x="22" y="8"/>
                    <a:pt x="18" y="3"/>
                    <a:pt x="1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498851" y="1950358"/>
              <a:ext cx="273050" cy="209550"/>
            </a:xfrm>
            <a:custGeom>
              <a:avLst/>
              <a:gdLst>
                <a:gd name="T0" fmla="*/ 33 w 39"/>
                <a:gd name="T1" fmla="*/ 30 h 30"/>
                <a:gd name="T2" fmla="*/ 6 w 39"/>
                <a:gd name="T3" fmla="*/ 30 h 30"/>
                <a:gd name="T4" fmla="*/ 0 w 39"/>
                <a:gd name="T5" fmla="*/ 25 h 30"/>
                <a:gd name="T6" fmla="*/ 0 w 39"/>
                <a:gd name="T7" fmla="*/ 20 h 30"/>
                <a:gd name="T8" fmla="*/ 17 w 39"/>
                <a:gd name="T9" fmla="*/ 0 h 30"/>
                <a:gd name="T10" fmla="*/ 32 w 39"/>
                <a:gd name="T11" fmla="*/ 5 h 30"/>
                <a:gd name="T12" fmla="*/ 39 w 39"/>
                <a:gd name="T13" fmla="*/ 20 h 30"/>
                <a:gd name="T14" fmla="*/ 39 w 39"/>
                <a:gd name="T15" fmla="*/ 25 h 30"/>
                <a:gd name="T16" fmla="*/ 33 w 39"/>
                <a:gd name="T17" fmla="*/ 30 h 30"/>
                <a:gd name="T18" fmla="*/ 19 w 39"/>
                <a:gd name="T19" fmla="*/ 4 h 30"/>
                <a:gd name="T20" fmla="*/ 18 w 39"/>
                <a:gd name="T21" fmla="*/ 4 h 30"/>
                <a:gd name="T22" fmla="*/ 18 w 39"/>
                <a:gd name="T23" fmla="*/ 4 h 30"/>
                <a:gd name="T24" fmla="*/ 3 w 39"/>
                <a:gd name="T25" fmla="*/ 20 h 30"/>
                <a:gd name="T26" fmla="*/ 3 w 39"/>
                <a:gd name="T27" fmla="*/ 25 h 30"/>
                <a:gd name="T28" fmla="*/ 6 w 39"/>
                <a:gd name="T29" fmla="*/ 27 h 30"/>
                <a:gd name="T30" fmla="*/ 33 w 39"/>
                <a:gd name="T31" fmla="*/ 27 h 30"/>
                <a:gd name="T32" fmla="*/ 35 w 39"/>
                <a:gd name="T33" fmla="*/ 25 h 30"/>
                <a:gd name="T34" fmla="*/ 35 w 39"/>
                <a:gd name="T35" fmla="*/ 20 h 30"/>
                <a:gd name="T36" fmla="*/ 30 w 39"/>
                <a:gd name="T37" fmla="*/ 8 h 30"/>
                <a:gd name="T38" fmla="*/ 19 w 39"/>
                <a:gd name="T39" fmla="*/ 4 h 30"/>
                <a:gd name="T40" fmla="*/ 18 w 39"/>
                <a:gd name="T41" fmla="*/ 2 h 30"/>
                <a:gd name="T42" fmla="*/ 18 w 39"/>
                <a:gd name="T43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0">
                  <a:moveTo>
                    <a:pt x="33" y="3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3" y="30"/>
                    <a:pt x="0" y="28"/>
                    <a:pt x="0" y="2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0"/>
                    <a:pt x="8" y="1"/>
                    <a:pt x="17" y="0"/>
                  </a:cubicBezTo>
                  <a:cubicBezTo>
                    <a:pt x="23" y="0"/>
                    <a:pt x="28" y="2"/>
                    <a:pt x="32" y="5"/>
                  </a:cubicBezTo>
                  <a:cubicBezTo>
                    <a:pt x="36" y="9"/>
                    <a:pt x="39" y="14"/>
                    <a:pt x="39" y="20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9" y="28"/>
                    <a:pt x="36" y="30"/>
                    <a:pt x="33" y="30"/>
                  </a:cubicBezTo>
                  <a:close/>
                  <a:moveTo>
                    <a:pt x="19" y="4"/>
                  </a:moveTo>
                  <a:cubicBezTo>
                    <a:pt x="19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0" y="4"/>
                    <a:pt x="3" y="12"/>
                    <a:pt x="3" y="20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4" y="27"/>
                    <a:pt x="6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5" y="26"/>
                    <a:pt x="35" y="25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15"/>
                    <a:pt x="33" y="11"/>
                    <a:pt x="30" y="8"/>
                  </a:cubicBezTo>
                  <a:cubicBezTo>
                    <a:pt x="27" y="5"/>
                    <a:pt x="23" y="4"/>
                    <a:pt x="19" y="4"/>
                  </a:cubicBezTo>
                  <a:close/>
                  <a:moveTo>
                    <a:pt x="18" y="2"/>
                  </a:moveTo>
                  <a:cubicBezTo>
                    <a:pt x="18" y="2"/>
                    <a:pt x="18" y="2"/>
                    <a:pt x="1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761163" y="1809071"/>
              <a:ext cx="307975" cy="301625"/>
            </a:xfrm>
            <a:custGeom>
              <a:avLst/>
              <a:gdLst>
                <a:gd name="T0" fmla="*/ 42 w 44"/>
                <a:gd name="T1" fmla="*/ 43 h 43"/>
                <a:gd name="T2" fmla="*/ 5 w 44"/>
                <a:gd name="T3" fmla="*/ 43 h 43"/>
                <a:gd name="T4" fmla="*/ 0 w 44"/>
                <a:gd name="T5" fmla="*/ 38 h 43"/>
                <a:gd name="T6" fmla="*/ 0 w 44"/>
                <a:gd name="T7" fmla="*/ 1 h 43"/>
                <a:gd name="T8" fmla="*/ 2 w 44"/>
                <a:gd name="T9" fmla="*/ 0 h 43"/>
                <a:gd name="T10" fmla="*/ 3 w 44"/>
                <a:gd name="T11" fmla="*/ 1 h 43"/>
                <a:gd name="T12" fmla="*/ 3 w 44"/>
                <a:gd name="T13" fmla="*/ 38 h 43"/>
                <a:gd name="T14" fmla="*/ 5 w 44"/>
                <a:gd name="T15" fmla="*/ 40 h 43"/>
                <a:gd name="T16" fmla="*/ 42 w 44"/>
                <a:gd name="T17" fmla="*/ 40 h 43"/>
                <a:gd name="T18" fmla="*/ 44 w 44"/>
                <a:gd name="T19" fmla="*/ 42 h 43"/>
                <a:gd name="T20" fmla="*/ 42 w 44"/>
                <a:gd name="T2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43">
                  <a:moveTo>
                    <a:pt x="42" y="43"/>
                  </a:moveTo>
                  <a:cubicBezTo>
                    <a:pt x="5" y="43"/>
                    <a:pt x="5" y="43"/>
                    <a:pt x="5" y="43"/>
                  </a:cubicBezTo>
                  <a:cubicBezTo>
                    <a:pt x="2" y="43"/>
                    <a:pt x="0" y="41"/>
                    <a:pt x="0" y="3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40"/>
                    <a:pt x="5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3" y="40"/>
                    <a:pt x="44" y="41"/>
                    <a:pt x="44" y="42"/>
                  </a:cubicBezTo>
                  <a:cubicBezTo>
                    <a:pt x="44" y="42"/>
                    <a:pt x="43" y="43"/>
                    <a:pt x="42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810376" y="1823358"/>
              <a:ext cx="244475" cy="196850"/>
            </a:xfrm>
            <a:custGeom>
              <a:avLst/>
              <a:gdLst>
                <a:gd name="T0" fmla="*/ 33 w 35"/>
                <a:gd name="T1" fmla="*/ 28 h 28"/>
                <a:gd name="T2" fmla="*/ 33 w 35"/>
                <a:gd name="T3" fmla="*/ 28 h 28"/>
                <a:gd name="T4" fmla="*/ 16 w 35"/>
                <a:gd name="T5" fmla="*/ 24 h 28"/>
                <a:gd name="T6" fmla="*/ 16 w 35"/>
                <a:gd name="T7" fmla="*/ 12 h 28"/>
                <a:gd name="T8" fmla="*/ 8 w 35"/>
                <a:gd name="T9" fmla="*/ 12 h 28"/>
                <a:gd name="T10" fmla="*/ 1 w 35"/>
                <a:gd name="T11" fmla="*/ 3 h 28"/>
                <a:gd name="T12" fmla="*/ 1 w 35"/>
                <a:gd name="T13" fmla="*/ 1 h 28"/>
                <a:gd name="T14" fmla="*/ 3 w 35"/>
                <a:gd name="T15" fmla="*/ 1 h 28"/>
                <a:gd name="T16" fmla="*/ 9 w 35"/>
                <a:gd name="T17" fmla="*/ 9 h 28"/>
                <a:gd name="T18" fmla="*/ 18 w 35"/>
                <a:gd name="T19" fmla="*/ 9 h 28"/>
                <a:gd name="T20" fmla="*/ 18 w 35"/>
                <a:gd name="T21" fmla="*/ 21 h 28"/>
                <a:gd name="T22" fmla="*/ 33 w 35"/>
                <a:gd name="T23" fmla="*/ 25 h 28"/>
                <a:gd name="T24" fmla="*/ 34 w 35"/>
                <a:gd name="T25" fmla="*/ 27 h 28"/>
                <a:gd name="T26" fmla="*/ 33 w 35"/>
                <a:gd name="T2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28">
                  <a:moveTo>
                    <a:pt x="33" y="28"/>
                  </a:moveTo>
                  <a:cubicBezTo>
                    <a:pt x="33" y="28"/>
                    <a:pt x="33" y="28"/>
                    <a:pt x="33" y="28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4" y="26"/>
                    <a:pt x="35" y="26"/>
                    <a:pt x="34" y="27"/>
                  </a:cubicBezTo>
                  <a:cubicBezTo>
                    <a:pt x="34" y="28"/>
                    <a:pt x="34" y="28"/>
                    <a:pt x="33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991351" y="1956708"/>
              <a:ext cx="63500" cy="98425"/>
            </a:xfrm>
            <a:custGeom>
              <a:avLst/>
              <a:gdLst>
                <a:gd name="T0" fmla="*/ 1 w 9"/>
                <a:gd name="T1" fmla="*/ 14 h 14"/>
                <a:gd name="T2" fmla="*/ 0 w 9"/>
                <a:gd name="T3" fmla="*/ 13 h 14"/>
                <a:gd name="T4" fmla="*/ 1 w 9"/>
                <a:gd name="T5" fmla="*/ 11 h 14"/>
                <a:gd name="T6" fmla="*/ 6 w 9"/>
                <a:gd name="T7" fmla="*/ 8 h 14"/>
                <a:gd name="T8" fmla="*/ 2 w 9"/>
                <a:gd name="T9" fmla="*/ 2 h 14"/>
                <a:gd name="T10" fmla="*/ 2 w 9"/>
                <a:gd name="T11" fmla="*/ 0 h 14"/>
                <a:gd name="T12" fmla="*/ 4 w 9"/>
                <a:gd name="T13" fmla="*/ 0 h 14"/>
                <a:gd name="T14" fmla="*/ 8 w 9"/>
                <a:gd name="T15" fmla="*/ 6 h 14"/>
                <a:gd name="T16" fmla="*/ 8 w 9"/>
                <a:gd name="T17" fmla="*/ 10 h 14"/>
                <a:gd name="T18" fmla="*/ 2 w 9"/>
                <a:gd name="T19" fmla="*/ 14 h 14"/>
                <a:gd name="T20" fmla="*/ 1 w 9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4">
                  <a:moveTo>
                    <a:pt x="1" y="14"/>
                  </a:moveTo>
                  <a:cubicBezTo>
                    <a:pt x="1" y="14"/>
                    <a:pt x="1" y="14"/>
                    <a:pt x="0" y="13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7"/>
                    <a:pt x="9" y="9"/>
                    <a:pt x="8" y="1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8167688" y="4847546"/>
              <a:ext cx="777875" cy="715963"/>
            </a:xfrm>
            <a:custGeom>
              <a:avLst/>
              <a:gdLst>
                <a:gd name="T0" fmla="*/ 107 w 111"/>
                <a:gd name="T1" fmla="*/ 39 h 102"/>
                <a:gd name="T2" fmla="*/ 92 w 111"/>
                <a:gd name="T3" fmla="*/ 12 h 102"/>
                <a:gd name="T4" fmla="*/ 71 w 111"/>
                <a:gd name="T5" fmla="*/ 0 h 102"/>
                <a:gd name="T6" fmla="*/ 40 w 111"/>
                <a:gd name="T7" fmla="*/ 0 h 102"/>
                <a:gd name="T8" fmla="*/ 19 w 111"/>
                <a:gd name="T9" fmla="*/ 12 h 102"/>
                <a:gd name="T10" fmla="*/ 4 w 111"/>
                <a:gd name="T11" fmla="*/ 39 h 102"/>
                <a:gd name="T12" fmla="*/ 4 w 111"/>
                <a:gd name="T13" fmla="*/ 63 h 102"/>
                <a:gd name="T14" fmla="*/ 19 w 111"/>
                <a:gd name="T15" fmla="*/ 90 h 102"/>
                <a:gd name="T16" fmla="*/ 40 w 111"/>
                <a:gd name="T17" fmla="*/ 102 h 102"/>
                <a:gd name="T18" fmla="*/ 71 w 111"/>
                <a:gd name="T19" fmla="*/ 102 h 102"/>
                <a:gd name="T20" fmla="*/ 92 w 111"/>
                <a:gd name="T21" fmla="*/ 90 h 102"/>
                <a:gd name="T22" fmla="*/ 107 w 111"/>
                <a:gd name="T23" fmla="*/ 63 h 102"/>
                <a:gd name="T24" fmla="*/ 107 w 111"/>
                <a:gd name="T25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2">
                  <a:moveTo>
                    <a:pt x="107" y="39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7" y="5"/>
                    <a:pt x="79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1" y="0"/>
                    <a:pt x="24" y="5"/>
                    <a:pt x="19" y="12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46"/>
                    <a:pt x="0" y="56"/>
                    <a:pt x="4" y="63"/>
                  </a:cubicBezTo>
                  <a:cubicBezTo>
                    <a:pt x="19" y="90"/>
                    <a:pt x="19" y="90"/>
                    <a:pt x="19" y="90"/>
                  </a:cubicBezTo>
                  <a:cubicBezTo>
                    <a:pt x="24" y="97"/>
                    <a:pt x="31" y="102"/>
                    <a:pt x="40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9" y="102"/>
                    <a:pt x="87" y="97"/>
                    <a:pt x="92" y="90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11" y="56"/>
                    <a:pt x="111" y="46"/>
                    <a:pt x="107" y="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8434388" y="5185683"/>
              <a:ext cx="244475" cy="188913"/>
            </a:xfrm>
            <a:custGeom>
              <a:avLst/>
              <a:gdLst>
                <a:gd name="T0" fmla="*/ 29 w 35"/>
                <a:gd name="T1" fmla="*/ 27 h 27"/>
                <a:gd name="T2" fmla="*/ 6 w 35"/>
                <a:gd name="T3" fmla="*/ 27 h 27"/>
                <a:gd name="T4" fmla="*/ 0 w 35"/>
                <a:gd name="T5" fmla="*/ 21 h 27"/>
                <a:gd name="T6" fmla="*/ 0 w 35"/>
                <a:gd name="T7" fmla="*/ 2 h 27"/>
                <a:gd name="T8" fmla="*/ 2 w 35"/>
                <a:gd name="T9" fmla="*/ 0 h 27"/>
                <a:gd name="T10" fmla="*/ 3 w 35"/>
                <a:gd name="T11" fmla="*/ 2 h 27"/>
                <a:gd name="T12" fmla="*/ 3 w 35"/>
                <a:gd name="T13" fmla="*/ 21 h 27"/>
                <a:gd name="T14" fmla="*/ 6 w 35"/>
                <a:gd name="T15" fmla="*/ 24 h 27"/>
                <a:gd name="T16" fmla="*/ 29 w 35"/>
                <a:gd name="T17" fmla="*/ 24 h 27"/>
                <a:gd name="T18" fmla="*/ 32 w 35"/>
                <a:gd name="T19" fmla="*/ 21 h 27"/>
                <a:gd name="T20" fmla="*/ 32 w 35"/>
                <a:gd name="T21" fmla="*/ 2 h 27"/>
                <a:gd name="T22" fmla="*/ 33 w 35"/>
                <a:gd name="T23" fmla="*/ 0 h 27"/>
                <a:gd name="T24" fmla="*/ 35 w 35"/>
                <a:gd name="T25" fmla="*/ 2 h 27"/>
                <a:gd name="T26" fmla="*/ 35 w 35"/>
                <a:gd name="T27" fmla="*/ 21 h 27"/>
                <a:gd name="T28" fmla="*/ 29 w 35"/>
                <a:gd name="T2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27">
                  <a:moveTo>
                    <a:pt x="29" y="27"/>
                  </a:moveTo>
                  <a:cubicBezTo>
                    <a:pt x="6" y="27"/>
                    <a:pt x="6" y="27"/>
                    <a:pt x="6" y="27"/>
                  </a:cubicBezTo>
                  <a:cubicBezTo>
                    <a:pt x="3" y="27"/>
                    <a:pt x="0" y="24"/>
                    <a:pt x="0" y="2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3"/>
                    <a:pt x="4" y="24"/>
                    <a:pt x="6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4"/>
                    <a:pt x="32" y="23"/>
                    <a:pt x="32" y="2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2" y="0"/>
                    <a:pt x="33" y="0"/>
                  </a:cubicBezTo>
                  <a:cubicBezTo>
                    <a:pt x="34" y="0"/>
                    <a:pt x="35" y="1"/>
                    <a:pt x="35" y="2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4"/>
                    <a:pt x="32" y="27"/>
                    <a:pt x="29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8364538" y="5038046"/>
              <a:ext cx="384175" cy="196850"/>
            </a:xfrm>
            <a:custGeom>
              <a:avLst/>
              <a:gdLst>
                <a:gd name="T0" fmla="*/ 53 w 55"/>
                <a:gd name="T1" fmla="*/ 27 h 28"/>
                <a:gd name="T2" fmla="*/ 52 w 55"/>
                <a:gd name="T3" fmla="*/ 27 h 28"/>
                <a:gd name="T4" fmla="*/ 29 w 55"/>
                <a:gd name="T5" fmla="*/ 4 h 28"/>
                <a:gd name="T6" fmla="*/ 26 w 55"/>
                <a:gd name="T7" fmla="*/ 4 h 28"/>
                <a:gd name="T8" fmla="*/ 3 w 55"/>
                <a:gd name="T9" fmla="*/ 27 h 28"/>
                <a:gd name="T10" fmla="*/ 0 w 55"/>
                <a:gd name="T11" fmla="*/ 27 h 28"/>
                <a:gd name="T12" fmla="*/ 0 w 55"/>
                <a:gd name="T13" fmla="*/ 25 h 28"/>
                <a:gd name="T14" fmla="*/ 24 w 55"/>
                <a:gd name="T15" fmla="*/ 2 h 28"/>
                <a:gd name="T16" fmla="*/ 31 w 55"/>
                <a:gd name="T17" fmla="*/ 2 h 28"/>
                <a:gd name="T18" fmla="*/ 54 w 55"/>
                <a:gd name="T19" fmla="*/ 25 h 28"/>
                <a:gd name="T20" fmla="*/ 54 w 55"/>
                <a:gd name="T21" fmla="*/ 27 h 28"/>
                <a:gd name="T22" fmla="*/ 53 w 55"/>
                <a:gd name="T2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28">
                  <a:moveTo>
                    <a:pt x="53" y="27"/>
                  </a:moveTo>
                  <a:cubicBezTo>
                    <a:pt x="53" y="27"/>
                    <a:pt x="53" y="27"/>
                    <a:pt x="52" y="27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3"/>
                    <a:pt x="27" y="3"/>
                    <a:pt x="26" y="4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" y="28"/>
                    <a:pt x="1" y="28"/>
                    <a:pt x="0" y="27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0"/>
                    <a:pt x="29" y="0"/>
                    <a:pt x="31" y="2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5" y="26"/>
                    <a:pt x="55" y="26"/>
                    <a:pt x="54" y="27"/>
                  </a:cubicBezTo>
                  <a:cubicBezTo>
                    <a:pt x="54" y="27"/>
                    <a:pt x="54" y="27"/>
                    <a:pt x="53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8658226" y="5052333"/>
              <a:ext cx="20638" cy="104775"/>
            </a:xfrm>
            <a:custGeom>
              <a:avLst/>
              <a:gdLst>
                <a:gd name="T0" fmla="*/ 1 w 3"/>
                <a:gd name="T1" fmla="*/ 15 h 15"/>
                <a:gd name="T2" fmla="*/ 0 w 3"/>
                <a:gd name="T3" fmla="*/ 14 h 15"/>
                <a:gd name="T4" fmla="*/ 0 w 3"/>
                <a:gd name="T5" fmla="*/ 1 h 15"/>
                <a:gd name="T6" fmla="*/ 1 w 3"/>
                <a:gd name="T7" fmla="*/ 0 h 15"/>
                <a:gd name="T8" fmla="*/ 3 w 3"/>
                <a:gd name="T9" fmla="*/ 1 h 15"/>
                <a:gd name="T10" fmla="*/ 3 w 3"/>
                <a:gd name="T11" fmla="*/ 14 h 15"/>
                <a:gd name="T12" fmla="*/ 1 w 3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5">
                  <a:moveTo>
                    <a:pt x="1" y="15"/>
                  </a:moveTo>
                  <a:cubicBezTo>
                    <a:pt x="0" y="15"/>
                    <a:pt x="0" y="14"/>
                    <a:pt x="0" y="1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2" y="15"/>
                    <a:pt x="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504238" y="5177746"/>
              <a:ext cx="98425" cy="98425"/>
            </a:xfrm>
            <a:custGeom>
              <a:avLst/>
              <a:gdLst>
                <a:gd name="T0" fmla="*/ 11 w 14"/>
                <a:gd name="T1" fmla="*/ 14 h 14"/>
                <a:gd name="T2" fmla="*/ 4 w 14"/>
                <a:gd name="T3" fmla="*/ 14 h 14"/>
                <a:gd name="T4" fmla="*/ 0 w 14"/>
                <a:gd name="T5" fmla="*/ 11 h 14"/>
                <a:gd name="T6" fmla="*/ 0 w 14"/>
                <a:gd name="T7" fmla="*/ 4 h 14"/>
                <a:gd name="T8" fmla="*/ 4 w 14"/>
                <a:gd name="T9" fmla="*/ 0 h 14"/>
                <a:gd name="T10" fmla="*/ 11 w 14"/>
                <a:gd name="T11" fmla="*/ 0 h 14"/>
                <a:gd name="T12" fmla="*/ 14 w 14"/>
                <a:gd name="T13" fmla="*/ 4 h 14"/>
                <a:gd name="T14" fmla="*/ 14 w 14"/>
                <a:gd name="T15" fmla="*/ 11 h 14"/>
                <a:gd name="T16" fmla="*/ 11 w 14"/>
                <a:gd name="T17" fmla="*/ 14 h 14"/>
                <a:gd name="T18" fmla="*/ 4 w 14"/>
                <a:gd name="T19" fmla="*/ 3 h 14"/>
                <a:gd name="T20" fmla="*/ 3 w 14"/>
                <a:gd name="T21" fmla="*/ 11 h 14"/>
                <a:gd name="T22" fmla="*/ 11 w 14"/>
                <a:gd name="T23" fmla="*/ 11 h 14"/>
                <a:gd name="T24" fmla="*/ 11 w 14"/>
                <a:gd name="T25" fmla="*/ 11 h 14"/>
                <a:gd name="T26" fmla="*/ 11 w 14"/>
                <a:gd name="T27" fmla="*/ 4 h 14"/>
                <a:gd name="T28" fmla="*/ 4 w 14"/>
                <a:gd name="T2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14">
                  <a:moveTo>
                    <a:pt x="11" y="14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2" y="14"/>
                    <a:pt x="0" y="13"/>
                    <a:pt x="0" y="1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4" y="2"/>
                    <a:pt x="14" y="4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4"/>
                    <a:pt x="11" y="14"/>
                  </a:cubicBezTo>
                  <a:close/>
                  <a:moveTo>
                    <a:pt x="4" y="3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4"/>
                    <a:pt x="11" y="4"/>
                    <a:pt x="11" y="4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4884738" y="4847546"/>
              <a:ext cx="777875" cy="715963"/>
            </a:xfrm>
            <a:custGeom>
              <a:avLst/>
              <a:gdLst>
                <a:gd name="T0" fmla="*/ 107 w 111"/>
                <a:gd name="T1" fmla="*/ 39 h 102"/>
                <a:gd name="T2" fmla="*/ 92 w 111"/>
                <a:gd name="T3" fmla="*/ 12 h 102"/>
                <a:gd name="T4" fmla="*/ 71 w 111"/>
                <a:gd name="T5" fmla="*/ 0 h 102"/>
                <a:gd name="T6" fmla="*/ 40 w 111"/>
                <a:gd name="T7" fmla="*/ 0 h 102"/>
                <a:gd name="T8" fmla="*/ 20 w 111"/>
                <a:gd name="T9" fmla="*/ 12 h 102"/>
                <a:gd name="T10" fmla="*/ 4 w 111"/>
                <a:gd name="T11" fmla="*/ 39 h 102"/>
                <a:gd name="T12" fmla="*/ 4 w 111"/>
                <a:gd name="T13" fmla="*/ 63 h 102"/>
                <a:gd name="T14" fmla="*/ 20 w 111"/>
                <a:gd name="T15" fmla="*/ 90 h 102"/>
                <a:gd name="T16" fmla="*/ 40 w 111"/>
                <a:gd name="T17" fmla="*/ 102 h 102"/>
                <a:gd name="T18" fmla="*/ 71 w 111"/>
                <a:gd name="T19" fmla="*/ 102 h 102"/>
                <a:gd name="T20" fmla="*/ 92 w 111"/>
                <a:gd name="T21" fmla="*/ 90 h 102"/>
                <a:gd name="T22" fmla="*/ 107 w 111"/>
                <a:gd name="T23" fmla="*/ 63 h 102"/>
                <a:gd name="T24" fmla="*/ 107 w 111"/>
                <a:gd name="T25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2">
                  <a:moveTo>
                    <a:pt x="107" y="39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8" y="5"/>
                    <a:pt x="80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24" y="5"/>
                    <a:pt x="20" y="12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46"/>
                    <a:pt x="0" y="56"/>
                    <a:pt x="4" y="63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4" y="97"/>
                    <a:pt x="32" y="102"/>
                    <a:pt x="40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80" y="102"/>
                    <a:pt x="88" y="97"/>
                    <a:pt x="92" y="90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11" y="56"/>
                    <a:pt x="111" y="46"/>
                    <a:pt x="107" y="3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5116513" y="5066621"/>
              <a:ext cx="314325" cy="328613"/>
            </a:xfrm>
            <a:custGeom>
              <a:avLst/>
              <a:gdLst>
                <a:gd name="T0" fmla="*/ 23 w 45"/>
                <a:gd name="T1" fmla="*/ 47 h 47"/>
                <a:gd name="T2" fmla="*/ 0 w 45"/>
                <a:gd name="T3" fmla="*/ 13 h 47"/>
                <a:gd name="T4" fmla="*/ 1 w 45"/>
                <a:gd name="T5" fmla="*/ 10 h 47"/>
                <a:gd name="T6" fmla="*/ 4 w 45"/>
                <a:gd name="T7" fmla="*/ 8 h 47"/>
                <a:gd name="T8" fmla="*/ 20 w 45"/>
                <a:gd name="T9" fmla="*/ 1 h 47"/>
                <a:gd name="T10" fmla="*/ 26 w 45"/>
                <a:gd name="T11" fmla="*/ 1 h 47"/>
                <a:gd name="T12" fmla="*/ 41 w 45"/>
                <a:gd name="T13" fmla="*/ 8 h 47"/>
                <a:gd name="T14" fmla="*/ 41 w 45"/>
                <a:gd name="T15" fmla="*/ 8 h 47"/>
                <a:gd name="T16" fmla="*/ 44 w 45"/>
                <a:gd name="T17" fmla="*/ 10 h 47"/>
                <a:gd name="T18" fmla="*/ 45 w 45"/>
                <a:gd name="T19" fmla="*/ 13 h 47"/>
                <a:gd name="T20" fmla="*/ 23 w 45"/>
                <a:gd name="T21" fmla="*/ 47 h 47"/>
                <a:gd name="T22" fmla="*/ 23 w 45"/>
                <a:gd name="T23" fmla="*/ 3 h 47"/>
                <a:gd name="T24" fmla="*/ 22 w 45"/>
                <a:gd name="T25" fmla="*/ 3 h 47"/>
                <a:gd name="T26" fmla="*/ 4 w 45"/>
                <a:gd name="T27" fmla="*/ 11 h 47"/>
                <a:gd name="T28" fmla="*/ 3 w 45"/>
                <a:gd name="T29" fmla="*/ 12 h 47"/>
                <a:gd name="T30" fmla="*/ 3 w 45"/>
                <a:gd name="T31" fmla="*/ 12 h 47"/>
                <a:gd name="T32" fmla="*/ 23 w 45"/>
                <a:gd name="T33" fmla="*/ 44 h 47"/>
                <a:gd name="T34" fmla="*/ 42 w 45"/>
                <a:gd name="T35" fmla="*/ 12 h 47"/>
                <a:gd name="T36" fmla="*/ 42 w 45"/>
                <a:gd name="T37" fmla="*/ 12 h 47"/>
                <a:gd name="T38" fmla="*/ 41 w 45"/>
                <a:gd name="T39" fmla="*/ 11 h 47"/>
                <a:gd name="T40" fmla="*/ 41 w 45"/>
                <a:gd name="T41" fmla="*/ 11 h 47"/>
                <a:gd name="T42" fmla="*/ 23 w 45"/>
                <a:gd name="T43" fmla="*/ 3 h 47"/>
                <a:gd name="T44" fmla="*/ 23 w 45"/>
                <a:gd name="T45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" h="47">
                  <a:moveTo>
                    <a:pt x="23" y="47"/>
                  </a:moveTo>
                  <a:cubicBezTo>
                    <a:pt x="4" y="47"/>
                    <a:pt x="1" y="21"/>
                    <a:pt x="0" y="13"/>
                  </a:cubicBezTo>
                  <a:cubicBezTo>
                    <a:pt x="0" y="11"/>
                    <a:pt x="0" y="10"/>
                    <a:pt x="1" y="10"/>
                  </a:cubicBezTo>
                  <a:cubicBezTo>
                    <a:pt x="2" y="9"/>
                    <a:pt x="3" y="8"/>
                    <a:pt x="4" y="8"/>
                  </a:cubicBezTo>
                  <a:cubicBezTo>
                    <a:pt x="12" y="8"/>
                    <a:pt x="17" y="4"/>
                    <a:pt x="20" y="1"/>
                  </a:cubicBezTo>
                  <a:cubicBezTo>
                    <a:pt x="21" y="0"/>
                    <a:pt x="24" y="0"/>
                    <a:pt x="26" y="1"/>
                  </a:cubicBezTo>
                  <a:cubicBezTo>
                    <a:pt x="28" y="4"/>
                    <a:pt x="34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3" y="8"/>
                    <a:pt x="44" y="9"/>
                    <a:pt x="44" y="10"/>
                  </a:cubicBezTo>
                  <a:cubicBezTo>
                    <a:pt x="45" y="10"/>
                    <a:pt x="45" y="11"/>
                    <a:pt x="45" y="13"/>
                  </a:cubicBezTo>
                  <a:cubicBezTo>
                    <a:pt x="45" y="21"/>
                    <a:pt x="42" y="47"/>
                    <a:pt x="23" y="47"/>
                  </a:cubicBezTo>
                  <a:close/>
                  <a:moveTo>
                    <a:pt x="23" y="3"/>
                  </a:moveTo>
                  <a:cubicBezTo>
                    <a:pt x="22" y="3"/>
                    <a:pt x="22" y="3"/>
                    <a:pt x="22" y="3"/>
                  </a:cubicBezTo>
                  <a:cubicBezTo>
                    <a:pt x="19" y="6"/>
                    <a:pt x="13" y="11"/>
                    <a:pt x="4" y="11"/>
                  </a:cubicBezTo>
                  <a:cubicBezTo>
                    <a:pt x="4" y="11"/>
                    <a:pt x="4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20"/>
                    <a:pt x="6" y="44"/>
                    <a:pt x="23" y="44"/>
                  </a:cubicBezTo>
                  <a:cubicBezTo>
                    <a:pt x="39" y="44"/>
                    <a:pt x="42" y="20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1"/>
                    <a:pt x="41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32" y="11"/>
                    <a:pt x="26" y="6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993901" y="2933021"/>
              <a:ext cx="3282950" cy="644525"/>
            </a:xfrm>
            <a:custGeom>
              <a:avLst/>
              <a:gdLst>
                <a:gd name="T0" fmla="*/ 428 w 469"/>
                <a:gd name="T1" fmla="*/ 30 h 92"/>
                <a:gd name="T2" fmla="*/ 277 w 469"/>
                <a:gd name="T3" fmla="*/ 30 h 92"/>
                <a:gd name="T4" fmla="*/ 263 w 469"/>
                <a:gd name="T5" fmla="*/ 24 h 92"/>
                <a:gd name="T6" fmla="*/ 248 w 469"/>
                <a:gd name="T7" fmla="*/ 8 h 92"/>
                <a:gd name="T8" fmla="*/ 220 w 469"/>
                <a:gd name="T9" fmla="*/ 8 h 92"/>
                <a:gd name="T10" fmla="*/ 206 w 469"/>
                <a:gd name="T11" fmla="*/ 24 h 92"/>
                <a:gd name="T12" fmla="*/ 192 w 469"/>
                <a:gd name="T13" fmla="*/ 30 h 92"/>
                <a:gd name="T14" fmla="*/ 41 w 469"/>
                <a:gd name="T15" fmla="*/ 30 h 92"/>
                <a:gd name="T16" fmla="*/ 0 w 469"/>
                <a:gd name="T17" fmla="*/ 70 h 92"/>
                <a:gd name="T18" fmla="*/ 0 w 469"/>
                <a:gd name="T19" fmla="*/ 92 h 92"/>
                <a:gd name="T20" fmla="*/ 469 w 469"/>
                <a:gd name="T21" fmla="*/ 92 h 92"/>
                <a:gd name="T22" fmla="*/ 469 w 469"/>
                <a:gd name="T23" fmla="*/ 70 h 92"/>
                <a:gd name="T24" fmla="*/ 428 w 469"/>
                <a:gd name="T25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428" y="30"/>
                  </a:moveTo>
                  <a:cubicBezTo>
                    <a:pt x="277" y="30"/>
                    <a:pt x="277" y="30"/>
                    <a:pt x="277" y="30"/>
                  </a:cubicBezTo>
                  <a:cubicBezTo>
                    <a:pt x="272" y="30"/>
                    <a:pt x="267" y="27"/>
                    <a:pt x="263" y="24"/>
                  </a:cubicBezTo>
                  <a:cubicBezTo>
                    <a:pt x="248" y="8"/>
                    <a:pt x="248" y="8"/>
                    <a:pt x="248" y="8"/>
                  </a:cubicBezTo>
                  <a:cubicBezTo>
                    <a:pt x="241" y="0"/>
                    <a:pt x="228" y="0"/>
                    <a:pt x="220" y="8"/>
                  </a:cubicBezTo>
                  <a:cubicBezTo>
                    <a:pt x="206" y="24"/>
                    <a:pt x="206" y="24"/>
                    <a:pt x="206" y="24"/>
                  </a:cubicBezTo>
                  <a:cubicBezTo>
                    <a:pt x="202" y="27"/>
                    <a:pt x="197" y="30"/>
                    <a:pt x="192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18" y="30"/>
                    <a:pt x="0" y="48"/>
                    <a:pt x="0" y="7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69" y="92"/>
                    <a:pt x="469" y="92"/>
                    <a:pt x="469" y="92"/>
                  </a:cubicBezTo>
                  <a:cubicBezTo>
                    <a:pt x="469" y="70"/>
                    <a:pt x="469" y="70"/>
                    <a:pt x="469" y="70"/>
                  </a:cubicBezTo>
                  <a:cubicBezTo>
                    <a:pt x="469" y="48"/>
                    <a:pt x="451" y="30"/>
                    <a:pt x="428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632201" y="3577546"/>
              <a:ext cx="3282950" cy="646113"/>
            </a:xfrm>
            <a:custGeom>
              <a:avLst/>
              <a:gdLst>
                <a:gd name="T0" fmla="*/ 0 w 469"/>
                <a:gd name="T1" fmla="*/ 0 h 92"/>
                <a:gd name="T2" fmla="*/ 0 w 469"/>
                <a:gd name="T3" fmla="*/ 22 h 92"/>
                <a:gd name="T4" fmla="*/ 41 w 469"/>
                <a:gd name="T5" fmla="*/ 62 h 92"/>
                <a:gd name="T6" fmla="*/ 192 w 469"/>
                <a:gd name="T7" fmla="*/ 62 h 92"/>
                <a:gd name="T8" fmla="*/ 206 w 469"/>
                <a:gd name="T9" fmla="*/ 68 h 92"/>
                <a:gd name="T10" fmla="*/ 221 w 469"/>
                <a:gd name="T11" fmla="*/ 84 h 92"/>
                <a:gd name="T12" fmla="*/ 249 w 469"/>
                <a:gd name="T13" fmla="*/ 84 h 92"/>
                <a:gd name="T14" fmla="*/ 263 w 469"/>
                <a:gd name="T15" fmla="*/ 68 h 92"/>
                <a:gd name="T16" fmla="*/ 277 w 469"/>
                <a:gd name="T17" fmla="*/ 62 h 92"/>
                <a:gd name="T18" fmla="*/ 429 w 469"/>
                <a:gd name="T19" fmla="*/ 62 h 92"/>
                <a:gd name="T20" fmla="*/ 469 w 469"/>
                <a:gd name="T21" fmla="*/ 22 h 92"/>
                <a:gd name="T22" fmla="*/ 469 w 469"/>
                <a:gd name="T23" fmla="*/ 0 h 92"/>
                <a:gd name="T24" fmla="*/ 0 w 46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44"/>
                    <a:pt x="19" y="62"/>
                    <a:pt x="4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7" y="62"/>
                    <a:pt x="202" y="64"/>
                    <a:pt x="206" y="68"/>
                  </a:cubicBezTo>
                  <a:cubicBezTo>
                    <a:pt x="221" y="84"/>
                    <a:pt x="221" y="84"/>
                    <a:pt x="221" y="84"/>
                  </a:cubicBezTo>
                  <a:cubicBezTo>
                    <a:pt x="228" y="92"/>
                    <a:pt x="241" y="92"/>
                    <a:pt x="249" y="84"/>
                  </a:cubicBezTo>
                  <a:cubicBezTo>
                    <a:pt x="263" y="68"/>
                    <a:pt x="263" y="68"/>
                    <a:pt x="263" y="68"/>
                  </a:cubicBezTo>
                  <a:cubicBezTo>
                    <a:pt x="267" y="64"/>
                    <a:pt x="272" y="62"/>
                    <a:pt x="277" y="62"/>
                  </a:cubicBezTo>
                  <a:cubicBezTo>
                    <a:pt x="429" y="62"/>
                    <a:pt x="429" y="62"/>
                    <a:pt x="429" y="62"/>
                  </a:cubicBezTo>
                  <a:cubicBezTo>
                    <a:pt x="451" y="62"/>
                    <a:pt x="469" y="44"/>
                    <a:pt x="469" y="22"/>
                  </a:cubicBezTo>
                  <a:cubicBezTo>
                    <a:pt x="469" y="0"/>
                    <a:pt x="469" y="0"/>
                    <a:pt x="4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5276851" y="2933021"/>
              <a:ext cx="3276600" cy="644525"/>
            </a:xfrm>
            <a:custGeom>
              <a:avLst/>
              <a:gdLst>
                <a:gd name="T0" fmla="*/ 428 w 468"/>
                <a:gd name="T1" fmla="*/ 30 h 92"/>
                <a:gd name="T2" fmla="*/ 277 w 468"/>
                <a:gd name="T3" fmla="*/ 30 h 92"/>
                <a:gd name="T4" fmla="*/ 263 w 468"/>
                <a:gd name="T5" fmla="*/ 24 h 92"/>
                <a:gd name="T6" fmla="*/ 248 w 468"/>
                <a:gd name="T7" fmla="*/ 8 h 92"/>
                <a:gd name="T8" fmla="*/ 220 w 468"/>
                <a:gd name="T9" fmla="*/ 8 h 92"/>
                <a:gd name="T10" fmla="*/ 205 w 468"/>
                <a:gd name="T11" fmla="*/ 24 h 92"/>
                <a:gd name="T12" fmla="*/ 191 w 468"/>
                <a:gd name="T13" fmla="*/ 30 h 92"/>
                <a:gd name="T14" fmla="*/ 40 w 468"/>
                <a:gd name="T15" fmla="*/ 30 h 92"/>
                <a:gd name="T16" fmla="*/ 0 w 468"/>
                <a:gd name="T17" fmla="*/ 70 h 92"/>
                <a:gd name="T18" fmla="*/ 0 w 468"/>
                <a:gd name="T19" fmla="*/ 92 h 92"/>
                <a:gd name="T20" fmla="*/ 468 w 468"/>
                <a:gd name="T21" fmla="*/ 92 h 92"/>
                <a:gd name="T22" fmla="*/ 468 w 468"/>
                <a:gd name="T23" fmla="*/ 70 h 92"/>
                <a:gd name="T24" fmla="*/ 428 w 468"/>
                <a:gd name="T25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8" h="92">
                  <a:moveTo>
                    <a:pt x="428" y="30"/>
                  </a:moveTo>
                  <a:cubicBezTo>
                    <a:pt x="277" y="30"/>
                    <a:pt x="277" y="30"/>
                    <a:pt x="277" y="30"/>
                  </a:cubicBezTo>
                  <a:cubicBezTo>
                    <a:pt x="271" y="30"/>
                    <a:pt x="266" y="27"/>
                    <a:pt x="263" y="24"/>
                  </a:cubicBezTo>
                  <a:cubicBezTo>
                    <a:pt x="248" y="8"/>
                    <a:pt x="248" y="8"/>
                    <a:pt x="248" y="8"/>
                  </a:cubicBezTo>
                  <a:cubicBezTo>
                    <a:pt x="240" y="0"/>
                    <a:pt x="228" y="0"/>
                    <a:pt x="220" y="8"/>
                  </a:cubicBezTo>
                  <a:cubicBezTo>
                    <a:pt x="205" y="24"/>
                    <a:pt x="205" y="24"/>
                    <a:pt x="205" y="24"/>
                  </a:cubicBezTo>
                  <a:cubicBezTo>
                    <a:pt x="202" y="27"/>
                    <a:pt x="197" y="30"/>
                    <a:pt x="191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18" y="30"/>
                    <a:pt x="0" y="48"/>
                    <a:pt x="0" y="7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68" y="92"/>
                    <a:pt x="468" y="92"/>
                    <a:pt x="468" y="92"/>
                  </a:cubicBezTo>
                  <a:cubicBezTo>
                    <a:pt x="468" y="70"/>
                    <a:pt x="468" y="70"/>
                    <a:pt x="468" y="70"/>
                  </a:cubicBezTo>
                  <a:cubicBezTo>
                    <a:pt x="468" y="48"/>
                    <a:pt x="450" y="30"/>
                    <a:pt x="428" y="3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915151" y="3577546"/>
              <a:ext cx="3282950" cy="646113"/>
            </a:xfrm>
            <a:custGeom>
              <a:avLst/>
              <a:gdLst>
                <a:gd name="T0" fmla="*/ 0 w 469"/>
                <a:gd name="T1" fmla="*/ 0 h 92"/>
                <a:gd name="T2" fmla="*/ 0 w 469"/>
                <a:gd name="T3" fmla="*/ 22 h 92"/>
                <a:gd name="T4" fmla="*/ 41 w 469"/>
                <a:gd name="T5" fmla="*/ 62 h 92"/>
                <a:gd name="T6" fmla="*/ 192 w 469"/>
                <a:gd name="T7" fmla="*/ 62 h 92"/>
                <a:gd name="T8" fmla="*/ 206 w 469"/>
                <a:gd name="T9" fmla="*/ 68 h 92"/>
                <a:gd name="T10" fmla="*/ 221 w 469"/>
                <a:gd name="T11" fmla="*/ 84 h 92"/>
                <a:gd name="T12" fmla="*/ 248 w 469"/>
                <a:gd name="T13" fmla="*/ 84 h 92"/>
                <a:gd name="T14" fmla="*/ 263 w 469"/>
                <a:gd name="T15" fmla="*/ 68 h 92"/>
                <a:gd name="T16" fmla="*/ 277 w 469"/>
                <a:gd name="T17" fmla="*/ 62 h 92"/>
                <a:gd name="T18" fmla="*/ 428 w 469"/>
                <a:gd name="T19" fmla="*/ 62 h 92"/>
                <a:gd name="T20" fmla="*/ 469 w 469"/>
                <a:gd name="T21" fmla="*/ 22 h 92"/>
                <a:gd name="T22" fmla="*/ 469 w 469"/>
                <a:gd name="T23" fmla="*/ 0 h 92"/>
                <a:gd name="T24" fmla="*/ 0 w 46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44"/>
                    <a:pt x="18" y="62"/>
                    <a:pt x="4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7" y="62"/>
                    <a:pt x="202" y="64"/>
                    <a:pt x="206" y="68"/>
                  </a:cubicBezTo>
                  <a:cubicBezTo>
                    <a:pt x="221" y="84"/>
                    <a:pt x="221" y="84"/>
                    <a:pt x="221" y="84"/>
                  </a:cubicBezTo>
                  <a:cubicBezTo>
                    <a:pt x="228" y="92"/>
                    <a:pt x="241" y="92"/>
                    <a:pt x="248" y="84"/>
                  </a:cubicBezTo>
                  <a:cubicBezTo>
                    <a:pt x="263" y="68"/>
                    <a:pt x="263" y="68"/>
                    <a:pt x="263" y="68"/>
                  </a:cubicBezTo>
                  <a:cubicBezTo>
                    <a:pt x="267" y="64"/>
                    <a:pt x="272" y="62"/>
                    <a:pt x="277" y="62"/>
                  </a:cubicBezTo>
                  <a:cubicBezTo>
                    <a:pt x="428" y="62"/>
                    <a:pt x="428" y="62"/>
                    <a:pt x="428" y="62"/>
                  </a:cubicBezTo>
                  <a:cubicBezTo>
                    <a:pt x="451" y="62"/>
                    <a:pt x="469" y="44"/>
                    <a:pt x="469" y="22"/>
                  </a:cubicBezTo>
                  <a:cubicBezTo>
                    <a:pt x="469" y="0"/>
                    <a:pt x="469" y="0"/>
                    <a:pt x="4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1770063" y="3431496"/>
              <a:ext cx="8651875" cy="266700"/>
              <a:chOff x="1770063" y="3431496"/>
              <a:chExt cx="8651875" cy="266700"/>
            </a:xfrm>
          </p:grpSpPr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1770063" y="3550558"/>
                <a:ext cx="8651875" cy="55563"/>
              </a:xfrm>
              <a:custGeom>
                <a:avLst/>
                <a:gdLst>
                  <a:gd name="T0" fmla="*/ 1232 w 1236"/>
                  <a:gd name="T1" fmla="*/ 8 h 8"/>
                  <a:gd name="T2" fmla="*/ 4 w 1236"/>
                  <a:gd name="T3" fmla="*/ 8 h 8"/>
                  <a:gd name="T4" fmla="*/ 0 w 1236"/>
                  <a:gd name="T5" fmla="*/ 4 h 8"/>
                  <a:gd name="T6" fmla="*/ 4 w 1236"/>
                  <a:gd name="T7" fmla="*/ 0 h 8"/>
                  <a:gd name="T8" fmla="*/ 1232 w 1236"/>
                  <a:gd name="T9" fmla="*/ 0 h 8"/>
                  <a:gd name="T10" fmla="*/ 1236 w 1236"/>
                  <a:gd name="T11" fmla="*/ 4 h 8"/>
                  <a:gd name="T12" fmla="*/ 1232 w 1236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6" h="8">
                    <a:moveTo>
                      <a:pt x="1232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1232" y="0"/>
                      <a:pt x="1232" y="0"/>
                      <a:pt x="1232" y="0"/>
                    </a:cubicBezTo>
                    <a:cubicBezTo>
                      <a:pt x="1234" y="0"/>
                      <a:pt x="1236" y="1"/>
                      <a:pt x="1236" y="4"/>
                    </a:cubicBezTo>
                    <a:cubicBezTo>
                      <a:pt x="1236" y="6"/>
                      <a:pt x="1234" y="8"/>
                      <a:pt x="1232" y="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Oval 24"/>
              <p:cNvSpPr>
                <a:spLocks noChangeArrowheads="1"/>
              </p:cNvSpPr>
              <p:nvPr/>
            </p:nvSpPr>
            <p:spPr bwMode="auto">
              <a:xfrm>
                <a:off x="349885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514350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Oval 26"/>
              <p:cNvSpPr>
                <a:spLocks noChangeArrowheads="1"/>
              </p:cNvSpPr>
              <p:nvPr/>
            </p:nvSpPr>
            <p:spPr bwMode="auto">
              <a:xfrm>
                <a:off x="678180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8420101" y="3431496"/>
                <a:ext cx="265113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611563" y="2391683"/>
              <a:ext cx="41275" cy="498475"/>
            </a:xfrm>
            <a:custGeom>
              <a:avLst/>
              <a:gdLst>
                <a:gd name="T0" fmla="*/ 3 w 6"/>
                <a:gd name="T1" fmla="*/ 71 h 71"/>
                <a:gd name="T2" fmla="*/ 0 w 6"/>
                <a:gd name="T3" fmla="*/ 68 h 71"/>
                <a:gd name="T4" fmla="*/ 0 w 6"/>
                <a:gd name="T5" fmla="*/ 3 h 71"/>
                <a:gd name="T6" fmla="*/ 3 w 6"/>
                <a:gd name="T7" fmla="*/ 0 h 71"/>
                <a:gd name="T8" fmla="*/ 6 w 6"/>
                <a:gd name="T9" fmla="*/ 3 h 71"/>
                <a:gd name="T10" fmla="*/ 6 w 6"/>
                <a:gd name="T11" fmla="*/ 68 h 71"/>
                <a:gd name="T12" fmla="*/ 3 w 6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71"/>
                  </a:moveTo>
                  <a:cubicBezTo>
                    <a:pt x="2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5" y="71"/>
                    <a:pt x="3" y="7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894513" y="2391683"/>
              <a:ext cx="41275" cy="498475"/>
            </a:xfrm>
            <a:custGeom>
              <a:avLst/>
              <a:gdLst>
                <a:gd name="T0" fmla="*/ 3 w 6"/>
                <a:gd name="T1" fmla="*/ 71 h 71"/>
                <a:gd name="T2" fmla="*/ 0 w 6"/>
                <a:gd name="T3" fmla="*/ 68 h 71"/>
                <a:gd name="T4" fmla="*/ 0 w 6"/>
                <a:gd name="T5" fmla="*/ 3 h 71"/>
                <a:gd name="T6" fmla="*/ 3 w 6"/>
                <a:gd name="T7" fmla="*/ 0 h 71"/>
                <a:gd name="T8" fmla="*/ 6 w 6"/>
                <a:gd name="T9" fmla="*/ 3 h 71"/>
                <a:gd name="T10" fmla="*/ 6 w 6"/>
                <a:gd name="T11" fmla="*/ 68 h 71"/>
                <a:gd name="T12" fmla="*/ 3 w 6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71"/>
                  </a:move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5" y="71"/>
                    <a:pt x="3" y="7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256213" y="4293508"/>
              <a:ext cx="41275" cy="498475"/>
            </a:xfrm>
            <a:custGeom>
              <a:avLst/>
              <a:gdLst>
                <a:gd name="T0" fmla="*/ 3 w 6"/>
                <a:gd name="T1" fmla="*/ 0 h 71"/>
                <a:gd name="T2" fmla="*/ 6 w 6"/>
                <a:gd name="T3" fmla="*/ 3 h 71"/>
                <a:gd name="T4" fmla="*/ 6 w 6"/>
                <a:gd name="T5" fmla="*/ 68 h 71"/>
                <a:gd name="T6" fmla="*/ 3 w 6"/>
                <a:gd name="T7" fmla="*/ 71 h 71"/>
                <a:gd name="T8" fmla="*/ 0 w 6"/>
                <a:gd name="T9" fmla="*/ 68 h 71"/>
                <a:gd name="T10" fmla="*/ 0 w 6"/>
                <a:gd name="T11" fmla="*/ 3 h 71"/>
                <a:gd name="T12" fmla="*/ 3 w 6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0"/>
                  </a:moveTo>
                  <a:cubicBezTo>
                    <a:pt x="4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4" y="71"/>
                    <a:pt x="3" y="71"/>
                  </a:cubicBez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8539163" y="4293508"/>
              <a:ext cx="34925" cy="498475"/>
            </a:xfrm>
            <a:custGeom>
              <a:avLst/>
              <a:gdLst>
                <a:gd name="T0" fmla="*/ 2 w 5"/>
                <a:gd name="T1" fmla="*/ 0 h 71"/>
                <a:gd name="T2" fmla="*/ 5 w 5"/>
                <a:gd name="T3" fmla="*/ 3 h 71"/>
                <a:gd name="T4" fmla="*/ 5 w 5"/>
                <a:gd name="T5" fmla="*/ 68 h 71"/>
                <a:gd name="T6" fmla="*/ 2 w 5"/>
                <a:gd name="T7" fmla="*/ 71 h 71"/>
                <a:gd name="T8" fmla="*/ 0 w 5"/>
                <a:gd name="T9" fmla="*/ 68 h 71"/>
                <a:gd name="T10" fmla="*/ 0 w 5"/>
                <a:gd name="T11" fmla="*/ 3 h 71"/>
                <a:gd name="T12" fmla="*/ 2 w 5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1">
                  <a:moveTo>
                    <a:pt x="2" y="0"/>
                  </a:moveTo>
                  <a:cubicBezTo>
                    <a:pt x="4" y="0"/>
                    <a:pt x="5" y="2"/>
                    <a:pt x="5" y="3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70"/>
                    <a:pt x="4" y="71"/>
                    <a:pt x="2" y="71"/>
                  </a:cubicBez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7299326" y="1876282"/>
            <a:ext cx="2549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299325" y="150695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020686" y="1876282"/>
            <a:ext cx="2549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20685" y="1506950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618142" y="5095473"/>
            <a:ext cx="254954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565966" y="4726141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336790" y="5095473"/>
            <a:ext cx="2549546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284614" y="4726141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9819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96944" y="925955"/>
            <a:ext cx="23952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It new solution</a:t>
            </a:r>
            <a:endParaRPr lang="en-US" sz="4000" spc="3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12974" y="925955"/>
            <a:ext cx="2504660" cy="501101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40639" y="2769744"/>
            <a:ext cx="224933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300" dirty="0" smtClean="0">
                <a:solidFill>
                  <a:schemeClr val="bg1"/>
                </a:solidFill>
                <a:latin typeface="+mj-lt"/>
              </a:rPr>
              <a:t>New Features</a:t>
            </a:r>
          </a:p>
          <a:p>
            <a:pPr algn="ctr"/>
            <a:r>
              <a:rPr lang="en-US" sz="4000" spc="300" dirty="0" smtClean="0">
                <a:solidFill>
                  <a:schemeClr val="bg1"/>
                </a:solidFill>
                <a:latin typeface="+mj-lt"/>
              </a:rPr>
              <a:t>Analyze</a:t>
            </a:r>
            <a:endParaRPr lang="en-US" sz="40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96944" y="3467507"/>
            <a:ext cx="436496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296944" y="2314568"/>
            <a:ext cx="43649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96944" y="1945236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Title Here</a:t>
            </a:r>
            <a:endParaRPr lang="en-US" spc="3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70810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523" y="156030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4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1046163" y="1898900"/>
            <a:ext cx="1394232" cy="1289456"/>
          </a:xfrm>
          <a:custGeom>
            <a:avLst/>
            <a:gdLst>
              <a:gd name="T0" fmla="*/ 148 w 154"/>
              <a:gd name="T1" fmla="*/ 54 h 140"/>
              <a:gd name="T2" fmla="*/ 127 w 154"/>
              <a:gd name="T3" fmla="*/ 17 h 140"/>
              <a:gd name="T4" fmla="*/ 98 w 154"/>
              <a:gd name="T5" fmla="*/ 0 h 140"/>
              <a:gd name="T6" fmla="*/ 56 w 154"/>
              <a:gd name="T7" fmla="*/ 0 h 140"/>
              <a:gd name="T8" fmla="*/ 27 w 154"/>
              <a:gd name="T9" fmla="*/ 17 h 140"/>
              <a:gd name="T10" fmla="*/ 6 w 154"/>
              <a:gd name="T11" fmla="*/ 54 h 140"/>
              <a:gd name="T12" fmla="*/ 6 w 154"/>
              <a:gd name="T13" fmla="*/ 87 h 140"/>
              <a:gd name="T14" fmla="*/ 27 w 154"/>
              <a:gd name="T15" fmla="*/ 124 h 140"/>
              <a:gd name="T16" fmla="*/ 56 w 154"/>
              <a:gd name="T17" fmla="*/ 140 h 140"/>
              <a:gd name="T18" fmla="*/ 98 w 154"/>
              <a:gd name="T19" fmla="*/ 140 h 140"/>
              <a:gd name="T20" fmla="*/ 127 w 154"/>
              <a:gd name="T21" fmla="*/ 124 h 140"/>
              <a:gd name="T22" fmla="*/ 148 w 154"/>
              <a:gd name="T23" fmla="*/ 87 h 140"/>
              <a:gd name="T24" fmla="*/ 148 w 154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4" h="140">
                <a:moveTo>
                  <a:pt x="148" y="54"/>
                </a:moveTo>
                <a:cubicBezTo>
                  <a:pt x="127" y="17"/>
                  <a:pt x="127" y="17"/>
                  <a:pt x="127" y="17"/>
                </a:cubicBezTo>
                <a:cubicBezTo>
                  <a:pt x="121" y="6"/>
                  <a:pt x="110" y="0"/>
                  <a:pt x="98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8" y="140"/>
                  <a:pt x="98" y="140"/>
                  <a:pt x="98" y="140"/>
                </a:cubicBezTo>
                <a:cubicBezTo>
                  <a:pt x="110" y="140"/>
                  <a:pt x="121" y="134"/>
                  <a:pt x="127" y="124"/>
                </a:cubicBezTo>
                <a:cubicBezTo>
                  <a:pt x="148" y="87"/>
                  <a:pt x="148" y="87"/>
                  <a:pt x="148" y="87"/>
                </a:cubicBezTo>
                <a:cubicBezTo>
                  <a:pt x="154" y="76"/>
                  <a:pt x="154" y="64"/>
                  <a:pt x="148" y="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951978" y="1898900"/>
            <a:ext cx="1404012" cy="1289456"/>
          </a:xfrm>
          <a:custGeom>
            <a:avLst/>
            <a:gdLst>
              <a:gd name="T0" fmla="*/ 149 w 155"/>
              <a:gd name="T1" fmla="*/ 54 h 140"/>
              <a:gd name="T2" fmla="*/ 128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7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7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8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8" y="17"/>
                  <a:pt x="128" y="17"/>
                  <a:pt x="128" y="17"/>
                </a:cubicBezTo>
                <a:cubicBezTo>
                  <a:pt x="122" y="6"/>
                  <a:pt x="111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1" y="140"/>
                  <a:pt x="122" y="134"/>
                  <a:pt x="128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857792" y="1898900"/>
            <a:ext cx="1404012" cy="1289456"/>
          </a:xfrm>
          <a:custGeom>
            <a:avLst/>
            <a:gdLst>
              <a:gd name="T0" fmla="*/ 149 w 155"/>
              <a:gd name="T1" fmla="*/ 54 h 140"/>
              <a:gd name="T2" fmla="*/ 128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8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8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8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8" y="17"/>
                  <a:pt x="128" y="17"/>
                  <a:pt x="128" y="17"/>
                </a:cubicBezTo>
                <a:cubicBezTo>
                  <a:pt x="122" y="6"/>
                  <a:pt x="111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5" y="0"/>
                  <a:pt x="34" y="6"/>
                  <a:pt x="28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8" y="124"/>
                  <a:pt x="28" y="124"/>
                  <a:pt x="28" y="124"/>
                </a:cubicBezTo>
                <a:cubicBezTo>
                  <a:pt x="34" y="134"/>
                  <a:pt x="45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1" y="140"/>
                  <a:pt x="122" y="134"/>
                  <a:pt x="128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9773387" y="1898900"/>
            <a:ext cx="1402614" cy="1289456"/>
          </a:xfrm>
          <a:custGeom>
            <a:avLst/>
            <a:gdLst>
              <a:gd name="T0" fmla="*/ 149 w 155"/>
              <a:gd name="T1" fmla="*/ 54 h 140"/>
              <a:gd name="T2" fmla="*/ 127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7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7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7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7" y="17"/>
                  <a:pt x="127" y="17"/>
                  <a:pt x="127" y="17"/>
                </a:cubicBezTo>
                <a:cubicBezTo>
                  <a:pt x="121" y="6"/>
                  <a:pt x="110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0" y="140"/>
                  <a:pt x="121" y="134"/>
                  <a:pt x="127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10316829" y="2211834"/>
            <a:ext cx="317125" cy="322714"/>
          </a:xfrm>
          <a:custGeom>
            <a:avLst/>
            <a:gdLst>
              <a:gd name="T0" fmla="*/ 17 w 35"/>
              <a:gd name="T1" fmla="*/ 35 h 35"/>
              <a:gd name="T2" fmla="*/ 0 w 35"/>
              <a:gd name="T3" fmla="*/ 18 h 35"/>
              <a:gd name="T4" fmla="*/ 17 w 35"/>
              <a:gd name="T5" fmla="*/ 0 h 35"/>
              <a:gd name="T6" fmla="*/ 35 w 35"/>
              <a:gd name="T7" fmla="*/ 18 h 35"/>
              <a:gd name="T8" fmla="*/ 17 w 35"/>
              <a:gd name="T9" fmla="*/ 35 h 35"/>
              <a:gd name="T10" fmla="*/ 17 w 35"/>
              <a:gd name="T11" fmla="*/ 5 h 35"/>
              <a:gd name="T12" fmla="*/ 4 w 35"/>
              <a:gd name="T13" fmla="*/ 18 h 35"/>
              <a:gd name="T14" fmla="*/ 17 w 35"/>
              <a:gd name="T15" fmla="*/ 31 h 35"/>
              <a:gd name="T16" fmla="*/ 30 w 35"/>
              <a:gd name="T17" fmla="*/ 18 h 35"/>
              <a:gd name="T18" fmla="*/ 17 w 35"/>
              <a:gd name="T19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" h="35">
                <a:moveTo>
                  <a:pt x="17" y="35"/>
                </a:moveTo>
                <a:cubicBezTo>
                  <a:pt x="8" y="35"/>
                  <a:pt x="0" y="27"/>
                  <a:pt x="0" y="18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8"/>
                </a:cubicBezTo>
                <a:cubicBezTo>
                  <a:pt x="35" y="27"/>
                  <a:pt x="27" y="35"/>
                  <a:pt x="17" y="35"/>
                </a:cubicBezTo>
                <a:close/>
                <a:moveTo>
                  <a:pt x="17" y="5"/>
                </a:moveTo>
                <a:cubicBezTo>
                  <a:pt x="10" y="5"/>
                  <a:pt x="4" y="10"/>
                  <a:pt x="4" y="18"/>
                </a:cubicBezTo>
                <a:cubicBezTo>
                  <a:pt x="4" y="25"/>
                  <a:pt x="10" y="31"/>
                  <a:pt x="17" y="31"/>
                </a:cubicBezTo>
                <a:cubicBezTo>
                  <a:pt x="24" y="31"/>
                  <a:pt x="30" y="25"/>
                  <a:pt x="30" y="18"/>
                </a:cubicBezTo>
                <a:cubicBezTo>
                  <a:pt x="30" y="10"/>
                  <a:pt x="24" y="5"/>
                  <a:pt x="17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10226023" y="2488445"/>
            <a:ext cx="488959" cy="386977"/>
          </a:xfrm>
          <a:custGeom>
            <a:avLst/>
            <a:gdLst>
              <a:gd name="T0" fmla="*/ 46 w 54"/>
              <a:gd name="T1" fmla="*/ 42 h 42"/>
              <a:gd name="T2" fmla="*/ 8 w 54"/>
              <a:gd name="T3" fmla="*/ 42 h 42"/>
              <a:gd name="T4" fmla="*/ 0 w 54"/>
              <a:gd name="T5" fmla="*/ 35 h 42"/>
              <a:gd name="T6" fmla="*/ 0 w 54"/>
              <a:gd name="T7" fmla="*/ 29 h 42"/>
              <a:gd name="T8" fmla="*/ 25 w 54"/>
              <a:gd name="T9" fmla="*/ 1 h 42"/>
              <a:gd name="T10" fmla="*/ 45 w 54"/>
              <a:gd name="T11" fmla="*/ 8 h 42"/>
              <a:gd name="T12" fmla="*/ 54 w 54"/>
              <a:gd name="T13" fmla="*/ 27 h 42"/>
              <a:gd name="T14" fmla="*/ 54 w 54"/>
              <a:gd name="T15" fmla="*/ 35 h 42"/>
              <a:gd name="T16" fmla="*/ 46 w 54"/>
              <a:gd name="T17" fmla="*/ 42 h 42"/>
              <a:gd name="T18" fmla="*/ 27 w 54"/>
              <a:gd name="T19" fmla="*/ 5 h 42"/>
              <a:gd name="T20" fmla="*/ 25 w 54"/>
              <a:gd name="T21" fmla="*/ 5 h 42"/>
              <a:gd name="T22" fmla="*/ 25 w 54"/>
              <a:gd name="T23" fmla="*/ 5 h 42"/>
              <a:gd name="T24" fmla="*/ 5 w 54"/>
              <a:gd name="T25" fmla="*/ 29 h 42"/>
              <a:gd name="T26" fmla="*/ 5 w 54"/>
              <a:gd name="T27" fmla="*/ 35 h 42"/>
              <a:gd name="T28" fmla="*/ 8 w 54"/>
              <a:gd name="T29" fmla="*/ 38 h 42"/>
              <a:gd name="T30" fmla="*/ 46 w 54"/>
              <a:gd name="T31" fmla="*/ 38 h 42"/>
              <a:gd name="T32" fmla="*/ 49 w 54"/>
              <a:gd name="T33" fmla="*/ 35 h 42"/>
              <a:gd name="T34" fmla="*/ 49 w 54"/>
              <a:gd name="T35" fmla="*/ 27 h 42"/>
              <a:gd name="T36" fmla="*/ 42 w 54"/>
              <a:gd name="T37" fmla="*/ 11 h 42"/>
              <a:gd name="T38" fmla="*/ 27 w 54"/>
              <a:gd name="T39" fmla="*/ 5 h 42"/>
              <a:gd name="T40" fmla="*/ 25 w 54"/>
              <a:gd name="T41" fmla="*/ 3 h 42"/>
              <a:gd name="T42" fmla="*/ 25 w 54"/>
              <a:gd name="T43" fmla="*/ 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42">
                <a:moveTo>
                  <a:pt x="46" y="42"/>
                </a:moveTo>
                <a:cubicBezTo>
                  <a:pt x="8" y="42"/>
                  <a:pt x="8" y="42"/>
                  <a:pt x="8" y="42"/>
                </a:cubicBezTo>
                <a:cubicBezTo>
                  <a:pt x="4" y="42"/>
                  <a:pt x="0" y="39"/>
                  <a:pt x="0" y="35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4"/>
                  <a:pt x="11" y="2"/>
                  <a:pt x="25" y="1"/>
                </a:cubicBezTo>
                <a:cubicBezTo>
                  <a:pt x="32" y="0"/>
                  <a:pt x="40" y="3"/>
                  <a:pt x="45" y="8"/>
                </a:cubicBezTo>
                <a:cubicBezTo>
                  <a:pt x="51" y="13"/>
                  <a:pt x="54" y="20"/>
                  <a:pt x="54" y="27"/>
                </a:cubicBezTo>
                <a:cubicBezTo>
                  <a:pt x="54" y="35"/>
                  <a:pt x="54" y="35"/>
                  <a:pt x="54" y="35"/>
                </a:cubicBezTo>
                <a:cubicBezTo>
                  <a:pt x="54" y="39"/>
                  <a:pt x="51" y="42"/>
                  <a:pt x="46" y="42"/>
                </a:cubicBezTo>
                <a:close/>
                <a:moveTo>
                  <a:pt x="27" y="5"/>
                </a:moveTo>
                <a:cubicBezTo>
                  <a:pt x="27" y="5"/>
                  <a:pt x="26" y="5"/>
                  <a:pt x="25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14" y="6"/>
                  <a:pt x="5" y="17"/>
                  <a:pt x="5" y="29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6"/>
                  <a:pt x="6" y="38"/>
                  <a:pt x="8" y="38"/>
                </a:cubicBezTo>
                <a:cubicBezTo>
                  <a:pt x="46" y="38"/>
                  <a:pt x="46" y="38"/>
                  <a:pt x="46" y="38"/>
                </a:cubicBezTo>
                <a:cubicBezTo>
                  <a:pt x="48" y="38"/>
                  <a:pt x="49" y="36"/>
                  <a:pt x="49" y="35"/>
                </a:cubicBezTo>
                <a:cubicBezTo>
                  <a:pt x="49" y="27"/>
                  <a:pt x="49" y="27"/>
                  <a:pt x="49" y="27"/>
                </a:cubicBezTo>
                <a:cubicBezTo>
                  <a:pt x="49" y="21"/>
                  <a:pt x="47" y="15"/>
                  <a:pt x="42" y="11"/>
                </a:cubicBezTo>
                <a:cubicBezTo>
                  <a:pt x="38" y="7"/>
                  <a:pt x="33" y="5"/>
                  <a:pt x="27" y="5"/>
                </a:cubicBezTo>
                <a:close/>
                <a:moveTo>
                  <a:pt x="25" y="3"/>
                </a:moveTo>
                <a:cubicBezTo>
                  <a:pt x="25" y="3"/>
                  <a:pt x="25" y="3"/>
                  <a:pt x="25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7292268" y="2231392"/>
            <a:ext cx="543444" cy="551826"/>
          </a:xfrm>
          <a:custGeom>
            <a:avLst/>
            <a:gdLst>
              <a:gd name="T0" fmla="*/ 58 w 60"/>
              <a:gd name="T1" fmla="*/ 60 h 60"/>
              <a:gd name="T2" fmla="*/ 6 w 60"/>
              <a:gd name="T3" fmla="*/ 60 h 60"/>
              <a:gd name="T4" fmla="*/ 0 w 60"/>
              <a:gd name="T5" fmla="*/ 54 h 60"/>
              <a:gd name="T6" fmla="*/ 0 w 60"/>
              <a:gd name="T7" fmla="*/ 2 h 60"/>
              <a:gd name="T8" fmla="*/ 2 w 60"/>
              <a:gd name="T9" fmla="*/ 0 h 60"/>
              <a:gd name="T10" fmla="*/ 4 w 60"/>
              <a:gd name="T11" fmla="*/ 2 h 60"/>
              <a:gd name="T12" fmla="*/ 4 w 60"/>
              <a:gd name="T13" fmla="*/ 54 h 60"/>
              <a:gd name="T14" fmla="*/ 6 w 60"/>
              <a:gd name="T15" fmla="*/ 56 h 60"/>
              <a:gd name="T16" fmla="*/ 58 w 60"/>
              <a:gd name="T17" fmla="*/ 56 h 60"/>
              <a:gd name="T18" fmla="*/ 60 w 60"/>
              <a:gd name="T19" fmla="*/ 58 h 60"/>
              <a:gd name="T20" fmla="*/ 58 w 60"/>
              <a:gd name="T21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" h="60">
                <a:moveTo>
                  <a:pt x="58" y="60"/>
                </a:moveTo>
                <a:cubicBezTo>
                  <a:pt x="6" y="60"/>
                  <a:pt x="6" y="60"/>
                  <a:pt x="6" y="60"/>
                </a:cubicBezTo>
                <a:cubicBezTo>
                  <a:pt x="3" y="60"/>
                  <a:pt x="0" y="57"/>
                  <a:pt x="0" y="54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5"/>
                  <a:pt x="5" y="56"/>
                  <a:pt x="6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9" y="56"/>
                  <a:pt x="60" y="57"/>
                  <a:pt x="60" y="58"/>
                </a:cubicBezTo>
                <a:cubicBezTo>
                  <a:pt x="60" y="59"/>
                  <a:pt x="59" y="60"/>
                  <a:pt x="58" y="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7374692" y="2267715"/>
            <a:ext cx="434476" cy="350654"/>
          </a:xfrm>
          <a:custGeom>
            <a:avLst/>
            <a:gdLst>
              <a:gd name="T0" fmla="*/ 46 w 48"/>
              <a:gd name="T1" fmla="*/ 38 h 38"/>
              <a:gd name="T2" fmla="*/ 45 w 48"/>
              <a:gd name="T3" fmla="*/ 38 h 38"/>
              <a:gd name="T4" fmla="*/ 22 w 48"/>
              <a:gd name="T5" fmla="*/ 32 h 38"/>
              <a:gd name="T6" fmla="*/ 22 w 48"/>
              <a:gd name="T7" fmla="*/ 16 h 38"/>
              <a:gd name="T8" fmla="*/ 11 w 48"/>
              <a:gd name="T9" fmla="*/ 16 h 38"/>
              <a:gd name="T10" fmla="*/ 1 w 48"/>
              <a:gd name="T11" fmla="*/ 3 h 38"/>
              <a:gd name="T12" fmla="*/ 1 w 48"/>
              <a:gd name="T13" fmla="*/ 0 h 38"/>
              <a:gd name="T14" fmla="*/ 4 w 48"/>
              <a:gd name="T15" fmla="*/ 1 h 38"/>
              <a:gd name="T16" fmla="*/ 12 w 48"/>
              <a:gd name="T17" fmla="*/ 12 h 38"/>
              <a:gd name="T18" fmla="*/ 25 w 48"/>
              <a:gd name="T19" fmla="*/ 12 h 38"/>
              <a:gd name="T20" fmla="*/ 25 w 48"/>
              <a:gd name="T21" fmla="*/ 29 h 38"/>
              <a:gd name="T22" fmla="*/ 46 w 48"/>
              <a:gd name="T23" fmla="*/ 35 h 38"/>
              <a:gd name="T24" fmla="*/ 48 w 48"/>
              <a:gd name="T25" fmla="*/ 37 h 38"/>
              <a:gd name="T26" fmla="*/ 46 w 48"/>
              <a:gd name="T2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" h="38">
                <a:moveTo>
                  <a:pt x="46" y="38"/>
                </a:moveTo>
                <a:cubicBezTo>
                  <a:pt x="46" y="38"/>
                  <a:pt x="45" y="38"/>
                  <a:pt x="45" y="38"/>
                </a:cubicBezTo>
                <a:cubicBezTo>
                  <a:pt x="22" y="32"/>
                  <a:pt x="22" y="32"/>
                  <a:pt x="22" y="32"/>
                </a:cubicBezTo>
                <a:cubicBezTo>
                  <a:pt x="22" y="16"/>
                  <a:pt x="22" y="16"/>
                  <a:pt x="22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" y="3"/>
                  <a:pt x="1" y="3"/>
                  <a:pt x="1" y="3"/>
                </a:cubicBezTo>
                <a:cubicBezTo>
                  <a:pt x="0" y="2"/>
                  <a:pt x="1" y="1"/>
                  <a:pt x="1" y="0"/>
                </a:cubicBezTo>
                <a:cubicBezTo>
                  <a:pt x="2" y="0"/>
                  <a:pt x="3" y="0"/>
                  <a:pt x="4" y="1"/>
                </a:cubicBezTo>
                <a:cubicBezTo>
                  <a:pt x="12" y="12"/>
                  <a:pt x="12" y="12"/>
                  <a:pt x="12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29"/>
                  <a:pt x="25" y="29"/>
                  <a:pt x="25" y="29"/>
                </a:cubicBezTo>
                <a:cubicBezTo>
                  <a:pt x="46" y="35"/>
                  <a:pt x="46" y="35"/>
                  <a:pt x="46" y="35"/>
                </a:cubicBezTo>
                <a:cubicBezTo>
                  <a:pt x="47" y="35"/>
                  <a:pt x="48" y="36"/>
                  <a:pt x="48" y="37"/>
                </a:cubicBezTo>
                <a:cubicBezTo>
                  <a:pt x="47" y="38"/>
                  <a:pt x="47" y="38"/>
                  <a:pt x="46" y="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7700200" y="2498225"/>
            <a:ext cx="117350" cy="184408"/>
          </a:xfrm>
          <a:custGeom>
            <a:avLst/>
            <a:gdLst>
              <a:gd name="T0" fmla="*/ 2 w 13"/>
              <a:gd name="T1" fmla="*/ 20 h 20"/>
              <a:gd name="T2" fmla="*/ 0 w 13"/>
              <a:gd name="T3" fmla="*/ 19 h 20"/>
              <a:gd name="T4" fmla="*/ 1 w 13"/>
              <a:gd name="T5" fmla="*/ 17 h 20"/>
              <a:gd name="T6" fmla="*/ 8 w 13"/>
              <a:gd name="T7" fmla="*/ 11 h 20"/>
              <a:gd name="T8" fmla="*/ 3 w 13"/>
              <a:gd name="T9" fmla="*/ 3 h 20"/>
              <a:gd name="T10" fmla="*/ 3 w 13"/>
              <a:gd name="T11" fmla="*/ 1 h 20"/>
              <a:gd name="T12" fmla="*/ 6 w 13"/>
              <a:gd name="T13" fmla="*/ 1 h 20"/>
              <a:gd name="T14" fmla="*/ 11 w 13"/>
              <a:gd name="T15" fmla="*/ 9 h 20"/>
              <a:gd name="T16" fmla="*/ 10 w 13"/>
              <a:gd name="T17" fmla="*/ 14 h 20"/>
              <a:gd name="T18" fmla="*/ 3 w 13"/>
              <a:gd name="T19" fmla="*/ 20 h 20"/>
              <a:gd name="T20" fmla="*/ 2 w 13"/>
              <a:gd name="T2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20">
                <a:moveTo>
                  <a:pt x="2" y="20"/>
                </a:moveTo>
                <a:cubicBezTo>
                  <a:pt x="1" y="20"/>
                  <a:pt x="1" y="20"/>
                  <a:pt x="0" y="19"/>
                </a:cubicBezTo>
                <a:cubicBezTo>
                  <a:pt x="0" y="18"/>
                  <a:pt x="0" y="17"/>
                  <a:pt x="1" y="17"/>
                </a:cubicBezTo>
                <a:cubicBezTo>
                  <a:pt x="8" y="11"/>
                  <a:pt x="8" y="11"/>
                  <a:pt x="8" y="11"/>
                </a:cubicBezTo>
                <a:cubicBezTo>
                  <a:pt x="3" y="3"/>
                  <a:pt x="3" y="3"/>
                  <a:pt x="3" y="3"/>
                </a:cubicBezTo>
                <a:cubicBezTo>
                  <a:pt x="2" y="3"/>
                  <a:pt x="3" y="1"/>
                  <a:pt x="3" y="1"/>
                </a:cubicBezTo>
                <a:cubicBezTo>
                  <a:pt x="4" y="0"/>
                  <a:pt x="5" y="0"/>
                  <a:pt x="6" y="1"/>
                </a:cubicBezTo>
                <a:cubicBezTo>
                  <a:pt x="11" y="9"/>
                  <a:pt x="11" y="9"/>
                  <a:pt x="11" y="9"/>
                </a:cubicBezTo>
                <a:cubicBezTo>
                  <a:pt x="13" y="10"/>
                  <a:pt x="12" y="13"/>
                  <a:pt x="10" y="14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2" y="20"/>
                  <a:pt x="2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1525343" y="2506607"/>
            <a:ext cx="435872" cy="340874"/>
          </a:xfrm>
          <a:custGeom>
            <a:avLst/>
            <a:gdLst>
              <a:gd name="T0" fmla="*/ 40 w 48"/>
              <a:gd name="T1" fmla="*/ 37 h 37"/>
              <a:gd name="T2" fmla="*/ 8 w 48"/>
              <a:gd name="T3" fmla="*/ 37 h 37"/>
              <a:gd name="T4" fmla="*/ 0 w 48"/>
              <a:gd name="T5" fmla="*/ 29 h 37"/>
              <a:gd name="T6" fmla="*/ 0 w 48"/>
              <a:gd name="T7" fmla="*/ 2 h 37"/>
              <a:gd name="T8" fmla="*/ 2 w 48"/>
              <a:gd name="T9" fmla="*/ 0 h 37"/>
              <a:gd name="T10" fmla="*/ 4 w 48"/>
              <a:gd name="T11" fmla="*/ 2 h 37"/>
              <a:gd name="T12" fmla="*/ 4 w 48"/>
              <a:gd name="T13" fmla="*/ 29 h 37"/>
              <a:gd name="T14" fmla="*/ 8 w 48"/>
              <a:gd name="T15" fmla="*/ 33 h 37"/>
              <a:gd name="T16" fmla="*/ 40 w 48"/>
              <a:gd name="T17" fmla="*/ 33 h 37"/>
              <a:gd name="T18" fmla="*/ 44 w 48"/>
              <a:gd name="T19" fmla="*/ 29 h 37"/>
              <a:gd name="T20" fmla="*/ 44 w 48"/>
              <a:gd name="T21" fmla="*/ 2 h 37"/>
              <a:gd name="T22" fmla="*/ 46 w 48"/>
              <a:gd name="T23" fmla="*/ 0 h 37"/>
              <a:gd name="T24" fmla="*/ 48 w 48"/>
              <a:gd name="T25" fmla="*/ 2 h 37"/>
              <a:gd name="T26" fmla="*/ 48 w 48"/>
              <a:gd name="T27" fmla="*/ 29 h 37"/>
              <a:gd name="T28" fmla="*/ 40 w 48"/>
              <a:gd name="T2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" h="37">
                <a:moveTo>
                  <a:pt x="40" y="37"/>
                </a:moveTo>
                <a:cubicBezTo>
                  <a:pt x="8" y="37"/>
                  <a:pt x="8" y="37"/>
                  <a:pt x="8" y="37"/>
                </a:cubicBezTo>
                <a:cubicBezTo>
                  <a:pt x="4" y="37"/>
                  <a:pt x="0" y="34"/>
                  <a:pt x="0" y="29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4" y="0"/>
                  <a:pt x="4" y="1"/>
                  <a:pt x="4" y="2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1"/>
                  <a:pt x="6" y="33"/>
                  <a:pt x="8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42" y="33"/>
                  <a:pt x="44" y="31"/>
                  <a:pt x="44" y="29"/>
                </a:cubicBezTo>
                <a:cubicBezTo>
                  <a:pt x="44" y="2"/>
                  <a:pt x="44" y="2"/>
                  <a:pt x="44" y="2"/>
                </a:cubicBezTo>
                <a:cubicBezTo>
                  <a:pt x="44" y="1"/>
                  <a:pt x="45" y="0"/>
                  <a:pt x="46" y="0"/>
                </a:cubicBezTo>
                <a:cubicBezTo>
                  <a:pt x="47" y="0"/>
                  <a:pt x="48" y="1"/>
                  <a:pt x="48" y="2"/>
                </a:cubicBezTo>
                <a:cubicBezTo>
                  <a:pt x="48" y="29"/>
                  <a:pt x="48" y="29"/>
                  <a:pt x="48" y="29"/>
                </a:cubicBezTo>
                <a:cubicBezTo>
                  <a:pt x="48" y="34"/>
                  <a:pt x="44" y="37"/>
                  <a:pt x="40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1399611" y="2231392"/>
            <a:ext cx="687337" cy="359036"/>
          </a:xfrm>
          <a:custGeom>
            <a:avLst/>
            <a:gdLst>
              <a:gd name="T0" fmla="*/ 74 w 76"/>
              <a:gd name="T1" fmla="*/ 39 h 39"/>
              <a:gd name="T2" fmla="*/ 73 w 76"/>
              <a:gd name="T3" fmla="*/ 38 h 39"/>
              <a:gd name="T4" fmla="*/ 40 w 76"/>
              <a:gd name="T5" fmla="*/ 6 h 39"/>
              <a:gd name="T6" fmla="*/ 36 w 76"/>
              <a:gd name="T7" fmla="*/ 6 h 39"/>
              <a:gd name="T8" fmla="*/ 4 w 76"/>
              <a:gd name="T9" fmla="*/ 38 h 39"/>
              <a:gd name="T10" fmla="*/ 1 w 76"/>
              <a:gd name="T11" fmla="*/ 38 h 39"/>
              <a:gd name="T12" fmla="*/ 1 w 76"/>
              <a:gd name="T13" fmla="*/ 35 h 39"/>
              <a:gd name="T14" fmla="*/ 33 w 76"/>
              <a:gd name="T15" fmla="*/ 3 h 39"/>
              <a:gd name="T16" fmla="*/ 43 w 76"/>
              <a:gd name="T17" fmla="*/ 3 h 39"/>
              <a:gd name="T18" fmla="*/ 75 w 76"/>
              <a:gd name="T19" fmla="*/ 35 h 39"/>
              <a:gd name="T20" fmla="*/ 75 w 76"/>
              <a:gd name="T21" fmla="*/ 38 h 39"/>
              <a:gd name="T22" fmla="*/ 74 w 76"/>
              <a:gd name="T23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6" h="39">
                <a:moveTo>
                  <a:pt x="74" y="39"/>
                </a:moveTo>
                <a:cubicBezTo>
                  <a:pt x="73" y="39"/>
                  <a:pt x="73" y="39"/>
                  <a:pt x="73" y="38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5"/>
                  <a:pt x="37" y="5"/>
                  <a:pt x="36" y="6"/>
                </a:cubicBezTo>
                <a:cubicBezTo>
                  <a:pt x="4" y="38"/>
                  <a:pt x="4" y="38"/>
                  <a:pt x="4" y="38"/>
                </a:cubicBezTo>
                <a:cubicBezTo>
                  <a:pt x="3" y="39"/>
                  <a:pt x="1" y="39"/>
                  <a:pt x="1" y="38"/>
                </a:cubicBezTo>
                <a:cubicBezTo>
                  <a:pt x="0" y="38"/>
                  <a:pt x="0" y="36"/>
                  <a:pt x="1" y="35"/>
                </a:cubicBezTo>
                <a:cubicBezTo>
                  <a:pt x="33" y="3"/>
                  <a:pt x="33" y="3"/>
                  <a:pt x="33" y="3"/>
                </a:cubicBezTo>
                <a:cubicBezTo>
                  <a:pt x="35" y="0"/>
                  <a:pt x="41" y="0"/>
                  <a:pt x="43" y="3"/>
                </a:cubicBezTo>
                <a:cubicBezTo>
                  <a:pt x="75" y="35"/>
                  <a:pt x="75" y="35"/>
                  <a:pt x="75" y="35"/>
                </a:cubicBezTo>
                <a:cubicBezTo>
                  <a:pt x="76" y="36"/>
                  <a:pt x="76" y="38"/>
                  <a:pt x="75" y="38"/>
                </a:cubicBezTo>
                <a:cubicBezTo>
                  <a:pt x="75" y="39"/>
                  <a:pt x="75" y="39"/>
                  <a:pt x="74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1924893" y="2257936"/>
            <a:ext cx="36323" cy="202569"/>
          </a:xfrm>
          <a:custGeom>
            <a:avLst/>
            <a:gdLst>
              <a:gd name="T0" fmla="*/ 2 w 4"/>
              <a:gd name="T1" fmla="*/ 22 h 22"/>
              <a:gd name="T2" fmla="*/ 0 w 4"/>
              <a:gd name="T3" fmla="*/ 20 h 22"/>
              <a:gd name="T4" fmla="*/ 0 w 4"/>
              <a:gd name="T5" fmla="*/ 2 h 22"/>
              <a:gd name="T6" fmla="*/ 2 w 4"/>
              <a:gd name="T7" fmla="*/ 0 h 22"/>
              <a:gd name="T8" fmla="*/ 4 w 4"/>
              <a:gd name="T9" fmla="*/ 2 h 22"/>
              <a:gd name="T10" fmla="*/ 4 w 4"/>
              <a:gd name="T11" fmla="*/ 20 h 22"/>
              <a:gd name="T12" fmla="*/ 2 w 4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22">
                <a:moveTo>
                  <a:pt x="2" y="22"/>
                </a:moveTo>
                <a:cubicBezTo>
                  <a:pt x="1" y="22"/>
                  <a:pt x="0" y="21"/>
                  <a:pt x="0" y="20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1"/>
                  <a:pt x="3" y="22"/>
                  <a:pt x="2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1652472" y="2498225"/>
            <a:ext cx="181613" cy="184408"/>
          </a:xfrm>
          <a:custGeom>
            <a:avLst/>
            <a:gdLst>
              <a:gd name="T0" fmla="*/ 15 w 20"/>
              <a:gd name="T1" fmla="*/ 20 h 20"/>
              <a:gd name="T2" fmla="*/ 5 w 20"/>
              <a:gd name="T3" fmla="*/ 20 h 20"/>
              <a:gd name="T4" fmla="*/ 0 w 20"/>
              <a:gd name="T5" fmla="*/ 15 h 20"/>
              <a:gd name="T6" fmla="*/ 0 w 20"/>
              <a:gd name="T7" fmla="*/ 5 h 20"/>
              <a:gd name="T8" fmla="*/ 5 w 20"/>
              <a:gd name="T9" fmla="*/ 0 h 20"/>
              <a:gd name="T10" fmla="*/ 15 w 20"/>
              <a:gd name="T11" fmla="*/ 0 h 20"/>
              <a:gd name="T12" fmla="*/ 20 w 20"/>
              <a:gd name="T13" fmla="*/ 5 h 20"/>
              <a:gd name="T14" fmla="*/ 20 w 20"/>
              <a:gd name="T15" fmla="*/ 15 h 20"/>
              <a:gd name="T16" fmla="*/ 15 w 20"/>
              <a:gd name="T17" fmla="*/ 20 h 20"/>
              <a:gd name="T18" fmla="*/ 5 w 20"/>
              <a:gd name="T19" fmla="*/ 4 h 20"/>
              <a:gd name="T20" fmla="*/ 5 w 20"/>
              <a:gd name="T21" fmla="*/ 15 h 20"/>
              <a:gd name="T22" fmla="*/ 15 w 20"/>
              <a:gd name="T23" fmla="*/ 15 h 20"/>
              <a:gd name="T24" fmla="*/ 16 w 20"/>
              <a:gd name="T25" fmla="*/ 15 h 20"/>
              <a:gd name="T26" fmla="*/ 16 w 20"/>
              <a:gd name="T27" fmla="*/ 5 h 20"/>
              <a:gd name="T28" fmla="*/ 5 w 20"/>
              <a:gd name="T29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" h="20">
                <a:moveTo>
                  <a:pt x="15" y="20"/>
                </a:moveTo>
                <a:cubicBezTo>
                  <a:pt x="5" y="20"/>
                  <a:pt x="5" y="20"/>
                  <a:pt x="5" y="20"/>
                </a:cubicBezTo>
                <a:cubicBezTo>
                  <a:pt x="2" y="20"/>
                  <a:pt x="0" y="18"/>
                  <a:pt x="0" y="1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8" y="0"/>
                  <a:pt x="20" y="2"/>
                  <a:pt x="20" y="5"/>
                </a:cubicBezTo>
                <a:cubicBezTo>
                  <a:pt x="20" y="15"/>
                  <a:pt x="20" y="15"/>
                  <a:pt x="20" y="15"/>
                </a:cubicBezTo>
                <a:cubicBezTo>
                  <a:pt x="20" y="18"/>
                  <a:pt x="18" y="20"/>
                  <a:pt x="15" y="20"/>
                </a:cubicBezTo>
                <a:close/>
                <a:moveTo>
                  <a:pt x="5" y="4"/>
                </a:moveTo>
                <a:cubicBezTo>
                  <a:pt x="5" y="15"/>
                  <a:pt x="5" y="15"/>
                  <a:pt x="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6" y="15"/>
                  <a:pt x="16" y="15"/>
                </a:cubicBezTo>
                <a:cubicBezTo>
                  <a:pt x="16" y="5"/>
                  <a:pt x="16" y="5"/>
                  <a:pt x="16" y="5"/>
                </a:cubicBezTo>
                <a:lnTo>
                  <a:pt x="5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4368291" y="2285877"/>
            <a:ext cx="571384" cy="607707"/>
          </a:xfrm>
          <a:custGeom>
            <a:avLst/>
            <a:gdLst>
              <a:gd name="T0" fmla="*/ 31 w 63"/>
              <a:gd name="T1" fmla="*/ 66 h 66"/>
              <a:gd name="T2" fmla="*/ 0 w 63"/>
              <a:gd name="T3" fmla="*/ 18 h 66"/>
              <a:gd name="T4" fmla="*/ 2 w 63"/>
              <a:gd name="T5" fmla="*/ 14 h 66"/>
              <a:gd name="T6" fmla="*/ 5 w 63"/>
              <a:gd name="T7" fmla="*/ 12 h 66"/>
              <a:gd name="T8" fmla="*/ 28 w 63"/>
              <a:gd name="T9" fmla="*/ 2 h 66"/>
              <a:gd name="T10" fmla="*/ 35 w 63"/>
              <a:gd name="T11" fmla="*/ 2 h 66"/>
              <a:gd name="T12" fmla="*/ 57 w 63"/>
              <a:gd name="T13" fmla="*/ 12 h 66"/>
              <a:gd name="T14" fmla="*/ 57 w 63"/>
              <a:gd name="T15" fmla="*/ 12 h 66"/>
              <a:gd name="T16" fmla="*/ 61 w 63"/>
              <a:gd name="T17" fmla="*/ 14 h 66"/>
              <a:gd name="T18" fmla="*/ 63 w 63"/>
              <a:gd name="T19" fmla="*/ 18 h 66"/>
              <a:gd name="T20" fmla="*/ 31 w 63"/>
              <a:gd name="T21" fmla="*/ 66 h 66"/>
              <a:gd name="T22" fmla="*/ 31 w 63"/>
              <a:gd name="T23" fmla="*/ 4 h 66"/>
              <a:gd name="T24" fmla="*/ 30 w 63"/>
              <a:gd name="T25" fmla="*/ 5 h 66"/>
              <a:gd name="T26" fmla="*/ 6 w 63"/>
              <a:gd name="T27" fmla="*/ 16 h 66"/>
              <a:gd name="T28" fmla="*/ 5 w 63"/>
              <a:gd name="T29" fmla="*/ 16 h 66"/>
              <a:gd name="T30" fmla="*/ 4 w 63"/>
              <a:gd name="T31" fmla="*/ 18 h 66"/>
              <a:gd name="T32" fmla="*/ 31 w 63"/>
              <a:gd name="T33" fmla="*/ 61 h 66"/>
              <a:gd name="T34" fmla="*/ 59 w 63"/>
              <a:gd name="T35" fmla="*/ 18 h 66"/>
              <a:gd name="T36" fmla="*/ 58 w 63"/>
              <a:gd name="T37" fmla="*/ 16 h 66"/>
              <a:gd name="T38" fmla="*/ 57 w 63"/>
              <a:gd name="T39" fmla="*/ 16 h 66"/>
              <a:gd name="T40" fmla="*/ 57 w 63"/>
              <a:gd name="T41" fmla="*/ 16 h 66"/>
              <a:gd name="T42" fmla="*/ 32 w 63"/>
              <a:gd name="T43" fmla="*/ 5 h 66"/>
              <a:gd name="T44" fmla="*/ 31 w 63"/>
              <a:gd name="T45" fmla="*/ 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3" h="66">
                <a:moveTo>
                  <a:pt x="31" y="66"/>
                </a:moveTo>
                <a:cubicBezTo>
                  <a:pt x="5" y="66"/>
                  <a:pt x="1" y="29"/>
                  <a:pt x="0" y="18"/>
                </a:cubicBezTo>
                <a:cubicBezTo>
                  <a:pt x="0" y="16"/>
                  <a:pt x="1" y="15"/>
                  <a:pt x="2" y="14"/>
                </a:cubicBezTo>
                <a:cubicBezTo>
                  <a:pt x="3" y="13"/>
                  <a:pt x="4" y="12"/>
                  <a:pt x="5" y="12"/>
                </a:cubicBezTo>
                <a:cubicBezTo>
                  <a:pt x="16" y="11"/>
                  <a:pt x="24" y="5"/>
                  <a:pt x="28" y="2"/>
                </a:cubicBezTo>
                <a:cubicBezTo>
                  <a:pt x="30" y="0"/>
                  <a:pt x="33" y="0"/>
                  <a:pt x="35" y="2"/>
                </a:cubicBezTo>
                <a:cubicBezTo>
                  <a:pt x="39" y="5"/>
                  <a:pt x="46" y="11"/>
                  <a:pt x="57" y="12"/>
                </a:cubicBezTo>
                <a:cubicBezTo>
                  <a:pt x="57" y="12"/>
                  <a:pt x="57" y="12"/>
                  <a:pt x="57" y="12"/>
                </a:cubicBezTo>
                <a:cubicBezTo>
                  <a:pt x="59" y="12"/>
                  <a:pt x="60" y="13"/>
                  <a:pt x="61" y="14"/>
                </a:cubicBezTo>
                <a:cubicBezTo>
                  <a:pt x="62" y="15"/>
                  <a:pt x="63" y="16"/>
                  <a:pt x="63" y="18"/>
                </a:cubicBezTo>
                <a:cubicBezTo>
                  <a:pt x="62" y="29"/>
                  <a:pt x="58" y="66"/>
                  <a:pt x="31" y="66"/>
                </a:cubicBezTo>
                <a:close/>
                <a:moveTo>
                  <a:pt x="31" y="4"/>
                </a:moveTo>
                <a:cubicBezTo>
                  <a:pt x="31" y="4"/>
                  <a:pt x="31" y="5"/>
                  <a:pt x="30" y="5"/>
                </a:cubicBezTo>
                <a:cubicBezTo>
                  <a:pt x="27" y="9"/>
                  <a:pt x="18" y="15"/>
                  <a:pt x="6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4" y="17"/>
                  <a:pt x="4" y="17"/>
                  <a:pt x="4" y="18"/>
                </a:cubicBezTo>
                <a:cubicBezTo>
                  <a:pt x="5" y="28"/>
                  <a:pt x="9" y="61"/>
                  <a:pt x="31" y="61"/>
                </a:cubicBezTo>
                <a:cubicBezTo>
                  <a:pt x="54" y="61"/>
                  <a:pt x="58" y="28"/>
                  <a:pt x="59" y="18"/>
                </a:cubicBezTo>
                <a:cubicBezTo>
                  <a:pt x="59" y="17"/>
                  <a:pt x="58" y="17"/>
                  <a:pt x="58" y="16"/>
                </a:cubicBezTo>
                <a:cubicBezTo>
                  <a:pt x="58" y="16"/>
                  <a:pt x="58" y="16"/>
                  <a:pt x="57" y="16"/>
                </a:cubicBezTo>
                <a:cubicBezTo>
                  <a:pt x="57" y="16"/>
                  <a:pt x="57" y="16"/>
                  <a:pt x="57" y="16"/>
                </a:cubicBezTo>
                <a:cubicBezTo>
                  <a:pt x="45" y="15"/>
                  <a:pt x="36" y="9"/>
                  <a:pt x="32" y="5"/>
                </a:cubicBezTo>
                <a:cubicBezTo>
                  <a:pt x="32" y="5"/>
                  <a:pt x="32" y="4"/>
                  <a:pt x="3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3110968" y="2498225"/>
            <a:ext cx="180217" cy="18440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2531202" y="2572267"/>
            <a:ext cx="1329969" cy="26544"/>
          </a:xfrm>
          <a:custGeom>
            <a:avLst/>
            <a:gdLst>
              <a:gd name="T0" fmla="*/ 146 w 147"/>
              <a:gd name="T1" fmla="*/ 3 h 3"/>
              <a:gd name="T2" fmla="*/ 2 w 147"/>
              <a:gd name="T3" fmla="*/ 3 h 3"/>
              <a:gd name="T4" fmla="*/ 0 w 147"/>
              <a:gd name="T5" fmla="*/ 2 h 3"/>
              <a:gd name="T6" fmla="*/ 2 w 147"/>
              <a:gd name="T7" fmla="*/ 0 h 3"/>
              <a:gd name="T8" fmla="*/ 146 w 147"/>
              <a:gd name="T9" fmla="*/ 0 h 3"/>
              <a:gd name="T10" fmla="*/ 147 w 147"/>
              <a:gd name="T11" fmla="*/ 2 h 3"/>
              <a:gd name="T12" fmla="*/ 146 w 147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3">
                <a:moveTo>
                  <a:pt x="146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7" y="1"/>
                  <a:pt x="147" y="2"/>
                </a:cubicBezTo>
                <a:cubicBezTo>
                  <a:pt x="147" y="3"/>
                  <a:pt x="146" y="3"/>
                  <a:pt x="146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6016783" y="2498225"/>
            <a:ext cx="180217" cy="18440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5445399" y="2572267"/>
            <a:ext cx="1322984" cy="26544"/>
          </a:xfrm>
          <a:custGeom>
            <a:avLst/>
            <a:gdLst>
              <a:gd name="T0" fmla="*/ 145 w 146"/>
              <a:gd name="T1" fmla="*/ 3 h 3"/>
              <a:gd name="T2" fmla="*/ 1 w 146"/>
              <a:gd name="T3" fmla="*/ 3 h 3"/>
              <a:gd name="T4" fmla="*/ 0 w 146"/>
              <a:gd name="T5" fmla="*/ 2 h 3"/>
              <a:gd name="T6" fmla="*/ 1 w 146"/>
              <a:gd name="T7" fmla="*/ 0 h 3"/>
              <a:gd name="T8" fmla="*/ 145 w 146"/>
              <a:gd name="T9" fmla="*/ 0 h 3"/>
              <a:gd name="T10" fmla="*/ 146 w 146"/>
              <a:gd name="T11" fmla="*/ 2 h 3"/>
              <a:gd name="T12" fmla="*/ 145 w 146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6" h="3">
                <a:moveTo>
                  <a:pt x="145" y="3"/>
                </a:move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6" y="0"/>
                  <a:pt x="146" y="1"/>
                  <a:pt x="146" y="2"/>
                </a:cubicBezTo>
                <a:cubicBezTo>
                  <a:pt x="146" y="3"/>
                  <a:pt x="146" y="3"/>
                  <a:pt x="145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930979" y="2498225"/>
            <a:ext cx="171835" cy="18440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8352610" y="2572267"/>
            <a:ext cx="1329969" cy="26544"/>
          </a:xfrm>
          <a:custGeom>
            <a:avLst/>
            <a:gdLst>
              <a:gd name="T0" fmla="*/ 145 w 147"/>
              <a:gd name="T1" fmla="*/ 3 h 3"/>
              <a:gd name="T2" fmla="*/ 2 w 147"/>
              <a:gd name="T3" fmla="*/ 3 h 3"/>
              <a:gd name="T4" fmla="*/ 0 w 147"/>
              <a:gd name="T5" fmla="*/ 2 h 3"/>
              <a:gd name="T6" fmla="*/ 2 w 147"/>
              <a:gd name="T7" fmla="*/ 0 h 3"/>
              <a:gd name="T8" fmla="*/ 145 w 147"/>
              <a:gd name="T9" fmla="*/ 0 h 3"/>
              <a:gd name="T10" fmla="*/ 147 w 147"/>
              <a:gd name="T11" fmla="*/ 2 h 3"/>
              <a:gd name="T12" fmla="*/ 145 w 147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3">
                <a:moveTo>
                  <a:pt x="145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6" y="0"/>
                  <a:pt x="147" y="1"/>
                  <a:pt x="147" y="2"/>
                </a:cubicBezTo>
                <a:cubicBezTo>
                  <a:pt x="147" y="3"/>
                  <a:pt x="146" y="3"/>
                  <a:pt x="145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56269" y="3936588"/>
            <a:ext cx="21740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42417" y="345227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669641" y="345227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61171" y="345227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765406" y="3452274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566974" y="3936588"/>
            <a:ext cx="21740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472789" y="3936588"/>
            <a:ext cx="21740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9378604" y="3936588"/>
            <a:ext cx="21740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557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226228"/>
            <a:ext cx="12192000" cy="16317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328300" y="567646"/>
            <a:ext cx="1456530" cy="1875024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6" name="Oval 5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Rectangle 7"/>
          <p:cNvSpPr/>
          <p:nvPr/>
        </p:nvSpPr>
        <p:spPr>
          <a:xfrm>
            <a:off x="0" y="0"/>
            <a:ext cx="12192000" cy="1853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0132576" y="5637753"/>
            <a:ext cx="360651" cy="2780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0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Freeform 156"/>
          <p:cNvSpPr>
            <a:spLocks noEditPoints="1"/>
          </p:cNvSpPr>
          <p:nvPr/>
        </p:nvSpPr>
        <p:spPr bwMode="auto">
          <a:xfrm>
            <a:off x="7328822" y="5601438"/>
            <a:ext cx="363156" cy="350633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698774" y="5590168"/>
            <a:ext cx="393210" cy="344372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4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Freeform 96"/>
          <p:cNvSpPr>
            <a:spLocks noEditPoints="1"/>
          </p:cNvSpPr>
          <p:nvPr/>
        </p:nvSpPr>
        <p:spPr bwMode="auto">
          <a:xfrm>
            <a:off x="4532582" y="5590168"/>
            <a:ext cx="355642" cy="373174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70828" y="5999907"/>
            <a:ext cx="3049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 smtClean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pPr algn="ctr"/>
            <a:r>
              <a:rPr lang="id-ID" sz="1400" spc="300" dirty="0" smtClean="0">
                <a:solidFill>
                  <a:schemeClr val="bg1"/>
                </a:solidFill>
                <a:latin typeface="+mj-lt"/>
              </a:rPr>
              <a:t>Ujungberung, Central Londong</a:t>
            </a:r>
            <a:endParaRPr lang="id-ID" sz="14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117777" y="5999661"/>
            <a:ext cx="2383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spc="300" dirty="0" smtClean="0">
                <a:solidFill>
                  <a:schemeClr val="bg1"/>
                </a:solidFill>
                <a:latin typeface="+mj-lt"/>
              </a:rPr>
              <a:t>+123 456 789 / +2324 5657 01</a:t>
            </a:r>
            <a:endParaRPr lang="en-US" sz="14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53248" y="5999661"/>
            <a:ext cx="19143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spc="300" dirty="0" smtClean="0">
                <a:solidFill>
                  <a:schemeClr val="bg1"/>
                </a:solidFill>
                <a:latin typeface="+mj-lt"/>
              </a:rPr>
              <a:t>inspirasign@gmail.com</a:t>
            </a:r>
            <a:endParaRPr lang="en-US" sz="14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05347" y="5999661"/>
            <a:ext cx="1810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spc="300" dirty="0" smtClean="0">
                <a:solidFill>
                  <a:schemeClr val="bg1"/>
                </a:solidFill>
                <a:latin typeface="+mj-lt"/>
              </a:rPr>
              <a:t>www.inspirasign.com</a:t>
            </a:r>
            <a:endParaRPr lang="en-US" sz="14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3701" y="664003"/>
            <a:ext cx="256192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Lets </a:t>
            </a:r>
            <a:r>
              <a:rPr lang="en-US" sz="8000" b="1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Us</a:t>
            </a:r>
          </a:p>
          <a:p>
            <a:r>
              <a:rPr lang="en-US" sz="8000" b="1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Navigate.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43701" y="3215447"/>
            <a:ext cx="369219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21594961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427648" y="2317338"/>
            <a:ext cx="533671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spc="600" dirty="0" smtClean="0">
                <a:solidFill>
                  <a:schemeClr val="bg1"/>
                </a:solidFill>
                <a:latin typeface="+mj-lt"/>
              </a:rPr>
              <a:t>Thank For Coming</a:t>
            </a:r>
            <a:endParaRPr lang="en-US" sz="8000" spc="6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3360057" y="3759200"/>
            <a:ext cx="5471886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5793941" y="4035222"/>
            <a:ext cx="604119" cy="158537"/>
            <a:chOff x="500549" y="5344917"/>
            <a:chExt cx="913436" cy="239710"/>
          </a:xfrm>
          <a:solidFill>
            <a:schemeClr val="bg1"/>
          </a:solidFill>
        </p:grpSpPr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3" name="Picture Placeholder 3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37617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285462"/>
            <a:ext cx="12192000" cy="429200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9427" y="1547822"/>
            <a:ext cx="39805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spc="300" dirty="0" smtClean="0">
                <a:solidFill>
                  <a:schemeClr val="bg1"/>
                </a:solidFill>
                <a:latin typeface="+mj-lt"/>
              </a:rPr>
              <a:t>Minimal </a:t>
            </a:r>
            <a:r>
              <a:rPr lang="en-US" sz="4400" spc="300" dirty="0" smtClean="0">
                <a:solidFill>
                  <a:schemeClr val="bg1"/>
                </a:solidFill>
                <a:latin typeface="+mj-lt"/>
              </a:rPr>
              <a:t>is the ultimate</a:t>
            </a:r>
          </a:p>
          <a:p>
            <a:r>
              <a:rPr lang="en-US" sz="4400" spc="300" dirty="0" smtClean="0">
                <a:solidFill>
                  <a:schemeClr val="bg1"/>
                </a:solidFill>
                <a:latin typeface="+mj-lt"/>
              </a:rPr>
              <a:t>sophistications </a:t>
            </a:r>
            <a:r>
              <a:rPr lang="en-US" sz="4400" spc="300" dirty="0" smtClean="0">
                <a:solidFill>
                  <a:schemeClr val="bg1"/>
                </a:solidFill>
                <a:latin typeface="+mj-lt"/>
              </a:rPr>
              <a:t>“</a:t>
            </a:r>
            <a:endParaRPr lang="en-US" sz="44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9427" y="3548280"/>
            <a:ext cx="60476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72323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96957" y="5071021"/>
            <a:ext cx="47824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6957" y="4701689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90396" y="5071021"/>
            <a:ext cx="47824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90396" y="4701689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52672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91481" y="249979"/>
            <a:ext cx="1345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0" dirty="0" err="1" smtClean="0">
                <a:solidFill>
                  <a:schemeClr val="bg1"/>
                </a:solidFill>
                <a:latin typeface="+mj-lt"/>
              </a:rPr>
              <a:t>MINIMAL.theme</a:t>
            </a:r>
            <a:endParaRPr lang="en-US" sz="16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36721" y="745886"/>
            <a:ext cx="302037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300" dirty="0" smtClean="0">
                <a:solidFill>
                  <a:schemeClr val="bg1"/>
                </a:solidFill>
                <a:latin typeface="+mj-lt"/>
              </a:rPr>
              <a:t>Recent Special The</a:t>
            </a:r>
          </a:p>
          <a:p>
            <a:r>
              <a:rPr lang="en-US" sz="4000" spc="300" dirty="0" smtClean="0">
                <a:solidFill>
                  <a:schemeClr val="bg1"/>
                </a:solidFill>
                <a:latin typeface="+mj-lt"/>
              </a:rPr>
              <a:t>Minimal App“</a:t>
            </a:r>
            <a:endParaRPr lang="en-US" sz="40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06774" y="1176773"/>
            <a:ext cx="660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pc="300" dirty="0" smtClean="0">
                <a:solidFill>
                  <a:schemeClr val="bg1"/>
                </a:solidFill>
                <a:latin typeface="+mj-lt"/>
              </a:rPr>
              <a:t>550.</a:t>
            </a:r>
            <a:endParaRPr lang="en-US" sz="32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06774" y="1761548"/>
            <a:ext cx="1374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Text Title Here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99400" y="1176773"/>
            <a:ext cx="660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pc="300" dirty="0" smtClean="0">
                <a:solidFill>
                  <a:schemeClr val="bg1"/>
                </a:solidFill>
                <a:latin typeface="+mj-lt"/>
              </a:rPr>
              <a:t>550.</a:t>
            </a:r>
            <a:endParaRPr lang="en-US" sz="32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99400" y="1761548"/>
            <a:ext cx="1374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Text Title Here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392026" y="1176773"/>
            <a:ext cx="660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pc="300" dirty="0" smtClean="0">
                <a:solidFill>
                  <a:schemeClr val="bg1"/>
                </a:solidFill>
                <a:latin typeface="+mj-lt"/>
              </a:rPr>
              <a:t>550.</a:t>
            </a:r>
            <a:endParaRPr lang="en-US" sz="32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392026" y="1761548"/>
            <a:ext cx="1374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Text Title Here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4923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41"/>
          <p:cNvSpPr>
            <a:spLocks noEditPoints="1"/>
          </p:cNvSpPr>
          <p:nvPr/>
        </p:nvSpPr>
        <p:spPr bwMode="auto">
          <a:xfrm>
            <a:off x="1567811" y="3903404"/>
            <a:ext cx="527096" cy="53057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29628" y="460386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5643" y="4973194"/>
            <a:ext cx="24296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7255161" y="3902759"/>
            <a:ext cx="525356" cy="53057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16978" y="460386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02993" y="4973194"/>
            <a:ext cx="24296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2" name="Freeform 36"/>
          <p:cNvSpPr>
            <a:spLocks noEditPoints="1"/>
          </p:cNvSpPr>
          <p:nvPr/>
        </p:nvSpPr>
        <p:spPr bwMode="auto">
          <a:xfrm>
            <a:off x="10093075" y="3902759"/>
            <a:ext cx="527096" cy="53057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550874" y="4603862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146668" y="4973194"/>
            <a:ext cx="24296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5" name="Freeform 42"/>
          <p:cNvSpPr>
            <a:spLocks noEditPoints="1"/>
          </p:cNvSpPr>
          <p:nvPr/>
        </p:nvSpPr>
        <p:spPr bwMode="auto">
          <a:xfrm>
            <a:off x="4417211" y="3921323"/>
            <a:ext cx="527096" cy="52883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883081" y="4622426"/>
            <a:ext cx="160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59318" y="4991758"/>
            <a:ext cx="24296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5575" y="601332"/>
            <a:ext cx="503375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 the ultimate</a:t>
            </a:r>
          </a:p>
          <a:p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sophistications </a:t>
            </a:r>
            <a:r>
              <a:rPr lang="en-US" sz="6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“</a:t>
            </a:r>
            <a:endParaRPr lang="en-US" sz="6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55574" y="2678823"/>
            <a:ext cx="97076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4253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68914" y="1941286"/>
            <a:ext cx="1857828" cy="18578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11086" y="3799114"/>
            <a:ext cx="1857828" cy="185782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468914" y="3799114"/>
            <a:ext cx="1857828" cy="18578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70858" y="1201058"/>
            <a:ext cx="3077028" cy="30770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41"/>
          <p:cNvSpPr>
            <a:spLocks noEditPoints="1"/>
          </p:cNvSpPr>
          <p:nvPr/>
        </p:nvSpPr>
        <p:spPr bwMode="auto">
          <a:xfrm>
            <a:off x="2276452" y="4702227"/>
            <a:ext cx="527096" cy="53057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1893141" y="2218214"/>
            <a:ext cx="1032462" cy="1042716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reeform 36"/>
          <p:cNvSpPr>
            <a:spLocks noEditPoints="1"/>
          </p:cNvSpPr>
          <p:nvPr/>
        </p:nvSpPr>
        <p:spPr bwMode="auto">
          <a:xfrm>
            <a:off x="4134280" y="2604913"/>
            <a:ext cx="527096" cy="53057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42"/>
          <p:cNvSpPr>
            <a:spLocks noEditPoints="1"/>
          </p:cNvSpPr>
          <p:nvPr/>
        </p:nvSpPr>
        <p:spPr bwMode="auto">
          <a:xfrm>
            <a:off x="4134280" y="4464481"/>
            <a:ext cx="527096" cy="52883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6345148" y="4561709"/>
            <a:ext cx="439100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345148" y="4561709"/>
            <a:ext cx="3450102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345148" y="5480210"/>
            <a:ext cx="439100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345148" y="5480210"/>
            <a:ext cx="2548954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200487" y="4252598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972487" y="4430904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972487" y="5349405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00487" y="5163513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99806" y="1201058"/>
            <a:ext cx="344998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Recent Special The</a:t>
            </a:r>
          </a:p>
          <a:p>
            <a:r>
              <a:rPr lang="en-US" sz="48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App“</a:t>
            </a:r>
            <a:endParaRPr lang="en-US" sz="48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199805" y="3004464"/>
            <a:ext cx="52346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2963973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80500" y="1240971"/>
            <a:ext cx="2188029" cy="21880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892471" y="3429000"/>
            <a:ext cx="2188029" cy="21880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080500" y="3429000"/>
            <a:ext cx="2188029" cy="21880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892471" y="1240971"/>
            <a:ext cx="2188029" cy="21880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23472" y="1240971"/>
            <a:ext cx="5969000" cy="437605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3842" y="4330471"/>
            <a:ext cx="4391007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373842" y="4330471"/>
            <a:ext cx="3450102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373842" y="5248972"/>
            <a:ext cx="4391007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373842" y="5248972"/>
            <a:ext cx="2548954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29181" y="4021360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Title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01181" y="4199666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01181" y="5118167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29181" y="4932275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Title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28500" y="1337877"/>
            <a:ext cx="344998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spc="300" dirty="0" smtClean="0">
                <a:solidFill>
                  <a:schemeClr val="bg1"/>
                </a:solidFill>
                <a:latin typeface="+mj-lt"/>
              </a:rPr>
              <a:t>Recent Special The</a:t>
            </a:r>
          </a:p>
          <a:p>
            <a:r>
              <a:rPr lang="en-US" sz="4800" spc="300" dirty="0" smtClean="0">
                <a:solidFill>
                  <a:schemeClr val="bg1"/>
                </a:solidFill>
                <a:latin typeface="+mj-lt"/>
              </a:rPr>
              <a:t>Minimal App“</a:t>
            </a:r>
            <a:endParaRPr lang="en-US" sz="48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228499" y="3141283"/>
            <a:ext cx="5234667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9" name="Freeform 41"/>
          <p:cNvSpPr>
            <a:spLocks noEditPoints="1"/>
          </p:cNvSpPr>
          <p:nvPr/>
        </p:nvSpPr>
        <p:spPr bwMode="auto">
          <a:xfrm>
            <a:off x="7583854" y="4116410"/>
            <a:ext cx="802612" cy="807908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39"/>
          <p:cNvSpPr>
            <a:spLocks noEditPoints="1"/>
          </p:cNvSpPr>
          <p:nvPr/>
        </p:nvSpPr>
        <p:spPr bwMode="auto">
          <a:xfrm>
            <a:off x="7586504" y="1931031"/>
            <a:ext cx="799962" cy="807908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Freeform 36"/>
          <p:cNvSpPr>
            <a:spLocks noEditPoints="1"/>
          </p:cNvSpPr>
          <p:nvPr/>
        </p:nvSpPr>
        <p:spPr bwMode="auto">
          <a:xfrm>
            <a:off x="9773208" y="1931032"/>
            <a:ext cx="802612" cy="807908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42"/>
          <p:cNvSpPr>
            <a:spLocks noEditPoints="1"/>
          </p:cNvSpPr>
          <p:nvPr/>
        </p:nvSpPr>
        <p:spPr bwMode="auto">
          <a:xfrm>
            <a:off x="9773208" y="4119060"/>
            <a:ext cx="802612" cy="805258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425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.1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D6C7D"/>
      </a:accent1>
      <a:accent2>
        <a:srgbClr val="128BB8"/>
      </a:accent2>
      <a:accent3>
        <a:srgbClr val="1CCCE8"/>
      </a:accent3>
      <a:accent4>
        <a:srgbClr val="042A36"/>
      </a:accent4>
      <a:accent5>
        <a:srgbClr val="053D47"/>
      </a:accent5>
      <a:accent6>
        <a:srgbClr val="00263B"/>
      </a:accent6>
      <a:hlink>
        <a:srgbClr val="0563C1"/>
      </a:hlink>
      <a:folHlink>
        <a:srgbClr val="954F72"/>
      </a:folHlink>
    </a:clrScheme>
    <a:fontScheme name="Custom 13">
      <a:majorFont>
        <a:latin typeface="Diner-Fatt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1925</Words>
  <Application>Microsoft Office PowerPoint</Application>
  <PresentationFormat>Widescreen</PresentationFormat>
  <Paragraphs>214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Diner-Fatt</vt:lpstr>
      <vt:lpstr>Lato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36</cp:revision>
  <dcterms:created xsi:type="dcterms:W3CDTF">2018-05-24T07:04:18Z</dcterms:created>
  <dcterms:modified xsi:type="dcterms:W3CDTF">2018-05-25T09:53:29Z</dcterms:modified>
</cp:coreProperties>
</file>