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9"/>
  </p:notesMasterIdLst>
  <p:handoutMasterIdLst>
    <p:handoutMasterId r:id="rId60"/>
  </p:handoutMasterIdLst>
  <p:sldIdLst>
    <p:sldId id="2405" r:id="rId2"/>
    <p:sldId id="2399" r:id="rId3"/>
    <p:sldId id="2400" r:id="rId4"/>
    <p:sldId id="2401" r:id="rId5"/>
    <p:sldId id="2402" r:id="rId6"/>
    <p:sldId id="2373" r:id="rId7"/>
    <p:sldId id="2406" r:id="rId8"/>
    <p:sldId id="2407" r:id="rId9"/>
    <p:sldId id="2408" r:id="rId10"/>
    <p:sldId id="2409" r:id="rId11"/>
    <p:sldId id="2410" r:id="rId12"/>
    <p:sldId id="2411" r:id="rId13"/>
    <p:sldId id="2412" r:id="rId14"/>
    <p:sldId id="2413" r:id="rId15"/>
    <p:sldId id="2414" r:id="rId16"/>
    <p:sldId id="2415" r:id="rId17"/>
    <p:sldId id="2416" r:id="rId18"/>
    <p:sldId id="2417" r:id="rId19"/>
    <p:sldId id="2418" r:id="rId20"/>
    <p:sldId id="2419" r:id="rId21"/>
    <p:sldId id="2420" r:id="rId22"/>
    <p:sldId id="2421" r:id="rId23"/>
    <p:sldId id="2422" r:id="rId24"/>
    <p:sldId id="2439" r:id="rId25"/>
    <p:sldId id="2423" r:id="rId26"/>
    <p:sldId id="2425" r:id="rId27"/>
    <p:sldId id="2426" r:id="rId28"/>
    <p:sldId id="2427" r:id="rId29"/>
    <p:sldId id="2428" r:id="rId30"/>
    <p:sldId id="2429" r:id="rId31"/>
    <p:sldId id="2430" r:id="rId32"/>
    <p:sldId id="2431" r:id="rId33"/>
    <p:sldId id="2432" r:id="rId34"/>
    <p:sldId id="2433" r:id="rId35"/>
    <p:sldId id="2434" r:id="rId36"/>
    <p:sldId id="2435" r:id="rId37"/>
    <p:sldId id="2436" r:id="rId38"/>
    <p:sldId id="2437" r:id="rId39"/>
    <p:sldId id="2377" r:id="rId40"/>
    <p:sldId id="2354" r:id="rId41"/>
    <p:sldId id="2378" r:id="rId42"/>
    <p:sldId id="2381" r:id="rId43"/>
    <p:sldId id="2383" r:id="rId44"/>
    <p:sldId id="2384" r:id="rId45"/>
    <p:sldId id="2438" r:id="rId46"/>
    <p:sldId id="2387" r:id="rId47"/>
    <p:sldId id="2388" r:id="rId48"/>
    <p:sldId id="2389" r:id="rId49"/>
    <p:sldId id="2390" r:id="rId50"/>
    <p:sldId id="2391" r:id="rId51"/>
    <p:sldId id="2392" r:id="rId52"/>
    <p:sldId id="2393" r:id="rId53"/>
    <p:sldId id="2394" r:id="rId54"/>
    <p:sldId id="2395" r:id="rId55"/>
    <p:sldId id="2372" r:id="rId56"/>
    <p:sldId id="2320" r:id="rId57"/>
    <p:sldId id="2321" r:id="rId58"/>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AEB7"/>
    <a:srgbClr val="F20000"/>
    <a:srgbClr val="27BB7F"/>
    <a:srgbClr val="DBA467"/>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ลักษณะสีปานกลาง 2 - เน้น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ลักษณะสีปานกลาง 1 - เน้น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8034E78-7F5D-4C2E-B375-FC64B27BC917}" styleName="ลักษณะสีเข้ม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48" autoAdjust="0"/>
    <p:restoredTop sz="83544" autoAdjust="0"/>
  </p:normalViewPr>
  <p:slideViewPr>
    <p:cSldViewPr>
      <p:cViewPr>
        <p:scale>
          <a:sx n="36" d="100"/>
          <a:sy n="36" d="100"/>
        </p:scale>
        <p:origin x="608" y="352"/>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71" d="100"/>
          <a:sy n="71" d="100"/>
        </p:scale>
        <p:origin x="1968" y="19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handoutMaster" Target="handoutMasters/handoutMaster1.xml"/><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solidFill>
              <a:schemeClr val="accent4"/>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3"/>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6"/>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5"/>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axId val="-2095171424"/>
        <c:axId val="-2095168016"/>
      </c:barChart>
      <c:catAx>
        <c:axId val="-2095171424"/>
        <c:scaling>
          <c:orientation val="minMax"/>
        </c:scaling>
        <c:delete val="0"/>
        <c:axPos val="b"/>
        <c:majorGridlines>
          <c:spPr>
            <a:ln>
              <a:solidFill>
                <a:schemeClr val="bg1">
                  <a:lumMod val="95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2095168016"/>
        <c:crosses val="autoZero"/>
        <c:auto val="1"/>
        <c:lblAlgn val="ctr"/>
        <c:lblOffset val="100"/>
        <c:noMultiLvlLbl val="0"/>
      </c:catAx>
      <c:valAx>
        <c:axId val="-2095168016"/>
        <c:scaling>
          <c:orientation val="minMax"/>
        </c:scaling>
        <c:delete val="0"/>
        <c:axPos val="l"/>
        <c:majorGridlines>
          <c:spPr>
            <a:ln>
              <a:solidFill>
                <a:schemeClr val="bg1">
                  <a:lumMod val="95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2095171424"/>
        <c:crosses val="autoZero"/>
        <c:crossBetween val="between"/>
      </c:valAx>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605317978081644"/>
          <c:y val="0.0198165924953108"/>
          <c:w val="0.915180345833151"/>
          <c:h val="0.886378043111491"/>
        </c:manualLayout>
      </c:layout>
      <c:barChart>
        <c:barDir val="col"/>
        <c:grouping val="clustered"/>
        <c:varyColors val="0"/>
        <c:ser>
          <c:idx val="0"/>
          <c:order val="0"/>
          <c:tx>
            <c:strRef>
              <c:f>Sheet1!$B$1</c:f>
              <c:strCache>
                <c:ptCount val="1"/>
                <c:pt idx="0">
                  <c:v>Data 1</c:v>
                </c:pt>
              </c:strCache>
            </c:strRef>
          </c:tx>
          <c:spPr>
            <a:solidFill>
              <a:schemeClr val="accent6"/>
            </a:solidFill>
          </c:spPr>
          <c:invertIfNegative val="0"/>
          <c:cat>
            <c:strRef>
              <c:f>Sheet1!$A$2:$A$4</c:f>
              <c:strCache>
                <c:ptCount val="3"/>
                <c:pt idx="0">
                  <c:v>Group 1</c:v>
                </c:pt>
                <c:pt idx="1">
                  <c:v>Group 2</c:v>
                </c:pt>
                <c:pt idx="2">
                  <c:v>Group 3</c:v>
                </c:pt>
              </c:strCache>
            </c:strRef>
          </c:cat>
          <c:val>
            <c:numRef>
              <c:f>Sheet1!$B$2:$B$4</c:f>
              <c:numCache>
                <c:formatCode>General</c:formatCode>
                <c:ptCount val="3"/>
                <c:pt idx="0">
                  <c:v>80.0</c:v>
                </c:pt>
                <c:pt idx="1">
                  <c:v>120.0</c:v>
                </c:pt>
                <c:pt idx="2">
                  <c:v>150.0</c:v>
                </c:pt>
              </c:numCache>
            </c:numRef>
          </c:val>
        </c:ser>
        <c:ser>
          <c:idx val="1"/>
          <c:order val="1"/>
          <c:tx>
            <c:strRef>
              <c:f>Sheet1!$C$1</c:f>
              <c:strCache>
                <c:ptCount val="1"/>
                <c:pt idx="0">
                  <c:v>Data 2</c:v>
                </c:pt>
              </c:strCache>
            </c:strRef>
          </c:tx>
          <c:spPr>
            <a:solidFill>
              <a:schemeClr val="accent2"/>
            </a:solidFill>
          </c:spPr>
          <c:invertIfNegative val="0"/>
          <c:cat>
            <c:strRef>
              <c:f>Sheet1!$A$2:$A$4</c:f>
              <c:strCache>
                <c:ptCount val="3"/>
                <c:pt idx="0">
                  <c:v>Group 1</c:v>
                </c:pt>
                <c:pt idx="1">
                  <c:v>Group 2</c:v>
                </c:pt>
                <c:pt idx="2">
                  <c:v>Group 3</c:v>
                </c:pt>
              </c:strCache>
            </c:strRef>
          </c:cat>
          <c:val>
            <c:numRef>
              <c:f>Sheet1!$C$2:$C$4</c:f>
              <c:numCache>
                <c:formatCode>General</c:formatCode>
                <c:ptCount val="3"/>
                <c:pt idx="0">
                  <c:v>500.0</c:v>
                </c:pt>
                <c:pt idx="1">
                  <c:v>430.0</c:v>
                </c:pt>
                <c:pt idx="2">
                  <c:v>400.0</c:v>
                </c:pt>
              </c:numCache>
            </c:numRef>
          </c:val>
        </c:ser>
        <c:ser>
          <c:idx val="2"/>
          <c:order val="2"/>
          <c:tx>
            <c:strRef>
              <c:f>Sheet1!$D$1</c:f>
              <c:strCache>
                <c:ptCount val="1"/>
                <c:pt idx="0">
                  <c:v> Data 3</c:v>
                </c:pt>
              </c:strCache>
            </c:strRef>
          </c:tx>
          <c:spPr>
            <a:solidFill>
              <a:schemeClr val="accent5"/>
            </a:solidFill>
          </c:spPr>
          <c:invertIfNegative val="0"/>
          <c:cat>
            <c:strRef>
              <c:f>Sheet1!$A$2:$A$4</c:f>
              <c:strCache>
                <c:ptCount val="3"/>
                <c:pt idx="0">
                  <c:v>Group 1</c:v>
                </c:pt>
                <c:pt idx="1">
                  <c:v>Group 2</c:v>
                </c:pt>
                <c:pt idx="2">
                  <c:v>Group 3</c:v>
                </c:pt>
              </c:strCache>
            </c:strRef>
          </c:cat>
          <c:val>
            <c:numRef>
              <c:f>Sheet1!$D$2:$D$4</c:f>
              <c:numCache>
                <c:formatCode>General</c:formatCode>
                <c:ptCount val="3"/>
                <c:pt idx="0">
                  <c:v>230.0</c:v>
                </c:pt>
                <c:pt idx="1">
                  <c:v>125.0</c:v>
                </c:pt>
                <c:pt idx="2">
                  <c:v>420.0</c:v>
                </c:pt>
              </c:numCache>
            </c:numRef>
          </c:val>
        </c:ser>
        <c:ser>
          <c:idx val="3"/>
          <c:order val="3"/>
          <c:tx>
            <c:strRef>
              <c:f>Sheet1!$E$1</c:f>
              <c:strCache>
                <c:ptCount val="1"/>
                <c:pt idx="0">
                  <c:v>Data 4</c:v>
                </c:pt>
              </c:strCache>
            </c:strRef>
          </c:tx>
          <c:spPr>
            <a:solidFill>
              <a:schemeClr val="accent3"/>
            </a:solidFill>
          </c:spPr>
          <c:invertIfNegative val="0"/>
          <c:cat>
            <c:strRef>
              <c:f>Sheet1!$A$2:$A$4</c:f>
              <c:strCache>
                <c:ptCount val="3"/>
                <c:pt idx="0">
                  <c:v>Group 1</c:v>
                </c:pt>
                <c:pt idx="1">
                  <c:v>Group 2</c:v>
                </c:pt>
                <c:pt idx="2">
                  <c:v>Group 3</c:v>
                </c:pt>
              </c:strCache>
            </c:strRef>
          </c:cat>
          <c:val>
            <c:numRef>
              <c:f>Sheet1!$E$2:$E$4</c:f>
              <c:numCache>
                <c:formatCode>General</c:formatCode>
                <c:ptCount val="3"/>
                <c:pt idx="0">
                  <c:v>100.0</c:v>
                </c:pt>
                <c:pt idx="1">
                  <c:v>215.0</c:v>
                </c:pt>
                <c:pt idx="2">
                  <c:v>300.0</c:v>
                </c:pt>
              </c:numCache>
            </c:numRef>
          </c:val>
        </c:ser>
        <c:dLbls>
          <c:showLegendKey val="0"/>
          <c:showVal val="0"/>
          <c:showCatName val="0"/>
          <c:showSerName val="0"/>
          <c:showPercent val="0"/>
          <c:showBubbleSize val="0"/>
        </c:dLbls>
        <c:gapWidth val="150"/>
        <c:axId val="-2095763744"/>
        <c:axId val="-2095769632"/>
      </c:barChart>
      <c:catAx>
        <c:axId val="-2095763744"/>
        <c:scaling>
          <c:orientation val="minMax"/>
        </c:scaling>
        <c:delete val="0"/>
        <c:axPos val="b"/>
        <c:majorGridlines>
          <c:spPr>
            <a:ln>
              <a:solidFill>
                <a:schemeClr val="bg1">
                  <a:lumMod val="95000"/>
                </a:schemeClr>
              </a:solidFill>
            </a:ln>
          </c:spPr>
        </c:majorGridlines>
        <c:numFmt formatCode="General" sourceLinked="0"/>
        <c:majorTickMark val="out"/>
        <c:minorTickMark val="none"/>
        <c:tickLblPos val="nextTo"/>
        <c:txPr>
          <a:bodyPr/>
          <a:lstStyle/>
          <a:p>
            <a:pPr>
              <a:defRPr>
                <a:solidFill>
                  <a:schemeClr val="bg1">
                    <a:lumMod val="75000"/>
                  </a:schemeClr>
                </a:solidFill>
              </a:defRPr>
            </a:pPr>
            <a:endParaRPr lang="en-US"/>
          </a:p>
        </c:txPr>
        <c:crossAx val="-2095769632"/>
        <c:crosses val="autoZero"/>
        <c:auto val="1"/>
        <c:lblAlgn val="ctr"/>
        <c:lblOffset val="100"/>
        <c:noMultiLvlLbl val="0"/>
      </c:catAx>
      <c:valAx>
        <c:axId val="-2095769632"/>
        <c:scaling>
          <c:orientation val="minMax"/>
        </c:scaling>
        <c:delete val="0"/>
        <c:axPos val="l"/>
        <c:majorGridlines>
          <c:spPr>
            <a:ln>
              <a:solidFill>
                <a:schemeClr val="bg1">
                  <a:lumMod val="95000"/>
                </a:schemeClr>
              </a:solidFill>
            </a:ln>
          </c:spPr>
        </c:majorGridlines>
        <c:numFmt formatCode="General" sourceLinked="1"/>
        <c:majorTickMark val="none"/>
        <c:minorTickMark val="none"/>
        <c:tickLblPos val="nextTo"/>
        <c:txPr>
          <a:bodyPr/>
          <a:lstStyle/>
          <a:p>
            <a:pPr>
              <a:defRPr>
                <a:solidFill>
                  <a:schemeClr val="bg1">
                    <a:lumMod val="75000"/>
                  </a:schemeClr>
                </a:solidFill>
              </a:defRPr>
            </a:pPr>
            <a:endParaRPr lang="en-US"/>
          </a:p>
        </c:txPr>
        <c:crossAx val="-2095763744"/>
        <c:crosses val="autoZero"/>
        <c:crossBetween val="between"/>
      </c:valAx>
    </c:plotArea>
    <c:plotVisOnly val="1"/>
    <c:dispBlanksAs val="gap"/>
    <c:showDLblsOverMax val="0"/>
  </c:chart>
  <c:txPr>
    <a:bodyPr/>
    <a:lstStyle/>
    <a:p>
      <a:pPr>
        <a:defRPr sz="1800">
          <a:solidFill>
            <a:schemeClr val="tx1">
              <a:lumMod val="50000"/>
              <a:lumOff val="50000"/>
            </a:schemeClr>
          </a:solidFill>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07/07/62</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07/07/62</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1</a:t>
            </a:fld>
            <a:endParaRPr lang="th-TH"/>
          </a:p>
        </p:txBody>
      </p:sp>
    </p:spTree>
    <p:extLst>
      <p:ext uri="{BB962C8B-B14F-4D97-AF65-F5344CB8AC3E}">
        <p14:creationId xmlns:p14="http://schemas.microsoft.com/office/powerpoint/2010/main" val="1538705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37</a:t>
            </a:fld>
            <a:endParaRPr lang="th-TH"/>
          </a:p>
        </p:txBody>
      </p:sp>
    </p:spTree>
    <p:extLst>
      <p:ext uri="{BB962C8B-B14F-4D97-AF65-F5344CB8AC3E}">
        <p14:creationId xmlns:p14="http://schemas.microsoft.com/office/powerpoint/2010/main" val="1680398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38</a:t>
            </a:fld>
            <a:endParaRPr lang="th-TH"/>
          </a:p>
        </p:txBody>
      </p:sp>
    </p:spTree>
    <p:extLst>
      <p:ext uri="{BB962C8B-B14F-4D97-AF65-F5344CB8AC3E}">
        <p14:creationId xmlns:p14="http://schemas.microsoft.com/office/powerpoint/2010/main" val="920933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56</a:t>
            </a:fld>
            <a:endParaRPr lang="th-TH"/>
          </a:p>
        </p:txBody>
      </p:sp>
    </p:spTree>
    <p:extLst>
      <p:ext uri="{BB962C8B-B14F-4D97-AF65-F5344CB8AC3E}">
        <p14:creationId xmlns:p14="http://schemas.microsoft.com/office/powerpoint/2010/main" val="1986529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57</a:t>
            </a:fld>
            <a:endParaRPr lang="th-TH"/>
          </a:p>
        </p:txBody>
      </p:sp>
    </p:spTree>
    <p:extLst>
      <p:ext uri="{BB962C8B-B14F-4D97-AF65-F5344CB8AC3E}">
        <p14:creationId xmlns:p14="http://schemas.microsoft.com/office/powerpoint/2010/main" val="274409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8788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6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55637" y="807656"/>
            <a:ext cx="13138207" cy="12374944"/>
          </a:xfrm>
          <a:custGeom>
            <a:avLst/>
            <a:gdLst>
              <a:gd name="connsiteX0" fmla="*/ 4330412 w 13685837"/>
              <a:gd name="connsiteY0" fmla="*/ 11859468 h 12890759"/>
              <a:gd name="connsiteX1" fmla="*/ 4475677 w 13685837"/>
              <a:gd name="connsiteY1" fmla="*/ 12890759 h 12890759"/>
              <a:gd name="connsiteX2" fmla="*/ 0 w 13685837"/>
              <a:gd name="connsiteY2" fmla="*/ 12890759 h 12890759"/>
              <a:gd name="connsiteX3" fmla="*/ 0 w 13685837"/>
              <a:gd name="connsiteY3" fmla="*/ 12832012 h 12890759"/>
              <a:gd name="connsiteX4" fmla="*/ 7625380 w 13685837"/>
              <a:gd name="connsiteY4" fmla="*/ 11119469 h 12890759"/>
              <a:gd name="connsiteX5" fmla="*/ 7874881 w 13685837"/>
              <a:gd name="connsiteY5" fmla="*/ 12890758 h 12890759"/>
              <a:gd name="connsiteX6" fmla="*/ 4840706 w 13685837"/>
              <a:gd name="connsiteY6" fmla="*/ 12890757 h 12890759"/>
              <a:gd name="connsiteX7" fmla="*/ 4684247 w 13685837"/>
              <a:gd name="connsiteY7" fmla="*/ 11780003 h 12890759"/>
              <a:gd name="connsiteX8" fmla="*/ 10977097 w 13685837"/>
              <a:gd name="connsiteY8" fmla="*/ 10366725 h 12890759"/>
              <a:gd name="connsiteX9" fmla="*/ 11332629 w 13685837"/>
              <a:gd name="connsiteY9" fmla="*/ 12890759 h 12890759"/>
              <a:gd name="connsiteX10" fmla="*/ 8239906 w 13685837"/>
              <a:gd name="connsiteY10" fmla="*/ 12890759 h 12890759"/>
              <a:gd name="connsiteX11" fmla="*/ 7979212 w 13685837"/>
              <a:gd name="connsiteY11" fmla="*/ 11040005 h 12890759"/>
              <a:gd name="connsiteX12" fmla="*/ 13383836 w 13685837"/>
              <a:gd name="connsiteY12" fmla="*/ 9826207 h 12890759"/>
              <a:gd name="connsiteX13" fmla="*/ 13685837 w 13685837"/>
              <a:gd name="connsiteY13" fmla="*/ 12890757 h 12890759"/>
              <a:gd name="connsiteX14" fmla="*/ 11697656 w 13685837"/>
              <a:gd name="connsiteY14" fmla="*/ 12890758 h 12890759"/>
              <a:gd name="connsiteX15" fmla="*/ 11330931 w 13685837"/>
              <a:gd name="connsiteY15" fmla="*/ 10287259 h 12890759"/>
              <a:gd name="connsiteX16" fmla="*/ 3865590 w 13685837"/>
              <a:gd name="connsiteY16" fmla="*/ 8559525 h 12890759"/>
              <a:gd name="connsiteX17" fmla="*/ 4258247 w 13685837"/>
              <a:gd name="connsiteY17" fmla="*/ 11347131 h 12890759"/>
              <a:gd name="connsiteX18" fmla="*/ 576021 w 13685837"/>
              <a:gd name="connsiteY18" fmla="*/ 12174102 h 12890759"/>
              <a:gd name="connsiteX19" fmla="*/ 7069502 w 13685837"/>
              <a:gd name="connsiteY19" fmla="*/ 7173113 h 12890759"/>
              <a:gd name="connsiteX20" fmla="*/ 7553213 w 13685837"/>
              <a:gd name="connsiteY20" fmla="*/ 10607131 h 12890759"/>
              <a:gd name="connsiteX21" fmla="*/ 4612078 w 13685837"/>
              <a:gd name="connsiteY21" fmla="*/ 11267666 h 12890759"/>
              <a:gd name="connsiteX22" fmla="*/ 4181691 w 13685837"/>
              <a:gd name="connsiteY22" fmla="*/ 8212193 h 12890759"/>
              <a:gd name="connsiteX23" fmla="*/ 4628405 w 13685837"/>
              <a:gd name="connsiteY23" fmla="*/ 7721344 h 12890759"/>
              <a:gd name="connsiteX24" fmla="*/ 10421223 w 13685837"/>
              <a:gd name="connsiteY24" fmla="*/ 6420370 h 12890759"/>
              <a:gd name="connsiteX25" fmla="*/ 10904933 w 13685837"/>
              <a:gd name="connsiteY25" fmla="*/ 9854387 h 12890759"/>
              <a:gd name="connsiteX26" fmla="*/ 7907045 w 13685837"/>
              <a:gd name="connsiteY26" fmla="*/ 10527665 h 12890759"/>
              <a:gd name="connsiteX27" fmla="*/ 7423335 w 13685837"/>
              <a:gd name="connsiteY27" fmla="*/ 7093649 h 12890759"/>
              <a:gd name="connsiteX28" fmla="*/ 12991319 w 13685837"/>
              <a:gd name="connsiteY28" fmla="*/ 5843167 h 12890759"/>
              <a:gd name="connsiteX29" fmla="*/ 13332878 w 13685837"/>
              <a:gd name="connsiteY29" fmla="*/ 9309108 h 12890759"/>
              <a:gd name="connsiteX30" fmla="*/ 11258763 w 13685837"/>
              <a:gd name="connsiteY30" fmla="*/ 9774921 h 12890759"/>
              <a:gd name="connsiteX31" fmla="*/ 10775052 w 13685837"/>
              <a:gd name="connsiteY31" fmla="*/ 6340904 h 12890759"/>
              <a:gd name="connsiteX32" fmla="*/ 6834338 w 13685837"/>
              <a:gd name="connsiteY32" fmla="*/ 5503607 h 12890759"/>
              <a:gd name="connsiteX33" fmla="*/ 7006569 w 13685837"/>
              <a:gd name="connsiteY33" fmla="*/ 6726334 h 12890759"/>
              <a:gd name="connsiteX34" fmla="*/ 5177904 w 13685837"/>
              <a:gd name="connsiteY34" fmla="*/ 7137022 h 12890759"/>
              <a:gd name="connsiteX35" fmla="*/ 9870378 w 13685837"/>
              <a:gd name="connsiteY35" fmla="*/ 2509754 h 12890759"/>
              <a:gd name="connsiteX36" fmla="*/ 10358289 w 13685837"/>
              <a:gd name="connsiteY36" fmla="*/ 5973587 h 12890759"/>
              <a:gd name="connsiteX37" fmla="*/ 7360401 w 13685837"/>
              <a:gd name="connsiteY37" fmla="*/ 6646868 h 12890759"/>
              <a:gd name="connsiteX38" fmla="*/ 7154844 w 13685837"/>
              <a:gd name="connsiteY38" fmla="*/ 5187554 h 12890759"/>
              <a:gd name="connsiteX39" fmla="*/ 12415497 w 13685837"/>
              <a:gd name="connsiteY39" fmla="*/ 0 h 12890759"/>
              <a:gd name="connsiteX40" fmla="*/ 12946883 w 13685837"/>
              <a:gd name="connsiteY40" fmla="*/ 5392229 h 12890759"/>
              <a:gd name="connsiteX41" fmla="*/ 10712121 w 13685837"/>
              <a:gd name="connsiteY41" fmla="*/ 5894124 h 12890759"/>
              <a:gd name="connsiteX42" fmla="*/ 10190884 w 13685837"/>
              <a:gd name="connsiteY42" fmla="*/ 2193701 h 12890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3685837" h="12890759">
                <a:moveTo>
                  <a:pt x="4330412" y="11859468"/>
                </a:moveTo>
                <a:lnTo>
                  <a:pt x="4475677" y="12890759"/>
                </a:lnTo>
                <a:lnTo>
                  <a:pt x="0" y="12890759"/>
                </a:lnTo>
                <a:lnTo>
                  <a:pt x="0" y="12832012"/>
                </a:lnTo>
                <a:close/>
                <a:moveTo>
                  <a:pt x="7625380" y="11119469"/>
                </a:moveTo>
                <a:lnTo>
                  <a:pt x="7874881" y="12890758"/>
                </a:lnTo>
                <a:lnTo>
                  <a:pt x="4840706" y="12890757"/>
                </a:lnTo>
                <a:lnTo>
                  <a:pt x="4684247" y="11780003"/>
                </a:lnTo>
                <a:close/>
                <a:moveTo>
                  <a:pt x="10977097" y="10366725"/>
                </a:moveTo>
                <a:lnTo>
                  <a:pt x="11332629" y="12890759"/>
                </a:lnTo>
                <a:lnTo>
                  <a:pt x="8239906" y="12890759"/>
                </a:lnTo>
                <a:lnTo>
                  <a:pt x="7979212" y="11040005"/>
                </a:lnTo>
                <a:close/>
                <a:moveTo>
                  <a:pt x="13383836" y="9826207"/>
                </a:moveTo>
                <a:lnTo>
                  <a:pt x="13685837" y="12890757"/>
                </a:lnTo>
                <a:lnTo>
                  <a:pt x="11697656" y="12890758"/>
                </a:lnTo>
                <a:lnTo>
                  <a:pt x="11330931" y="10287259"/>
                </a:lnTo>
                <a:close/>
                <a:moveTo>
                  <a:pt x="3865590" y="8559525"/>
                </a:moveTo>
                <a:lnTo>
                  <a:pt x="4258247" y="11347131"/>
                </a:lnTo>
                <a:lnTo>
                  <a:pt x="576021" y="12174102"/>
                </a:lnTo>
                <a:close/>
                <a:moveTo>
                  <a:pt x="7069502" y="7173113"/>
                </a:moveTo>
                <a:lnTo>
                  <a:pt x="7553213" y="10607131"/>
                </a:lnTo>
                <a:lnTo>
                  <a:pt x="4612078" y="11267666"/>
                </a:lnTo>
                <a:lnTo>
                  <a:pt x="4181691" y="8212193"/>
                </a:lnTo>
                <a:lnTo>
                  <a:pt x="4628405" y="7721344"/>
                </a:lnTo>
                <a:close/>
                <a:moveTo>
                  <a:pt x="10421223" y="6420370"/>
                </a:moveTo>
                <a:lnTo>
                  <a:pt x="10904933" y="9854387"/>
                </a:lnTo>
                <a:lnTo>
                  <a:pt x="7907045" y="10527665"/>
                </a:lnTo>
                <a:lnTo>
                  <a:pt x="7423335" y="7093649"/>
                </a:lnTo>
                <a:close/>
                <a:moveTo>
                  <a:pt x="12991319" y="5843167"/>
                </a:moveTo>
                <a:lnTo>
                  <a:pt x="13332878" y="9309108"/>
                </a:lnTo>
                <a:lnTo>
                  <a:pt x="11258763" y="9774921"/>
                </a:lnTo>
                <a:lnTo>
                  <a:pt x="10775052" y="6340904"/>
                </a:lnTo>
                <a:close/>
                <a:moveTo>
                  <a:pt x="6834338" y="5503607"/>
                </a:moveTo>
                <a:lnTo>
                  <a:pt x="7006569" y="6726334"/>
                </a:lnTo>
                <a:lnTo>
                  <a:pt x="5177904" y="7137022"/>
                </a:lnTo>
                <a:close/>
                <a:moveTo>
                  <a:pt x="9870378" y="2509754"/>
                </a:moveTo>
                <a:lnTo>
                  <a:pt x="10358289" y="5973587"/>
                </a:lnTo>
                <a:lnTo>
                  <a:pt x="7360401" y="6646868"/>
                </a:lnTo>
                <a:lnTo>
                  <a:pt x="7154844" y="5187554"/>
                </a:lnTo>
                <a:close/>
                <a:moveTo>
                  <a:pt x="12415497" y="0"/>
                </a:moveTo>
                <a:lnTo>
                  <a:pt x="12946883" y="5392229"/>
                </a:lnTo>
                <a:lnTo>
                  <a:pt x="10712121" y="5894124"/>
                </a:lnTo>
                <a:lnTo>
                  <a:pt x="10190884" y="2193701"/>
                </a:lnTo>
                <a:close/>
              </a:path>
            </a:pathLst>
          </a:custGeom>
        </p:spPr>
        <p:txBody>
          <a:bodyPr wrap="square">
            <a:noAutofit/>
          </a:bodyPr>
          <a:lstStyle/>
          <a:p>
            <a:endParaRPr lang="en-US"/>
          </a:p>
        </p:txBody>
      </p:sp>
    </p:spTree>
    <p:extLst>
      <p:ext uri="{BB962C8B-B14F-4D97-AF65-F5344CB8AC3E}">
        <p14:creationId xmlns:p14="http://schemas.microsoft.com/office/powerpoint/2010/main" val="1393969067"/>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51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9"/>
          </p:nvPr>
        </p:nvSpPr>
        <p:spPr>
          <a:xfrm>
            <a:off x="18323376" y="9206315"/>
            <a:ext cx="6054274" cy="4585885"/>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0"/>
          </p:nvPr>
        </p:nvSpPr>
        <p:spPr>
          <a:xfrm>
            <a:off x="18323376" y="-152400"/>
            <a:ext cx="6054274" cy="904752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21"/>
          </p:nvPr>
        </p:nvSpPr>
        <p:spPr>
          <a:xfrm>
            <a:off x="11933237" y="-152399"/>
            <a:ext cx="6002725" cy="457459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22"/>
          </p:nvPr>
        </p:nvSpPr>
        <p:spPr>
          <a:xfrm>
            <a:off x="11933237" y="4755826"/>
            <a:ext cx="6002725" cy="9047528"/>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15720369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52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6"/>
          </p:nvPr>
        </p:nvSpPr>
        <p:spPr>
          <a:xfrm>
            <a:off x="-1" y="7239000"/>
            <a:ext cx="24377651"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11197642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43_ภาพนิ่งชื่อเรื่อง">
    <p:spTree>
      <p:nvGrpSpPr>
        <p:cNvPr id="1" name=""/>
        <p:cNvGrpSpPr/>
        <p:nvPr/>
      </p:nvGrpSpPr>
      <p:grpSpPr>
        <a:xfrm>
          <a:off x="0" y="0"/>
          <a:ext cx="0" cy="0"/>
          <a:chOff x="0" y="0"/>
          <a:chExt cx="0" cy="0"/>
        </a:xfrm>
      </p:grpSpPr>
      <p:sp>
        <p:nvSpPr>
          <p:cNvPr id="9" name="Picture Placeholder 13"/>
          <p:cNvSpPr>
            <a:spLocks noGrp="1"/>
          </p:cNvSpPr>
          <p:nvPr>
            <p:ph type="pic" sz="quarter" idx="18"/>
          </p:nvPr>
        </p:nvSpPr>
        <p:spPr>
          <a:xfrm>
            <a:off x="12847637" y="3276600"/>
            <a:ext cx="8147978" cy="68691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56000725"/>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22_เค้าโครงแบบกำหนดเอง">
    <p:spTree>
      <p:nvGrpSpPr>
        <p:cNvPr id="1" name=""/>
        <p:cNvGrpSpPr/>
        <p:nvPr/>
      </p:nvGrpSpPr>
      <p:grpSpPr>
        <a:xfrm>
          <a:off x="0" y="0"/>
          <a:ext cx="0" cy="0"/>
          <a:chOff x="0" y="0"/>
          <a:chExt cx="0" cy="0"/>
        </a:xfrm>
      </p:grpSpPr>
      <p:sp>
        <p:nvSpPr>
          <p:cNvPr id="12" name="Picture Placeholder 13"/>
          <p:cNvSpPr>
            <a:spLocks noGrp="1"/>
          </p:cNvSpPr>
          <p:nvPr>
            <p:ph type="pic" sz="quarter" idx="15"/>
          </p:nvPr>
        </p:nvSpPr>
        <p:spPr>
          <a:xfrm>
            <a:off x="4864886" y="34290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17"/>
          </p:nvPr>
        </p:nvSpPr>
        <p:spPr>
          <a:xfrm>
            <a:off x="2967" y="34290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4" name="Picture Placeholder 13"/>
          <p:cNvSpPr>
            <a:spLocks noGrp="1"/>
          </p:cNvSpPr>
          <p:nvPr>
            <p:ph type="pic" sz="quarter" idx="18"/>
          </p:nvPr>
        </p:nvSpPr>
        <p:spPr>
          <a:xfrm>
            <a:off x="14585346" y="34290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5" name="Picture Placeholder 13"/>
          <p:cNvSpPr>
            <a:spLocks noGrp="1"/>
          </p:cNvSpPr>
          <p:nvPr>
            <p:ph type="pic" sz="quarter" idx="19"/>
          </p:nvPr>
        </p:nvSpPr>
        <p:spPr>
          <a:xfrm>
            <a:off x="9726828" y="3429000"/>
            <a:ext cx="4861942" cy="4471451"/>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65731428"/>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23_เค้าโครงแบบกำหนดเอง">
    <p:spTree>
      <p:nvGrpSpPr>
        <p:cNvPr id="1" name=""/>
        <p:cNvGrpSpPr/>
        <p:nvPr/>
      </p:nvGrpSpPr>
      <p:grpSpPr>
        <a:xfrm>
          <a:off x="0" y="0"/>
          <a:ext cx="0" cy="0"/>
          <a:chOff x="0" y="0"/>
          <a:chExt cx="0" cy="0"/>
        </a:xfrm>
      </p:grpSpPr>
      <p:sp>
        <p:nvSpPr>
          <p:cNvPr id="2" name="Picture Placeholder 13"/>
          <p:cNvSpPr>
            <a:spLocks noGrp="1"/>
          </p:cNvSpPr>
          <p:nvPr>
            <p:ph type="pic" sz="quarter" idx="18"/>
          </p:nvPr>
        </p:nvSpPr>
        <p:spPr>
          <a:xfrm>
            <a:off x="8129246" y="51054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19"/>
          </p:nvPr>
        </p:nvSpPr>
        <p:spPr>
          <a:xfrm>
            <a:off x="3682977" y="51054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4"/>
          </p:nvPr>
        </p:nvSpPr>
        <p:spPr>
          <a:xfrm>
            <a:off x="8129246" y="23622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5"/>
          </p:nvPr>
        </p:nvSpPr>
        <p:spPr>
          <a:xfrm>
            <a:off x="3682977" y="2362200"/>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2" name="Picture Placeholder 13"/>
          <p:cNvSpPr>
            <a:spLocks noGrp="1"/>
          </p:cNvSpPr>
          <p:nvPr>
            <p:ph type="pic" sz="quarter" idx="28"/>
          </p:nvPr>
        </p:nvSpPr>
        <p:spPr>
          <a:xfrm>
            <a:off x="8149906" y="105955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3" name="Picture Placeholder 13"/>
          <p:cNvSpPr>
            <a:spLocks noGrp="1"/>
          </p:cNvSpPr>
          <p:nvPr>
            <p:ph type="pic" sz="quarter" idx="29"/>
          </p:nvPr>
        </p:nvSpPr>
        <p:spPr>
          <a:xfrm>
            <a:off x="3703637" y="105955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6" name="Picture Placeholder 13"/>
          <p:cNvSpPr>
            <a:spLocks noGrp="1"/>
          </p:cNvSpPr>
          <p:nvPr>
            <p:ph type="pic" sz="quarter" idx="32"/>
          </p:nvPr>
        </p:nvSpPr>
        <p:spPr>
          <a:xfrm>
            <a:off x="8149906" y="78523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7" name="Picture Placeholder 13"/>
          <p:cNvSpPr>
            <a:spLocks noGrp="1"/>
          </p:cNvSpPr>
          <p:nvPr>
            <p:ph type="pic" sz="quarter" idx="33"/>
          </p:nvPr>
        </p:nvSpPr>
        <p:spPr>
          <a:xfrm>
            <a:off x="3703637" y="7852304"/>
            <a:ext cx="3696257" cy="2129895"/>
          </a:xfrm>
          <a:prstGeom prst="rect">
            <a:avLst/>
          </a:prstGeom>
          <a:effectLst/>
        </p:spPr>
        <p:txBody>
          <a:bodyPr>
            <a:normAutofit/>
          </a:bodyPr>
          <a:lstStyle>
            <a:lvl1pPr marL="0" indent="0">
              <a:buNone/>
              <a:defRPr sz="23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37092476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6_ส่วนหัวของส่วน">
    <p:spTree>
      <p:nvGrpSpPr>
        <p:cNvPr id="1" name=""/>
        <p:cNvGrpSpPr/>
        <p:nvPr/>
      </p:nvGrpSpPr>
      <p:grpSpPr>
        <a:xfrm>
          <a:off x="0" y="0"/>
          <a:ext cx="0" cy="0"/>
          <a:chOff x="0" y="0"/>
          <a:chExt cx="0" cy="0"/>
        </a:xfrm>
      </p:grpSpPr>
      <p:sp>
        <p:nvSpPr>
          <p:cNvPr id="3" name="Picture Placeholder 28"/>
          <p:cNvSpPr>
            <a:spLocks noGrp="1"/>
          </p:cNvSpPr>
          <p:nvPr>
            <p:ph type="pic" sz="quarter" idx="30"/>
          </p:nvPr>
        </p:nvSpPr>
        <p:spPr>
          <a:xfrm>
            <a:off x="14729049" y="1797474"/>
            <a:ext cx="7338788" cy="10274303"/>
          </a:xfrm>
          <a:prstGeom prst="rect">
            <a:avLst/>
          </a:prstGeom>
        </p:spPr>
      </p:sp>
    </p:spTree>
    <p:extLst>
      <p:ext uri="{BB962C8B-B14F-4D97-AF65-F5344CB8AC3E}">
        <p14:creationId xmlns:p14="http://schemas.microsoft.com/office/powerpoint/2010/main" val="74229772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0_ส่วนหัวของส่วน">
    <p:spTree>
      <p:nvGrpSpPr>
        <p:cNvPr id="1" name=""/>
        <p:cNvGrpSpPr/>
        <p:nvPr/>
      </p:nvGrpSpPr>
      <p:grpSpPr>
        <a:xfrm>
          <a:off x="0" y="0"/>
          <a:ext cx="0" cy="0"/>
          <a:chOff x="0" y="0"/>
          <a:chExt cx="0" cy="0"/>
        </a:xfrm>
      </p:grpSpPr>
      <p:sp>
        <p:nvSpPr>
          <p:cNvPr id="3" name="Picture Placeholder 28"/>
          <p:cNvSpPr>
            <a:spLocks noGrp="1"/>
          </p:cNvSpPr>
          <p:nvPr>
            <p:ph type="pic" sz="quarter" idx="30"/>
          </p:nvPr>
        </p:nvSpPr>
        <p:spPr>
          <a:xfrm>
            <a:off x="1265237" y="1676400"/>
            <a:ext cx="7338788" cy="10274303"/>
          </a:xfrm>
          <a:prstGeom prst="rect">
            <a:avLst/>
          </a:prstGeom>
        </p:spPr>
      </p:sp>
    </p:spTree>
    <p:extLst>
      <p:ext uri="{BB962C8B-B14F-4D97-AF65-F5344CB8AC3E}">
        <p14:creationId xmlns:p14="http://schemas.microsoft.com/office/powerpoint/2010/main" val="85806800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1_ส่วนหัวของส่วน">
    <p:spTree>
      <p:nvGrpSpPr>
        <p:cNvPr id="1" name=""/>
        <p:cNvGrpSpPr/>
        <p:nvPr/>
      </p:nvGrpSpPr>
      <p:grpSpPr>
        <a:xfrm>
          <a:off x="0" y="0"/>
          <a:ext cx="0" cy="0"/>
          <a:chOff x="0" y="0"/>
          <a:chExt cx="0" cy="0"/>
        </a:xfrm>
      </p:grpSpPr>
      <p:sp>
        <p:nvSpPr>
          <p:cNvPr id="7" name="Picture Placeholder 6"/>
          <p:cNvSpPr>
            <a:spLocks noGrp="1"/>
          </p:cNvSpPr>
          <p:nvPr>
            <p:ph type="pic" sz="quarter" idx="31"/>
          </p:nvPr>
        </p:nvSpPr>
        <p:spPr>
          <a:xfrm>
            <a:off x="9418637" y="12383"/>
            <a:ext cx="7424737" cy="7424737"/>
          </a:xfrm>
          <a:prstGeom prst="rect">
            <a:avLst/>
          </a:prstGeom>
        </p:spPr>
        <p:txBody>
          <a:bodyPr/>
          <a:lstStyle/>
          <a:p>
            <a:endParaRPr lang="en-US"/>
          </a:p>
        </p:txBody>
      </p:sp>
      <p:sp>
        <p:nvSpPr>
          <p:cNvPr id="9" name="Picture Placeholder 6"/>
          <p:cNvSpPr>
            <a:spLocks noGrp="1"/>
          </p:cNvSpPr>
          <p:nvPr>
            <p:ph type="pic" sz="quarter" idx="32"/>
          </p:nvPr>
        </p:nvSpPr>
        <p:spPr>
          <a:xfrm>
            <a:off x="16843374" y="12383"/>
            <a:ext cx="7424737" cy="7424737"/>
          </a:xfrm>
          <a:prstGeom prst="rect">
            <a:avLst/>
          </a:prstGeom>
        </p:spPr>
        <p:txBody>
          <a:bodyPr/>
          <a:lstStyle/>
          <a:p>
            <a:endParaRPr lang="en-US"/>
          </a:p>
        </p:txBody>
      </p:sp>
      <p:sp>
        <p:nvSpPr>
          <p:cNvPr id="11" name="Picture Placeholder 10"/>
          <p:cNvSpPr>
            <a:spLocks noGrp="1"/>
          </p:cNvSpPr>
          <p:nvPr>
            <p:ph type="pic" sz="quarter" idx="33"/>
          </p:nvPr>
        </p:nvSpPr>
        <p:spPr>
          <a:xfrm>
            <a:off x="0" y="0"/>
            <a:ext cx="9418638" cy="13716000"/>
          </a:xfrm>
          <a:prstGeom prst="rect">
            <a:avLst/>
          </a:prstGeom>
        </p:spPr>
        <p:txBody>
          <a:bodyPr/>
          <a:lstStyle/>
          <a:p>
            <a:endParaRPr lang="en-US"/>
          </a:p>
        </p:txBody>
      </p:sp>
    </p:spTree>
    <p:extLst>
      <p:ext uri="{BB962C8B-B14F-4D97-AF65-F5344CB8AC3E}">
        <p14:creationId xmlns:p14="http://schemas.microsoft.com/office/powerpoint/2010/main" val="118676264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2_ส่วนหัวของส่วน">
    <p:spTree>
      <p:nvGrpSpPr>
        <p:cNvPr id="1" name=""/>
        <p:cNvGrpSpPr/>
        <p:nvPr/>
      </p:nvGrpSpPr>
      <p:grpSpPr>
        <a:xfrm>
          <a:off x="0" y="0"/>
          <a:ext cx="0" cy="0"/>
          <a:chOff x="0" y="0"/>
          <a:chExt cx="0" cy="0"/>
        </a:xfrm>
      </p:grpSpPr>
      <p:sp>
        <p:nvSpPr>
          <p:cNvPr id="4" name="Picture Placeholder 10"/>
          <p:cNvSpPr>
            <a:spLocks noGrp="1"/>
          </p:cNvSpPr>
          <p:nvPr>
            <p:ph type="pic" sz="quarter" idx="33"/>
          </p:nvPr>
        </p:nvSpPr>
        <p:spPr>
          <a:xfrm>
            <a:off x="0" y="0"/>
            <a:ext cx="9418638" cy="13716000"/>
          </a:xfrm>
          <a:prstGeom prst="rect">
            <a:avLst/>
          </a:prstGeom>
        </p:spPr>
        <p:txBody>
          <a:bodyPr/>
          <a:lstStyle/>
          <a:p>
            <a:endParaRPr lang="en-US"/>
          </a:p>
        </p:txBody>
      </p:sp>
    </p:spTree>
    <p:extLst>
      <p:ext uri="{BB962C8B-B14F-4D97-AF65-F5344CB8AC3E}">
        <p14:creationId xmlns:p14="http://schemas.microsoft.com/office/powerpoint/2010/main" val="2377437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1_ส่วนหัวของส่วน">
    <p:spTree>
      <p:nvGrpSpPr>
        <p:cNvPr id="1" name=""/>
        <p:cNvGrpSpPr/>
        <p:nvPr/>
      </p:nvGrpSpPr>
      <p:grpSpPr>
        <a:xfrm>
          <a:off x="0" y="0"/>
          <a:ext cx="0" cy="0"/>
          <a:chOff x="0" y="0"/>
          <a:chExt cx="0" cy="0"/>
        </a:xfrm>
      </p:grpSpPr>
      <p:sp>
        <p:nvSpPr>
          <p:cNvPr id="3" name="Picture Placeholder 10"/>
          <p:cNvSpPr>
            <a:spLocks noGrp="1"/>
          </p:cNvSpPr>
          <p:nvPr>
            <p:ph type="pic" sz="quarter" idx="33"/>
          </p:nvPr>
        </p:nvSpPr>
        <p:spPr>
          <a:xfrm>
            <a:off x="14905354" y="0"/>
            <a:ext cx="9418638" cy="13716000"/>
          </a:xfrm>
          <a:prstGeom prst="rect">
            <a:avLst/>
          </a:prstGeom>
        </p:spPr>
        <p:txBody>
          <a:bodyPr/>
          <a:lstStyle/>
          <a:p>
            <a:endParaRPr lang="en-US"/>
          </a:p>
        </p:txBody>
      </p:sp>
    </p:spTree>
    <p:extLst>
      <p:ext uri="{BB962C8B-B14F-4D97-AF65-F5344CB8AC3E}">
        <p14:creationId xmlns:p14="http://schemas.microsoft.com/office/powerpoint/2010/main" val="167995955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2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24323675" cy="7239000"/>
          </a:xfrm>
          <a:prstGeom prst="rect">
            <a:avLst/>
          </a:prstGeom>
        </p:spPr>
        <p:txBody>
          <a:bodyPr/>
          <a:lstStyle/>
          <a:p>
            <a:endParaRPr lang="en-US"/>
          </a:p>
        </p:txBody>
      </p:sp>
    </p:spTree>
    <p:extLst>
      <p:ext uri="{BB962C8B-B14F-4D97-AF65-F5344CB8AC3E}">
        <p14:creationId xmlns:p14="http://schemas.microsoft.com/office/powerpoint/2010/main" val="68545315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6477000"/>
            <a:ext cx="24323675" cy="7239000"/>
          </a:xfrm>
          <a:prstGeom prst="rect">
            <a:avLst/>
          </a:prstGeom>
        </p:spPr>
        <p:txBody>
          <a:bodyPr/>
          <a:lstStyle/>
          <a:p>
            <a:endParaRPr lang="en-US"/>
          </a:p>
        </p:txBody>
      </p:sp>
    </p:spTree>
    <p:extLst>
      <p:ext uri="{BB962C8B-B14F-4D97-AF65-F5344CB8AC3E}">
        <p14:creationId xmlns:p14="http://schemas.microsoft.com/office/powerpoint/2010/main" val="165793680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4_ส่วนหัวของส่วน">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0" y="0"/>
            <a:ext cx="12169373" cy="7391400"/>
          </a:xfrm>
          <a:custGeom>
            <a:avLst/>
            <a:gdLst>
              <a:gd name="connsiteX0" fmla="*/ 0 w 12169373"/>
              <a:gd name="connsiteY0" fmla="*/ 0 h 7391400"/>
              <a:gd name="connsiteX1" fmla="*/ 12169373 w 12169373"/>
              <a:gd name="connsiteY1" fmla="*/ 0 h 7391400"/>
              <a:gd name="connsiteX2" fmla="*/ 12169373 w 12169373"/>
              <a:gd name="connsiteY2" fmla="*/ 7391400 h 7391400"/>
              <a:gd name="connsiteX3" fmla="*/ 0 w 12169373"/>
              <a:gd name="connsiteY3" fmla="*/ 7391400 h 7391400"/>
            </a:gdLst>
            <a:ahLst/>
            <a:cxnLst>
              <a:cxn ang="0">
                <a:pos x="connsiteX0" y="connsiteY0"/>
              </a:cxn>
              <a:cxn ang="0">
                <a:pos x="connsiteX1" y="connsiteY1"/>
              </a:cxn>
              <a:cxn ang="0">
                <a:pos x="connsiteX2" y="connsiteY2"/>
              </a:cxn>
              <a:cxn ang="0">
                <a:pos x="connsiteX3" y="connsiteY3"/>
              </a:cxn>
            </a:cxnLst>
            <a:rect l="l" t="t" r="r" b="b"/>
            <a:pathLst>
              <a:path w="12169373" h="7391400">
                <a:moveTo>
                  <a:pt x="0" y="0"/>
                </a:moveTo>
                <a:lnTo>
                  <a:pt x="12169373" y="0"/>
                </a:lnTo>
                <a:lnTo>
                  <a:pt x="12169373" y="7391400"/>
                </a:lnTo>
                <a:lnTo>
                  <a:pt x="0" y="7391400"/>
                </a:ln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12184464" y="0"/>
            <a:ext cx="12169373" cy="7391400"/>
          </a:xfrm>
          <a:custGeom>
            <a:avLst/>
            <a:gdLst>
              <a:gd name="connsiteX0" fmla="*/ 0 w 12169373"/>
              <a:gd name="connsiteY0" fmla="*/ 0 h 7391400"/>
              <a:gd name="connsiteX1" fmla="*/ 12169373 w 12169373"/>
              <a:gd name="connsiteY1" fmla="*/ 0 h 7391400"/>
              <a:gd name="connsiteX2" fmla="*/ 12169373 w 12169373"/>
              <a:gd name="connsiteY2" fmla="*/ 7391400 h 7391400"/>
              <a:gd name="connsiteX3" fmla="*/ 0 w 12169373"/>
              <a:gd name="connsiteY3" fmla="*/ 7391400 h 7391400"/>
            </a:gdLst>
            <a:ahLst/>
            <a:cxnLst>
              <a:cxn ang="0">
                <a:pos x="connsiteX0" y="connsiteY0"/>
              </a:cxn>
              <a:cxn ang="0">
                <a:pos x="connsiteX1" y="connsiteY1"/>
              </a:cxn>
              <a:cxn ang="0">
                <a:pos x="connsiteX2" y="connsiteY2"/>
              </a:cxn>
              <a:cxn ang="0">
                <a:pos x="connsiteX3" y="connsiteY3"/>
              </a:cxn>
            </a:cxnLst>
            <a:rect l="l" t="t" r="r" b="b"/>
            <a:pathLst>
              <a:path w="12169373" h="7391400">
                <a:moveTo>
                  <a:pt x="0" y="0"/>
                </a:moveTo>
                <a:lnTo>
                  <a:pt x="12169373" y="0"/>
                </a:lnTo>
                <a:lnTo>
                  <a:pt x="12169373" y="7391400"/>
                </a:lnTo>
                <a:lnTo>
                  <a:pt x="0" y="7391400"/>
                </a:lnTo>
                <a:close/>
              </a:path>
            </a:pathLst>
          </a:custGeom>
        </p:spPr>
        <p:txBody>
          <a:bodyPr wrap="square">
            <a:noAutofit/>
          </a:bodyPr>
          <a:lstStyle/>
          <a:p>
            <a:endParaRPr lang="en-US"/>
          </a:p>
        </p:txBody>
      </p:sp>
    </p:spTree>
    <p:extLst>
      <p:ext uri="{BB962C8B-B14F-4D97-AF65-F5344CB8AC3E}">
        <p14:creationId xmlns:p14="http://schemas.microsoft.com/office/powerpoint/2010/main" val="150950455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6339840"/>
            <a:ext cx="12169373" cy="7391400"/>
          </a:xfrm>
          <a:custGeom>
            <a:avLst/>
            <a:gdLst>
              <a:gd name="connsiteX0" fmla="*/ 0 w 12169373"/>
              <a:gd name="connsiteY0" fmla="*/ 0 h 7391400"/>
              <a:gd name="connsiteX1" fmla="*/ 12169373 w 12169373"/>
              <a:gd name="connsiteY1" fmla="*/ 0 h 7391400"/>
              <a:gd name="connsiteX2" fmla="*/ 12169373 w 12169373"/>
              <a:gd name="connsiteY2" fmla="*/ 7391400 h 7391400"/>
              <a:gd name="connsiteX3" fmla="*/ 0 w 12169373"/>
              <a:gd name="connsiteY3" fmla="*/ 7391400 h 7391400"/>
            </a:gdLst>
            <a:ahLst/>
            <a:cxnLst>
              <a:cxn ang="0">
                <a:pos x="connsiteX0" y="connsiteY0"/>
              </a:cxn>
              <a:cxn ang="0">
                <a:pos x="connsiteX1" y="connsiteY1"/>
              </a:cxn>
              <a:cxn ang="0">
                <a:pos x="connsiteX2" y="connsiteY2"/>
              </a:cxn>
              <a:cxn ang="0">
                <a:pos x="connsiteX3" y="connsiteY3"/>
              </a:cxn>
            </a:cxnLst>
            <a:rect l="l" t="t" r="r" b="b"/>
            <a:pathLst>
              <a:path w="12169373" h="7391400">
                <a:moveTo>
                  <a:pt x="0" y="0"/>
                </a:moveTo>
                <a:lnTo>
                  <a:pt x="12169373" y="0"/>
                </a:lnTo>
                <a:lnTo>
                  <a:pt x="12169373" y="7391400"/>
                </a:lnTo>
                <a:lnTo>
                  <a:pt x="0" y="7391400"/>
                </a:lnTo>
                <a:close/>
              </a:path>
            </a:pathLst>
          </a:custGeom>
        </p:spPr>
        <p:txBody>
          <a:bodyPr wrap="square">
            <a:noAutofit/>
          </a:bodyPr>
          <a:lstStyle/>
          <a:p>
            <a:endParaRPr lang="en-US"/>
          </a:p>
        </p:txBody>
      </p:sp>
      <p:sp>
        <p:nvSpPr>
          <p:cNvPr id="5" name="Picture Placeholder 4"/>
          <p:cNvSpPr>
            <a:spLocks noGrp="1"/>
          </p:cNvSpPr>
          <p:nvPr>
            <p:ph type="pic" sz="quarter" idx="11"/>
          </p:nvPr>
        </p:nvSpPr>
        <p:spPr>
          <a:xfrm>
            <a:off x="12184464" y="6339840"/>
            <a:ext cx="12169373" cy="7391400"/>
          </a:xfrm>
          <a:custGeom>
            <a:avLst/>
            <a:gdLst>
              <a:gd name="connsiteX0" fmla="*/ 0 w 12169373"/>
              <a:gd name="connsiteY0" fmla="*/ 0 h 7391400"/>
              <a:gd name="connsiteX1" fmla="*/ 12169373 w 12169373"/>
              <a:gd name="connsiteY1" fmla="*/ 0 h 7391400"/>
              <a:gd name="connsiteX2" fmla="*/ 12169373 w 12169373"/>
              <a:gd name="connsiteY2" fmla="*/ 7391400 h 7391400"/>
              <a:gd name="connsiteX3" fmla="*/ 0 w 12169373"/>
              <a:gd name="connsiteY3" fmla="*/ 7391400 h 7391400"/>
            </a:gdLst>
            <a:ahLst/>
            <a:cxnLst>
              <a:cxn ang="0">
                <a:pos x="connsiteX0" y="connsiteY0"/>
              </a:cxn>
              <a:cxn ang="0">
                <a:pos x="connsiteX1" y="connsiteY1"/>
              </a:cxn>
              <a:cxn ang="0">
                <a:pos x="connsiteX2" y="connsiteY2"/>
              </a:cxn>
              <a:cxn ang="0">
                <a:pos x="connsiteX3" y="connsiteY3"/>
              </a:cxn>
            </a:cxnLst>
            <a:rect l="l" t="t" r="r" b="b"/>
            <a:pathLst>
              <a:path w="12169373" h="7391400">
                <a:moveTo>
                  <a:pt x="0" y="0"/>
                </a:moveTo>
                <a:lnTo>
                  <a:pt x="12169373" y="0"/>
                </a:lnTo>
                <a:lnTo>
                  <a:pt x="12169373" y="7391400"/>
                </a:lnTo>
                <a:lnTo>
                  <a:pt x="0" y="7391400"/>
                </a:lnTo>
                <a:close/>
              </a:path>
            </a:pathLst>
          </a:custGeom>
        </p:spPr>
        <p:txBody>
          <a:bodyPr wrap="square">
            <a:noAutofit/>
          </a:bodyPr>
          <a:lstStyle/>
          <a:p>
            <a:endParaRPr lang="en-US"/>
          </a:p>
        </p:txBody>
      </p:sp>
    </p:spTree>
    <p:extLst>
      <p:ext uri="{BB962C8B-B14F-4D97-AF65-F5344CB8AC3E}">
        <p14:creationId xmlns:p14="http://schemas.microsoft.com/office/powerpoint/2010/main" val="17212105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7_ส่วนหัวของส่วน">
    <p:spTree>
      <p:nvGrpSpPr>
        <p:cNvPr id="1" name=""/>
        <p:cNvGrpSpPr/>
        <p:nvPr/>
      </p:nvGrpSpPr>
      <p:grpSpPr>
        <a:xfrm>
          <a:off x="0" y="0"/>
          <a:ext cx="0" cy="0"/>
          <a:chOff x="0" y="0"/>
          <a:chExt cx="0" cy="0"/>
        </a:xfrm>
      </p:grpSpPr>
      <p:sp>
        <p:nvSpPr>
          <p:cNvPr id="48" name="Picture Placeholder 47"/>
          <p:cNvSpPr>
            <a:spLocks noGrp="1"/>
          </p:cNvSpPr>
          <p:nvPr>
            <p:ph type="pic" sz="quarter" idx="10"/>
          </p:nvPr>
        </p:nvSpPr>
        <p:spPr>
          <a:xfrm>
            <a:off x="1" y="2032000"/>
            <a:ext cx="14143037" cy="9931400"/>
          </a:xfrm>
          <a:custGeom>
            <a:avLst/>
            <a:gdLst>
              <a:gd name="connsiteX0" fmla="*/ 0 w 14143037"/>
              <a:gd name="connsiteY0" fmla="*/ 0 h 9931400"/>
              <a:gd name="connsiteX1" fmla="*/ 6968327 w 14143037"/>
              <a:gd name="connsiteY1" fmla="*/ 0 h 9931400"/>
              <a:gd name="connsiteX2" fmla="*/ 7059313 w 14143037"/>
              <a:gd name="connsiteY2" fmla="*/ 12403 h 9931400"/>
              <a:gd name="connsiteX3" fmla="*/ 7303995 w 14143037"/>
              <a:gd name="connsiteY3" fmla="*/ 189367 h 9931400"/>
              <a:gd name="connsiteX4" fmla="*/ 7298419 w 14143037"/>
              <a:gd name="connsiteY4" fmla="*/ 188605 h 9931400"/>
              <a:gd name="connsiteX5" fmla="*/ 7296067 w 14143037"/>
              <a:gd name="connsiteY5" fmla="*/ 188286 h 9931400"/>
              <a:gd name="connsiteX6" fmla="*/ 7288934 w 14143037"/>
              <a:gd name="connsiteY6" fmla="*/ 187313 h 9931400"/>
              <a:gd name="connsiteX7" fmla="*/ 7281650 w 14143037"/>
              <a:gd name="connsiteY7" fmla="*/ 186321 h 9931400"/>
              <a:gd name="connsiteX8" fmla="*/ 7268295 w 14143037"/>
              <a:gd name="connsiteY8" fmla="*/ 184500 h 9931400"/>
              <a:gd name="connsiteX9" fmla="*/ 7273873 w 14143037"/>
              <a:gd name="connsiteY9" fmla="*/ 185261 h 9931400"/>
              <a:gd name="connsiteX10" fmla="*/ 7281650 w 14143037"/>
              <a:gd name="connsiteY10" fmla="*/ 186321 h 9931400"/>
              <a:gd name="connsiteX11" fmla="*/ 7286146 w 14143037"/>
              <a:gd name="connsiteY11" fmla="*/ 186935 h 9931400"/>
              <a:gd name="connsiteX12" fmla="*/ 7296067 w 14143037"/>
              <a:gd name="connsiteY12" fmla="*/ 188286 h 9931400"/>
              <a:gd name="connsiteX13" fmla="*/ 7299533 w 14143037"/>
              <a:gd name="connsiteY13" fmla="*/ 188758 h 9931400"/>
              <a:gd name="connsiteX14" fmla="*/ 7303995 w 14143037"/>
              <a:gd name="connsiteY14" fmla="*/ 189367 h 9931400"/>
              <a:gd name="connsiteX15" fmla="*/ 7518197 w 14143037"/>
              <a:gd name="connsiteY15" fmla="*/ 218568 h 9931400"/>
              <a:gd name="connsiteX16" fmla="*/ 7941382 w 14143037"/>
              <a:gd name="connsiteY16" fmla="*/ 419860 h 9931400"/>
              <a:gd name="connsiteX17" fmla="*/ 8364567 w 14143037"/>
              <a:gd name="connsiteY17" fmla="*/ 621160 h 9931400"/>
              <a:gd name="connsiteX18" fmla="*/ 8792971 w 14143037"/>
              <a:gd name="connsiteY18" fmla="*/ 679557 h 9931400"/>
              <a:gd name="connsiteX19" fmla="*/ 9649779 w 14143037"/>
              <a:gd name="connsiteY19" fmla="*/ 796350 h 9931400"/>
              <a:gd name="connsiteX20" fmla="*/ 10261901 w 14143037"/>
              <a:gd name="connsiteY20" fmla="*/ 736185 h 9931400"/>
              <a:gd name="connsiteX21" fmla="*/ 10542285 w 14143037"/>
              <a:gd name="connsiteY21" fmla="*/ 918018 h 9931400"/>
              <a:gd name="connsiteX22" fmla="*/ 10577983 w 14143037"/>
              <a:gd name="connsiteY22" fmla="*/ 922885 h 9931400"/>
              <a:gd name="connsiteX23" fmla="*/ 10654602 w 14143037"/>
              <a:gd name="connsiteY23" fmla="*/ 789718 h 9931400"/>
              <a:gd name="connsiteX24" fmla="*/ 10975906 w 14143037"/>
              <a:gd name="connsiteY24" fmla="*/ 833514 h 9931400"/>
              <a:gd name="connsiteX25" fmla="*/ 11123930 w 14143037"/>
              <a:gd name="connsiteY25" fmla="*/ 710080 h 9931400"/>
              <a:gd name="connsiteX26" fmla="*/ 11302431 w 14143037"/>
              <a:gd name="connsiteY26" fmla="*/ 734412 h 9931400"/>
              <a:gd name="connsiteX27" fmla="*/ 11338128 w 14143037"/>
              <a:gd name="connsiteY27" fmla="*/ 739280 h 9931400"/>
              <a:gd name="connsiteX28" fmla="*/ 11414749 w 14143037"/>
              <a:gd name="connsiteY28" fmla="*/ 606112 h 9931400"/>
              <a:gd name="connsiteX29" fmla="*/ 11623730 w 14143037"/>
              <a:gd name="connsiteY29" fmla="*/ 778211 h 9931400"/>
              <a:gd name="connsiteX30" fmla="*/ 11516630 w 14143037"/>
              <a:gd name="connsiteY30" fmla="*/ 763614 h 9931400"/>
              <a:gd name="connsiteX31" fmla="*/ 11582815 w 14143037"/>
              <a:gd name="connsiteY31" fmla="*/ 916242 h 9931400"/>
              <a:gd name="connsiteX32" fmla="*/ 11654213 w 14143037"/>
              <a:gd name="connsiteY32" fmla="*/ 925977 h 9931400"/>
              <a:gd name="connsiteX33" fmla="*/ 11797017 w 14143037"/>
              <a:gd name="connsiteY33" fmla="*/ 945440 h 9931400"/>
              <a:gd name="connsiteX34" fmla="*/ 11756093 w 14143037"/>
              <a:gd name="connsiteY34" fmla="*/ 1083479 h 9931400"/>
              <a:gd name="connsiteX35" fmla="*/ 11648997 w 14143037"/>
              <a:gd name="connsiteY35" fmla="*/ 1068875 h 9931400"/>
              <a:gd name="connsiteX36" fmla="*/ 11536677 w 14143037"/>
              <a:gd name="connsiteY36" fmla="*/ 1197174 h 9931400"/>
              <a:gd name="connsiteX37" fmla="*/ 11388658 w 14143037"/>
              <a:gd name="connsiteY37" fmla="*/ 1320610 h 9931400"/>
              <a:gd name="connsiteX38" fmla="*/ 11490538 w 14143037"/>
              <a:gd name="connsiteY38" fmla="*/ 1478105 h 9931400"/>
              <a:gd name="connsiteX39" fmla="*/ 11602856 w 14143037"/>
              <a:gd name="connsiteY39" fmla="*/ 1349806 h 9931400"/>
              <a:gd name="connsiteX40" fmla="*/ 11781359 w 14143037"/>
              <a:gd name="connsiteY40" fmla="*/ 1374137 h 9931400"/>
              <a:gd name="connsiteX41" fmla="*/ 12316862 w 14143037"/>
              <a:gd name="connsiteY41" fmla="*/ 1447135 h 9931400"/>
              <a:gd name="connsiteX42" fmla="*/ 12423968 w 14143037"/>
              <a:gd name="connsiteY42" fmla="*/ 1461738 h 9931400"/>
              <a:gd name="connsiteX43" fmla="*/ 12643385 w 14143037"/>
              <a:gd name="connsiteY43" fmla="*/ 1348038 h 9931400"/>
              <a:gd name="connsiteX44" fmla="*/ 12750486 w 14143037"/>
              <a:gd name="connsiteY44" fmla="*/ 1362630 h 9931400"/>
              <a:gd name="connsiteX45" fmla="*/ 12786185 w 14143037"/>
              <a:gd name="connsiteY45" fmla="*/ 1367501 h 9931400"/>
              <a:gd name="connsiteX46" fmla="*/ 13213860 w 14143037"/>
              <a:gd name="connsiteY46" fmla="*/ 1425800 h 9931400"/>
              <a:gd name="connsiteX47" fmla="*/ 13214135 w 14143037"/>
              <a:gd name="connsiteY47" fmla="*/ 1426583 h 9931400"/>
              <a:gd name="connsiteX48" fmla="*/ 13163603 w 14143037"/>
              <a:gd name="connsiteY48" fmla="*/ 1501976 h 9931400"/>
              <a:gd name="connsiteX49" fmla="*/ 13030871 w 14143037"/>
              <a:gd name="connsiteY49" fmla="*/ 1544467 h 9931400"/>
              <a:gd name="connsiteX50" fmla="*/ 12847153 w 14143037"/>
              <a:gd name="connsiteY50" fmla="*/ 1663031 h 9931400"/>
              <a:gd name="connsiteX51" fmla="*/ 12888072 w 14143037"/>
              <a:gd name="connsiteY51" fmla="*/ 1524997 h 9931400"/>
              <a:gd name="connsiteX52" fmla="*/ 12852370 w 14143037"/>
              <a:gd name="connsiteY52" fmla="*/ 1520137 h 9931400"/>
              <a:gd name="connsiteX53" fmla="*/ 12847153 w 14143037"/>
              <a:gd name="connsiteY53" fmla="*/ 1663031 h 9931400"/>
              <a:gd name="connsiteX54" fmla="*/ 12740047 w 14143037"/>
              <a:gd name="connsiteY54" fmla="*/ 1648438 h 9931400"/>
              <a:gd name="connsiteX55" fmla="*/ 12704351 w 14143037"/>
              <a:gd name="connsiteY55" fmla="*/ 1643565 h 9931400"/>
              <a:gd name="connsiteX56" fmla="*/ 12627731 w 14143037"/>
              <a:gd name="connsiteY56" fmla="*/ 1776731 h 9931400"/>
              <a:gd name="connsiteX57" fmla="*/ 12520630 w 14143037"/>
              <a:gd name="connsiteY57" fmla="*/ 1762132 h 9931400"/>
              <a:gd name="connsiteX58" fmla="*/ 12372611 w 14143037"/>
              <a:gd name="connsiteY58" fmla="*/ 1885565 h 9931400"/>
              <a:gd name="connsiteX59" fmla="*/ 12224593 w 14143037"/>
              <a:gd name="connsiteY59" fmla="*/ 2008997 h 9931400"/>
              <a:gd name="connsiteX60" fmla="*/ 12076568 w 14143037"/>
              <a:gd name="connsiteY60" fmla="*/ 2132429 h 9931400"/>
              <a:gd name="connsiteX61" fmla="*/ 11637726 w 14143037"/>
              <a:gd name="connsiteY61" fmla="*/ 2359831 h 9931400"/>
              <a:gd name="connsiteX62" fmla="*/ 11561111 w 14143037"/>
              <a:gd name="connsiteY62" fmla="*/ 2492991 h 9931400"/>
              <a:gd name="connsiteX63" fmla="*/ 11163185 w 14143037"/>
              <a:gd name="connsiteY63" fmla="*/ 2582365 h 9931400"/>
              <a:gd name="connsiteX64" fmla="*/ 11050867 w 14143037"/>
              <a:gd name="connsiteY64" fmla="*/ 2710663 h 9931400"/>
              <a:gd name="connsiteX65" fmla="*/ 10938550 w 14143037"/>
              <a:gd name="connsiteY65" fmla="*/ 2838963 h 9931400"/>
              <a:gd name="connsiteX66" fmla="*/ 10795751 w 14143037"/>
              <a:gd name="connsiteY66" fmla="*/ 2819493 h 9931400"/>
              <a:gd name="connsiteX67" fmla="*/ 10214104 w 14143037"/>
              <a:gd name="connsiteY67" fmla="*/ 3027429 h 9931400"/>
              <a:gd name="connsiteX68" fmla="*/ 9637681 w 14143037"/>
              <a:gd name="connsiteY68" fmla="*/ 3092465 h 9931400"/>
              <a:gd name="connsiteX69" fmla="*/ 9525360 w 14143037"/>
              <a:gd name="connsiteY69" fmla="*/ 3220763 h 9931400"/>
              <a:gd name="connsiteX70" fmla="*/ 9591545 w 14143037"/>
              <a:gd name="connsiteY70" fmla="*/ 3373396 h 9931400"/>
              <a:gd name="connsiteX71" fmla="*/ 9657729 w 14143037"/>
              <a:gd name="connsiteY71" fmla="*/ 3526025 h 9931400"/>
              <a:gd name="connsiteX72" fmla="*/ 9545408 w 14143037"/>
              <a:gd name="connsiteY72" fmla="*/ 3654329 h 9931400"/>
              <a:gd name="connsiteX73" fmla="*/ 9688209 w 14143037"/>
              <a:gd name="connsiteY73" fmla="*/ 3673791 h 9931400"/>
              <a:gd name="connsiteX74" fmla="*/ 9723908 w 14143037"/>
              <a:gd name="connsiteY74" fmla="*/ 3678657 h 9931400"/>
              <a:gd name="connsiteX75" fmla="*/ 9943332 w 14143037"/>
              <a:gd name="connsiteY75" fmla="*/ 3564955 h 9931400"/>
              <a:gd name="connsiteX76" fmla="*/ 10228933 w 14143037"/>
              <a:gd name="connsiteY76" fmla="*/ 3603889 h 9931400"/>
              <a:gd name="connsiteX77" fmla="*/ 10152313 w 14143037"/>
              <a:gd name="connsiteY77" fmla="*/ 3737056 h 9931400"/>
              <a:gd name="connsiteX78" fmla="*/ 10116610 w 14143037"/>
              <a:gd name="connsiteY78" fmla="*/ 3732192 h 9931400"/>
              <a:gd name="connsiteX79" fmla="*/ 9968593 w 14143037"/>
              <a:gd name="connsiteY79" fmla="*/ 3855623 h 9931400"/>
              <a:gd name="connsiteX80" fmla="*/ 10539800 w 14143037"/>
              <a:gd name="connsiteY80" fmla="*/ 3933485 h 9931400"/>
              <a:gd name="connsiteX81" fmla="*/ 10677380 w 14143037"/>
              <a:gd name="connsiteY81" fmla="*/ 4095847 h 9931400"/>
              <a:gd name="connsiteX82" fmla="*/ 10886366 w 14143037"/>
              <a:gd name="connsiteY82" fmla="*/ 4267943 h 9931400"/>
              <a:gd name="connsiteX83" fmla="*/ 10988246 w 14143037"/>
              <a:gd name="connsiteY83" fmla="*/ 4425443 h 9931400"/>
              <a:gd name="connsiteX84" fmla="*/ 10809745 w 14143037"/>
              <a:gd name="connsiteY84" fmla="*/ 4401110 h 9931400"/>
              <a:gd name="connsiteX85" fmla="*/ 10774044 w 14143037"/>
              <a:gd name="connsiteY85" fmla="*/ 4396248 h 9931400"/>
              <a:gd name="connsiteX86" fmla="*/ 10626025 w 14143037"/>
              <a:gd name="connsiteY86" fmla="*/ 4519680 h 9931400"/>
              <a:gd name="connsiteX87" fmla="*/ 10192403 w 14143037"/>
              <a:gd name="connsiteY87" fmla="*/ 4604179 h 9931400"/>
              <a:gd name="connsiteX88" fmla="*/ 10121000 w 14143037"/>
              <a:gd name="connsiteY88" fmla="*/ 4594448 h 9931400"/>
              <a:gd name="connsiteX89" fmla="*/ 10222884 w 14143037"/>
              <a:gd name="connsiteY89" fmla="*/ 4751943 h 9931400"/>
              <a:gd name="connsiteX90" fmla="*/ 10763607 w 14143037"/>
              <a:gd name="connsiteY90" fmla="*/ 4682044 h 9931400"/>
              <a:gd name="connsiteX91" fmla="*/ 11013509 w 14143037"/>
              <a:gd name="connsiteY91" fmla="*/ 4716110 h 9931400"/>
              <a:gd name="connsiteX92" fmla="*/ 11584712 w 14143037"/>
              <a:gd name="connsiteY92" fmla="*/ 4793973 h 9931400"/>
              <a:gd name="connsiteX93" fmla="*/ 11931283 w 14143037"/>
              <a:gd name="connsiteY93" fmla="*/ 5128429 h 9931400"/>
              <a:gd name="connsiteX94" fmla="*/ 12115000 w 14143037"/>
              <a:gd name="connsiteY94" fmla="*/ 5009870 h 9931400"/>
              <a:gd name="connsiteX95" fmla="*/ 12150700 w 14143037"/>
              <a:gd name="connsiteY95" fmla="*/ 5014734 h 9931400"/>
              <a:gd name="connsiteX96" fmla="*/ 12293502 w 14143037"/>
              <a:gd name="connsiteY96" fmla="*/ 5034200 h 9931400"/>
              <a:gd name="connsiteX97" fmla="*/ 12364900 w 14143037"/>
              <a:gd name="connsiteY97" fmla="*/ 5043934 h 9931400"/>
              <a:gd name="connsiteX98" fmla="*/ 12422918 w 14143037"/>
              <a:gd name="connsiteY98" fmla="*/ 5051839 h 9931400"/>
              <a:gd name="connsiteX99" fmla="*/ 12436302 w 14143037"/>
              <a:gd name="connsiteY99" fmla="*/ 5053666 h 9931400"/>
              <a:gd name="connsiteX100" fmla="*/ 12430646 w 14143037"/>
              <a:gd name="connsiteY100" fmla="*/ 5055137 h 9931400"/>
              <a:gd name="connsiteX101" fmla="*/ 12395386 w 14143037"/>
              <a:gd name="connsiteY101" fmla="*/ 5191697 h 9931400"/>
              <a:gd name="connsiteX102" fmla="*/ 12323985 w 14143037"/>
              <a:gd name="connsiteY102" fmla="*/ 5181966 h 9931400"/>
              <a:gd name="connsiteX103" fmla="*/ 12288286 w 14143037"/>
              <a:gd name="connsiteY103" fmla="*/ 5177097 h 9931400"/>
              <a:gd name="connsiteX104" fmla="*/ 12181180 w 14143037"/>
              <a:gd name="connsiteY104" fmla="*/ 5162502 h 9931400"/>
              <a:gd name="connsiteX105" fmla="*/ 12109784 w 14143037"/>
              <a:gd name="connsiteY105" fmla="*/ 5152768 h 9931400"/>
              <a:gd name="connsiteX106" fmla="*/ 12104562 w 14143037"/>
              <a:gd name="connsiteY106" fmla="*/ 5295667 h 9931400"/>
              <a:gd name="connsiteX107" fmla="*/ 11663271 w 14143037"/>
              <a:gd name="connsiteY107" fmla="*/ 5498049 h 9931400"/>
              <a:gd name="connsiteX108" fmla="*/ 11641366 w 14143037"/>
              <a:gd name="connsiteY108" fmla="*/ 5499745 h 9931400"/>
              <a:gd name="connsiteX109" fmla="*/ 11654062 w 14143037"/>
              <a:gd name="connsiteY109" fmla="*/ 5531874 h 9931400"/>
              <a:gd name="connsiteX110" fmla="*/ 11827432 w 14143037"/>
              <a:gd name="connsiteY110" fmla="*/ 5694858 h 9931400"/>
              <a:gd name="connsiteX111" fmla="*/ 11587454 w 14143037"/>
              <a:gd name="connsiteY111" fmla="*/ 5649061 h 9931400"/>
              <a:gd name="connsiteX112" fmla="*/ 11504078 w 14143037"/>
              <a:gd name="connsiteY112" fmla="*/ 5503247 h 9931400"/>
              <a:gd name="connsiteX113" fmla="*/ 11486359 w 14143037"/>
              <a:gd name="connsiteY113" fmla="*/ 5499866 h 9931400"/>
              <a:gd name="connsiteX114" fmla="*/ 11430096 w 14143037"/>
              <a:gd name="connsiteY114" fmla="*/ 5573974 h 9931400"/>
              <a:gd name="connsiteX115" fmla="*/ 11232102 w 14143037"/>
              <a:gd name="connsiteY115" fmla="*/ 5607564 h 9931400"/>
              <a:gd name="connsiteX116" fmla="*/ 10650457 w 14143037"/>
              <a:gd name="connsiteY116" fmla="*/ 5815499 h 9931400"/>
              <a:gd name="connsiteX117" fmla="*/ 10543360 w 14143037"/>
              <a:gd name="connsiteY117" fmla="*/ 5800896 h 9931400"/>
              <a:gd name="connsiteX118" fmla="*/ 10507656 w 14143037"/>
              <a:gd name="connsiteY118" fmla="*/ 5796034 h 9931400"/>
              <a:gd name="connsiteX119" fmla="*/ 10400555 w 14143037"/>
              <a:gd name="connsiteY119" fmla="*/ 5781433 h 9931400"/>
              <a:gd name="connsiteX120" fmla="*/ 10640020 w 14143037"/>
              <a:gd name="connsiteY120" fmla="*/ 6101297 h 9931400"/>
              <a:gd name="connsiteX121" fmla="*/ 10884704 w 14143037"/>
              <a:gd name="connsiteY121" fmla="*/ 6278261 h 9931400"/>
              <a:gd name="connsiteX122" fmla="*/ 12348419 w 14143037"/>
              <a:gd name="connsiteY122" fmla="*/ 6477786 h 9931400"/>
              <a:gd name="connsiteX123" fmla="*/ 12562622 w 14143037"/>
              <a:gd name="connsiteY123" fmla="*/ 6506985 h 9931400"/>
              <a:gd name="connsiteX124" fmla="*/ 12521701 w 14143037"/>
              <a:gd name="connsiteY124" fmla="*/ 6645017 h 9931400"/>
              <a:gd name="connsiteX125" fmla="*/ 12450297 w 14143037"/>
              <a:gd name="connsiteY125" fmla="*/ 6635284 h 9931400"/>
              <a:gd name="connsiteX126" fmla="*/ 12271801 w 14143037"/>
              <a:gd name="connsiteY126" fmla="*/ 6610951 h 9931400"/>
              <a:gd name="connsiteX127" fmla="*/ 11843394 w 14143037"/>
              <a:gd name="connsiteY127" fmla="*/ 6552551 h 9931400"/>
              <a:gd name="connsiteX128" fmla="*/ 11266971 w 14143037"/>
              <a:gd name="connsiteY128" fmla="*/ 6617588 h 9931400"/>
              <a:gd name="connsiteX129" fmla="*/ 11159868 w 14143037"/>
              <a:gd name="connsiteY129" fmla="*/ 6602994 h 9931400"/>
              <a:gd name="connsiteX130" fmla="*/ 9930403 w 14143037"/>
              <a:gd name="connsiteY130" fmla="*/ 6866225 h 9931400"/>
              <a:gd name="connsiteX131" fmla="*/ 10032287 w 14143037"/>
              <a:gd name="connsiteY131" fmla="*/ 7023723 h 9931400"/>
              <a:gd name="connsiteX132" fmla="*/ 10353591 w 14143037"/>
              <a:gd name="connsiteY132" fmla="*/ 7067519 h 9931400"/>
              <a:gd name="connsiteX133" fmla="*/ 10496391 w 14143037"/>
              <a:gd name="connsiteY133" fmla="*/ 7086984 h 9931400"/>
              <a:gd name="connsiteX134" fmla="*/ 10853393 w 14143037"/>
              <a:gd name="connsiteY134" fmla="*/ 7135650 h 9931400"/>
              <a:gd name="connsiteX135" fmla="*/ 10924796 w 14143037"/>
              <a:gd name="connsiteY135" fmla="*/ 7145384 h 9931400"/>
              <a:gd name="connsiteX136" fmla="*/ 11251316 w 14143037"/>
              <a:gd name="connsiteY136" fmla="*/ 7046287 h 9931400"/>
              <a:gd name="connsiteX137" fmla="*/ 11394116 w 14143037"/>
              <a:gd name="connsiteY137" fmla="*/ 7065751 h 9931400"/>
              <a:gd name="connsiteX138" fmla="*/ 12001024 w 14143037"/>
              <a:gd name="connsiteY138" fmla="*/ 7148480 h 9931400"/>
              <a:gd name="connsiteX139" fmla="*/ 12215228 w 14143037"/>
              <a:gd name="connsiteY139" fmla="*/ 7177677 h 9931400"/>
              <a:gd name="connsiteX140" fmla="*/ 13041551 w 14143037"/>
              <a:gd name="connsiteY140" fmla="*/ 7146710 h 9931400"/>
              <a:gd name="connsiteX141" fmla="*/ 13066814 w 14143037"/>
              <a:gd name="connsiteY141" fmla="*/ 7437372 h 9931400"/>
              <a:gd name="connsiteX142" fmla="*/ 13602319 w 14143037"/>
              <a:gd name="connsiteY142" fmla="*/ 7510372 h 9931400"/>
              <a:gd name="connsiteX143" fmla="*/ 13745118 w 14143037"/>
              <a:gd name="connsiteY143" fmla="*/ 7529838 h 9931400"/>
              <a:gd name="connsiteX144" fmla="*/ 13857441 w 14143037"/>
              <a:gd name="connsiteY144" fmla="*/ 7401535 h 9931400"/>
              <a:gd name="connsiteX145" fmla="*/ 14143037 w 14143037"/>
              <a:gd name="connsiteY145" fmla="*/ 7440469 h 9931400"/>
              <a:gd name="connsiteX146" fmla="*/ 13923617 w 14143037"/>
              <a:gd name="connsiteY146" fmla="*/ 7554171 h 9931400"/>
              <a:gd name="connsiteX147" fmla="*/ 13775601 w 14143037"/>
              <a:gd name="connsiteY147" fmla="*/ 7677602 h 9931400"/>
              <a:gd name="connsiteX148" fmla="*/ 13632802 w 14143037"/>
              <a:gd name="connsiteY148" fmla="*/ 7658134 h 9931400"/>
              <a:gd name="connsiteX149" fmla="*/ 13240097 w 14143037"/>
              <a:gd name="connsiteY149" fmla="*/ 7604604 h 9931400"/>
              <a:gd name="connsiteX150" fmla="*/ 13132993 w 14143037"/>
              <a:gd name="connsiteY150" fmla="*/ 7590005 h 9931400"/>
              <a:gd name="connsiteX151" fmla="*/ 12627969 w 14143037"/>
              <a:gd name="connsiteY151" fmla="*/ 7664771 h 9931400"/>
              <a:gd name="connsiteX152" fmla="*/ 12592273 w 14143037"/>
              <a:gd name="connsiteY152" fmla="*/ 7659907 h 9931400"/>
              <a:gd name="connsiteX153" fmla="*/ 12235269 w 14143037"/>
              <a:gd name="connsiteY153" fmla="*/ 7611241 h 9931400"/>
              <a:gd name="connsiteX154" fmla="*/ 12199570 w 14143037"/>
              <a:gd name="connsiteY154" fmla="*/ 7606374 h 9931400"/>
              <a:gd name="connsiteX155" fmla="*/ 11873047 w 14143037"/>
              <a:gd name="connsiteY155" fmla="*/ 7705478 h 9931400"/>
              <a:gd name="connsiteX156" fmla="*/ 11730245 w 14143037"/>
              <a:gd name="connsiteY156" fmla="*/ 7686010 h 9931400"/>
              <a:gd name="connsiteX157" fmla="*/ 11475123 w 14143037"/>
              <a:gd name="connsiteY157" fmla="*/ 7794842 h 9931400"/>
              <a:gd name="connsiteX158" fmla="*/ 11189524 w 14143037"/>
              <a:gd name="connsiteY158" fmla="*/ 7755908 h 9931400"/>
              <a:gd name="connsiteX159" fmla="*/ 11153823 w 14143037"/>
              <a:gd name="connsiteY159" fmla="*/ 7751043 h 9931400"/>
              <a:gd name="connsiteX160" fmla="*/ 11005805 w 14143037"/>
              <a:gd name="connsiteY160" fmla="*/ 7874477 h 9931400"/>
              <a:gd name="connsiteX161" fmla="*/ 11011021 w 14143037"/>
              <a:gd name="connsiteY161" fmla="*/ 7731578 h 9931400"/>
              <a:gd name="connsiteX162" fmla="*/ 10500779 w 14143037"/>
              <a:gd name="connsiteY162" fmla="*/ 7949243 h 9931400"/>
              <a:gd name="connsiteX163" fmla="*/ 10506000 w 14143037"/>
              <a:gd name="connsiteY163" fmla="*/ 7806348 h 9931400"/>
              <a:gd name="connsiteX164" fmla="*/ 10000977 w 14143037"/>
              <a:gd name="connsiteY164" fmla="*/ 7881114 h 9931400"/>
              <a:gd name="connsiteX165" fmla="*/ 9888658 w 14143037"/>
              <a:gd name="connsiteY165" fmla="*/ 8009410 h 9931400"/>
              <a:gd name="connsiteX166" fmla="*/ 9817257 w 14143037"/>
              <a:gd name="connsiteY166" fmla="*/ 7999679 h 9931400"/>
              <a:gd name="connsiteX167" fmla="*/ 9776335 w 14143037"/>
              <a:gd name="connsiteY167" fmla="*/ 8137711 h 9931400"/>
              <a:gd name="connsiteX168" fmla="*/ 9806817 w 14143037"/>
              <a:gd name="connsiteY168" fmla="*/ 8285477 h 9931400"/>
              <a:gd name="connsiteX169" fmla="*/ 10056721 w 14143037"/>
              <a:gd name="connsiteY169" fmla="*/ 8319541 h 9931400"/>
              <a:gd name="connsiteX170" fmla="*/ 10010584 w 14143037"/>
              <a:gd name="connsiteY170" fmla="*/ 8600474 h 9931400"/>
              <a:gd name="connsiteX171" fmla="*/ 10006121 w 14143037"/>
              <a:gd name="connsiteY171" fmla="*/ 8599860 h 9931400"/>
              <a:gd name="connsiteX172" fmla="*/ 9996326 w 14143037"/>
              <a:gd name="connsiteY172" fmla="*/ 8598527 h 9931400"/>
              <a:gd name="connsiteX173" fmla="*/ 9989387 w 14143037"/>
              <a:gd name="connsiteY173" fmla="*/ 8597582 h 9931400"/>
              <a:gd name="connsiteX174" fmla="*/ 9982460 w 14143037"/>
              <a:gd name="connsiteY174" fmla="*/ 8596639 h 9931400"/>
              <a:gd name="connsiteX175" fmla="*/ 9979345 w 14143037"/>
              <a:gd name="connsiteY175" fmla="*/ 8596211 h 9931400"/>
              <a:gd name="connsiteX176" fmla="*/ 9974883 w 14143037"/>
              <a:gd name="connsiteY176" fmla="*/ 8595605 h 9931400"/>
              <a:gd name="connsiteX177" fmla="*/ 9939181 w 14143037"/>
              <a:gd name="connsiteY177" fmla="*/ 8590738 h 9931400"/>
              <a:gd name="connsiteX178" fmla="*/ 9780727 w 14143037"/>
              <a:gd name="connsiteY178" fmla="*/ 8999969 h 9931400"/>
              <a:gd name="connsiteX179" fmla="*/ 9673625 w 14143037"/>
              <a:gd name="connsiteY179" fmla="*/ 8985371 h 9931400"/>
              <a:gd name="connsiteX180" fmla="*/ 9632708 w 14143037"/>
              <a:gd name="connsiteY180" fmla="*/ 9123400 h 9931400"/>
              <a:gd name="connsiteX181" fmla="*/ 9372368 w 14143037"/>
              <a:gd name="connsiteY181" fmla="*/ 9375131 h 9931400"/>
              <a:gd name="connsiteX182" fmla="*/ 9340815 w 14143037"/>
              <a:gd name="connsiteY182" fmla="*/ 9433713 h 9931400"/>
              <a:gd name="connsiteX183" fmla="*/ 9343952 w 14143037"/>
              <a:gd name="connsiteY183" fmla="*/ 9442575 h 9931400"/>
              <a:gd name="connsiteX184" fmla="*/ 9359393 w 14143037"/>
              <a:gd name="connsiteY184" fmla="*/ 9510467 h 9931400"/>
              <a:gd name="connsiteX185" fmla="*/ 9706131 w 14143037"/>
              <a:gd name="connsiteY185" fmla="*/ 9836441 h 9931400"/>
              <a:gd name="connsiteX186" fmla="*/ 9762816 w 14143037"/>
              <a:gd name="connsiteY186" fmla="*/ 9912206 h 9931400"/>
              <a:gd name="connsiteX187" fmla="*/ 9774426 w 14143037"/>
              <a:gd name="connsiteY187" fmla="*/ 9931400 h 9931400"/>
              <a:gd name="connsiteX188" fmla="*/ 0 w 14143037"/>
              <a:gd name="connsiteY188" fmla="*/ 9931400 h 993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14143037" h="9931400">
                <a:moveTo>
                  <a:pt x="0" y="0"/>
                </a:moveTo>
                <a:lnTo>
                  <a:pt x="6968327" y="0"/>
                </a:lnTo>
                <a:lnTo>
                  <a:pt x="7059313" y="12403"/>
                </a:lnTo>
                <a:cubicBezTo>
                  <a:pt x="7130713" y="22137"/>
                  <a:pt x="7237813" y="36736"/>
                  <a:pt x="7303995" y="189367"/>
                </a:cubicBezTo>
                <a:cubicBezTo>
                  <a:pt x="7303995" y="189367"/>
                  <a:pt x="7301765" y="189060"/>
                  <a:pt x="7298419" y="188605"/>
                </a:cubicBezTo>
                <a:lnTo>
                  <a:pt x="7296067" y="188286"/>
                </a:lnTo>
                <a:lnTo>
                  <a:pt x="7288934" y="187313"/>
                </a:lnTo>
                <a:lnTo>
                  <a:pt x="7281650" y="186321"/>
                </a:lnTo>
                <a:lnTo>
                  <a:pt x="7268295" y="184500"/>
                </a:lnTo>
                <a:cubicBezTo>
                  <a:pt x="7268295" y="184500"/>
                  <a:pt x="7270527" y="184806"/>
                  <a:pt x="7273873" y="185261"/>
                </a:cubicBezTo>
                <a:lnTo>
                  <a:pt x="7281650" y="186321"/>
                </a:lnTo>
                <a:lnTo>
                  <a:pt x="7286146" y="186935"/>
                </a:lnTo>
                <a:lnTo>
                  <a:pt x="7296067" y="188286"/>
                </a:lnTo>
                <a:lnTo>
                  <a:pt x="7299533" y="188758"/>
                </a:lnTo>
                <a:cubicBezTo>
                  <a:pt x="7303995" y="189367"/>
                  <a:pt x="7303995" y="189367"/>
                  <a:pt x="7303995" y="189367"/>
                </a:cubicBezTo>
                <a:cubicBezTo>
                  <a:pt x="7375397" y="199100"/>
                  <a:pt x="7487716" y="70802"/>
                  <a:pt x="7518197" y="218568"/>
                </a:cubicBezTo>
                <a:cubicBezTo>
                  <a:pt x="7655778" y="380931"/>
                  <a:pt x="7809019" y="114603"/>
                  <a:pt x="7941382" y="419860"/>
                </a:cubicBezTo>
                <a:cubicBezTo>
                  <a:pt x="8043264" y="577359"/>
                  <a:pt x="8226986" y="458796"/>
                  <a:pt x="8364567" y="621160"/>
                </a:cubicBezTo>
                <a:cubicBezTo>
                  <a:pt x="8507368" y="640625"/>
                  <a:pt x="8655388" y="517192"/>
                  <a:pt x="8792971" y="679557"/>
                </a:cubicBezTo>
                <a:cubicBezTo>
                  <a:pt x="9078575" y="718491"/>
                  <a:pt x="9364173" y="757424"/>
                  <a:pt x="9649779" y="796350"/>
                </a:cubicBezTo>
                <a:cubicBezTo>
                  <a:pt x="9828279" y="820685"/>
                  <a:pt x="10047702" y="706984"/>
                  <a:pt x="10261901" y="736185"/>
                </a:cubicBezTo>
                <a:cubicBezTo>
                  <a:pt x="10369005" y="750784"/>
                  <a:pt x="10440402" y="760518"/>
                  <a:pt x="10542285" y="918018"/>
                </a:cubicBezTo>
                <a:cubicBezTo>
                  <a:pt x="10542285" y="918018"/>
                  <a:pt x="10577983" y="922885"/>
                  <a:pt x="10577983" y="922885"/>
                </a:cubicBezTo>
                <a:cubicBezTo>
                  <a:pt x="10583205" y="779981"/>
                  <a:pt x="10618903" y="784851"/>
                  <a:pt x="10654602" y="789718"/>
                </a:cubicBezTo>
                <a:cubicBezTo>
                  <a:pt x="10766924" y="661415"/>
                  <a:pt x="10868807" y="818917"/>
                  <a:pt x="10975906" y="833514"/>
                </a:cubicBezTo>
                <a:cubicBezTo>
                  <a:pt x="11016824" y="695481"/>
                  <a:pt x="11088226" y="705211"/>
                  <a:pt x="11123930" y="710080"/>
                </a:cubicBezTo>
                <a:cubicBezTo>
                  <a:pt x="11159625" y="714952"/>
                  <a:pt x="11231031" y="724678"/>
                  <a:pt x="11302431" y="734412"/>
                </a:cubicBezTo>
                <a:cubicBezTo>
                  <a:pt x="11302431" y="734412"/>
                  <a:pt x="11302431" y="734412"/>
                  <a:pt x="11338128" y="739280"/>
                </a:cubicBezTo>
                <a:cubicBezTo>
                  <a:pt x="11343345" y="596381"/>
                  <a:pt x="11379050" y="601248"/>
                  <a:pt x="11414749" y="606112"/>
                </a:cubicBezTo>
                <a:cubicBezTo>
                  <a:pt x="11486150" y="615848"/>
                  <a:pt x="11557548" y="625582"/>
                  <a:pt x="11623730" y="778211"/>
                </a:cubicBezTo>
                <a:cubicBezTo>
                  <a:pt x="11588028" y="773348"/>
                  <a:pt x="11552329" y="768479"/>
                  <a:pt x="11516630" y="763614"/>
                </a:cubicBezTo>
                <a:cubicBezTo>
                  <a:pt x="11547110" y="911378"/>
                  <a:pt x="11547110" y="911378"/>
                  <a:pt x="11582815" y="916242"/>
                </a:cubicBezTo>
                <a:cubicBezTo>
                  <a:pt x="11618514" y="921110"/>
                  <a:pt x="11618514" y="921110"/>
                  <a:pt x="11654213" y="925977"/>
                </a:cubicBezTo>
                <a:cubicBezTo>
                  <a:pt x="11689914" y="930841"/>
                  <a:pt x="11766530" y="797678"/>
                  <a:pt x="11797017" y="945440"/>
                </a:cubicBezTo>
                <a:cubicBezTo>
                  <a:pt x="11797017" y="945440"/>
                  <a:pt x="11756093" y="1083479"/>
                  <a:pt x="11756093" y="1083479"/>
                </a:cubicBezTo>
                <a:cubicBezTo>
                  <a:pt x="11720393" y="1078605"/>
                  <a:pt x="11684696" y="1073745"/>
                  <a:pt x="11648997" y="1068875"/>
                </a:cubicBezTo>
                <a:cubicBezTo>
                  <a:pt x="11643774" y="1211772"/>
                  <a:pt x="11608075" y="1206908"/>
                  <a:pt x="11536677" y="1197174"/>
                </a:cubicBezTo>
                <a:cubicBezTo>
                  <a:pt x="11536677" y="1197174"/>
                  <a:pt x="11460055" y="1330341"/>
                  <a:pt x="11388658" y="1320610"/>
                </a:cubicBezTo>
                <a:cubicBezTo>
                  <a:pt x="11312039" y="1453777"/>
                  <a:pt x="11419141" y="1468371"/>
                  <a:pt x="11490538" y="1478105"/>
                </a:cubicBezTo>
                <a:cubicBezTo>
                  <a:pt x="11531455" y="1340075"/>
                  <a:pt x="11531455" y="1340075"/>
                  <a:pt x="11602856" y="1349806"/>
                </a:cubicBezTo>
                <a:cubicBezTo>
                  <a:pt x="11643774" y="1211772"/>
                  <a:pt x="11709959" y="1364408"/>
                  <a:pt x="11781359" y="1374137"/>
                </a:cubicBezTo>
                <a:cubicBezTo>
                  <a:pt x="11965076" y="1255575"/>
                  <a:pt x="12143577" y="1279908"/>
                  <a:pt x="12316862" y="1447135"/>
                </a:cubicBezTo>
                <a:cubicBezTo>
                  <a:pt x="12352564" y="1452004"/>
                  <a:pt x="12388263" y="1456871"/>
                  <a:pt x="12423968" y="1461738"/>
                </a:cubicBezTo>
                <a:cubicBezTo>
                  <a:pt x="12500586" y="1328571"/>
                  <a:pt x="12566762" y="1481203"/>
                  <a:pt x="12643385" y="1348038"/>
                </a:cubicBezTo>
                <a:cubicBezTo>
                  <a:pt x="12679084" y="1352901"/>
                  <a:pt x="12714787" y="1357770"/>
                  <a:pt x="12750486" y="1362630"/>
                </a:cubicBezTo>
                <a:cubicBezTo>
                  <a:pt x="12750486" y="1362630"/>
                  <a:pt x="12750486" y="1362630"/>
                  <a:pt x="12786185" y="1367501"/>
                </a:cubicBezTo>
                <a:lnTo>
                  <a:pt x="13213860" y="1425800"/>
                </a:lnTo>
                <a:lnTo>
                  <a:pt x="13214135" y="1426583"/>
                </a:lnTo>
                <a:lnTo>
                  <a:pt x="13163603" y="1501976"/>
                </a:lnTo>
                <a:cubicBezTo>
                  <a:pt x="13117893" y="1556328"/>
                  <a:pt x="13084424" y="1551765"/>
                  <a:pt x="13030871" y="1544467"/>
                </a:cubicBezTo>
                <a:cubicBezTo>
                  <a:pt x="12989953" y="1682501"/>
                  <a:pt x="12918554" y="1672763"/>
                  <a:pt x="12847153" y="1663031"/>
                </a:cubicBezTo>
                <a:cubicBezTo>
                  <a:pt x="12882852" y="1667898"/>
                  <a:pt x="12888072" y="1524997"/>
                  <a:pt x="12888072" y="1524997"/>
                </a:cubicBezTo>
                <a:cubicBezTo>
                  <a:pt x="12888072" y="1524997"/>
                  <a:pt x="12852370" y="1520137"/>
                  <a:pt x="12852370" y="1520137"/>
                </a:cubicBezTo>
                <a:cubicBezTo>
                  <a:pt x="12888072" y="1524997"/>
                  <a:pt x="12882852" y="1667898"/>
                  <a:pt x="12847153" y="1663031"/>
                </a:cubicBezTo>
                <a:cubicBezTo>
                  <a:pt x="12847153" y="1663031"/>
                  <a:pt x="12775749" y="1653299"/>
                  <a:pt x="12740047" y="1648438"/>
                </a:cubicBezTo>
                <a:cubicBezTo>
                  <a:pt x="12740047" y="1648438"/>
                  <a:pt x="12740047" y="1648438"/>
                  <a:pt x="12704351" y="1643565"/>
                </a:cubicBezTo>
                <a:cubicBezTo>
                  <a:pt x="12668649" y="1638701"/>
                  <a:pt x="12632950" y="1633834"/>
                  <a:pt x="12627731" y="1776731"/>
                </a:cubicBezTo>
                <a:cubicBezTo>
                  <a:pt x="12592028" y="1771868"/>
                  <a:pt x="12556329" y="1766999"/>
                  <a:pt x="12520630" y="1762132"/>
                </a:cubicBezTo>
                <a:cubicBezTo>
                  <a:pt x="12479712" y="1900161"/>
                  <a:pt x="12408311" y="1890432"/>
                  <a:pt x="12372611" y="1885565"/>
                </a:cubicBezTo>
                <a:cubicBezTo>
                  <a:pt x="12336912" y="1880698"/>
                  <a:pt x="12295991" y="2018731"/>
                  <a:pt x="12224593" y="2008997"/>
                </a:cubicBezTo>
                <a:cubicBezTo>
                  <a:pt x="12188891" y="2004134"/>
                  <a:pt x="12112270" y="2137299"/>
                  <a:pt x="12076568" y="2132429"/>
                </a:cubicBezTo>
                <a:cubicBezTo>
                  <a:pt x="11928550" y="2255865"/>
                  <a:pt x="11816230" y="2384164"/>
                  <a:pt x="11637726" y="2359831"/>
                </a:cubicBezTo>
                <a:cubicBezTo>
                  <a:pt x="11637726" y="2359831"/>
                  <a:pt x="11596807" y="2497863"/>
                  <a:pt x="11561111" y="2492991"/>
                </a:cubicBezTo>
                <a:cubicBezTo>
                  <a:pt x="11448790" y="2621296"/>
                  <a:pt x="11305990" y="2601830"/>
                  <a:pt x="11163185" y="2582365"/>
                </a:cubicBezTo>
                <a:cubicBezTo>
                  <a:pt x="11122271" y="2720392"/>
                  <a:pt x="11086566" y="2715530"/>
                  <a:pt x="11050867" y="2710663"/>
                </a:cubicBezTo>
                <a:cubicBezTo>
                  <a:pt x="11015169" y="2705796"/>
                  <a:pt x="10979466" y="2700932"/>
                  <a:pt x="10938550" y="2838963"/>
                </a:cubicBezTo>
                <a:cubicBezTo>
                  <a:pt x="10902847" y="2834096"/>
                  <a:pt x="10867148" y="2829229"/>
                  <a:pt x="10795751" y="2819493"/>
                </a:cubicBezTo>
                <a:cubicBezTo>
                  <a:pt x="10642511" y="3085826"/>
                  <a:pt x="10428309" y="3056626"/>
                  <a:pt x="10214104" y="3027429"/>
                </a:cubicBezTo>
                <a:cubicBezTo>
                  <a:pt x="10030387" y="3145992"/>
                  <a:pt x="9816183" y="3116800"/>
                  <a:pt x="9637681" y="3092465"/>
                </a:cubicBezTo>
                <a:cubicBezTo>
                  <a:pt x="9566282" y="3082732"/>
                  <a:pt x="9525360" y="3220763"/>
                  <a:pt x="9525360" y="3220763"/>
                </a:cubicBezTo>
                <a:cubicBezTo>
                  <a:pt x="9484443" y="3358797"/>
                  <a:pt x="9555845" y="3368527"/>
                  <a:pt x="9591545" y="3373396"/>
                </a:cubicBezTo>
                <a:cubicBezTo>
                  <a:pt x="9622027" y="3521158"/>
                  <a:pt x="9657729" y="3526025"/>
                  <a:pt x="9657729" y="3526025"/>
                </a:cubicBezTo>
                <a:cubicBezTo>
                  <a:pt x="9622027" y="3521158"/>
                  <a:pt x="9550625" y="3511426"/>
                  <a:pt x="9545408" y="3654329"/>
                </a:cubicBezTo>
                <a:cubicBezTo>
                  <a:pt x="9581106" y="3659192"/>
                  <a:pt x="9652510" y="3668924"/>
                  <a:pt x="9688209" y="3673791"/>
                </a:cubicBezTo>
                <a:cubicBezTo>
                  <a:pt x="9723908" y="3678657"/>
                  <a:pt x="9723908" y="3678657"/>
                  <a:pt x="9723908" y="3678657"/>
                </a:cubicBezTo>
                <a:cubicBezTo>
                  <a:pt x="9800528" y="3545490"/>
                  <a:pt x="9866710" y="3698126"/>
                  <a:pt x="9943332" y="3564955"/>
                </a:cubicBezTo>
                <a:cubicBezTo>
                  <a:pt x="10014730" y="3574689"/>
                  <a:pt x="10121832" y="3589291"/>
                  <a:pt x="10228933" y="3603889"/>
                </a:cubicBezTo>
                <a:cubicBezTo>
                  <a:pt x="10295115" y="3756519"/>
                  <a:pt x="10223712" y="3746790"/>
                  <a:pt x="10152313" y="3737056"/>
                </a:cubicBezTo>
                <a:cubicBezTo>
                  <a:pt x="10116610" y="3732192"/>
                  <a:pt x="10116610" y="3732192"/>
                  <a:pt x="10116610" y="3732192"/>
                </a:cubicBezTo>
                <a:cubicBezTo>
                  <a:pt x="10075694" y="3870222"/>
                  <a:pt x="10004293" y="3860490"/>
                  <a:pt x="9968593" y="3855623"/>
                </a:cubicBezTo>
                <a:cubicBezTo>
                  <a:pt x="10147091" y="3879956"/>
                  <a:pt x="10361296" y="3909153"/>
                  <a:pt x="10539800" y="3933485"/>
                </a:cubicBezTo>
                <a:cubicBezTo>
                  <a:pt x="10575501" y="3938348"/>
                  <a:pt x="10646899" y="3948082"/>
                  <a:pt x="10677380" y="4095847"/>
                </a:cubicBezTo>
                <a:cubicBezTo>
                  <a:pt x="10707862" y="4243616"/>
                  <a:pt x="10779260" y="4253350"/>
                  <a:pt x="10886366" y="4267943"/>
                </a:cubicBezTo>
                <a:cubicBezTo>
                  <a:pt x="10922064" y="4272813"/>
                  <a:pt x="10993464" y="4282546"/>
                  <a:pt x="10988246" y="4425443"/>
                </a:cubicBezTo>
                <a:cubicBezTo>
                  <a:pt x="10952546" y="4420579"/>
                  <a:pt x="10881145" y="4410845"/>
                  <a:pt x="10809745" y="4401110"/>
                </a:cubicBezTo>
                <a:cubicBezTo>
                  <a:pt x="10774044" y="4396248"/>
                  <a:pt x="10774044" y="4396248"/>
                  <a:pt x="10774044" y="4396248"/>
                </a:cubicBezTo>
                <a:cubicBezTo>
                  <a:pt x="10733124" y="4534276"/>
                  <a:pt x="10666942" y="4381647"/>
                  <a:pt x="10626025" y="4519680"/>
                </a:cubicBezTo>
                <a:cubicBezTo>
                  <a:pt x="10518922" y="4505076"/>
                  <a:pt x="10340422" y="4480746"/>
                  <a:pt x="10192403" y="4604179"/>
                </a:cubicBezTo>
                <a:cubicBezTo>
                  <a:pt x="10156701" y="4599313"/>
                  <a:pt x="10121000" y="4594448"/>
                  <a:pt x="10121000" y="4594448"/>
                </a:cubicBezTo>
                <a:cubicBezTo>
                  <a:pt x="10151483" y="4742211"/>
                  <a:pt x="10187186" y="4747078"/>
                  <a:pt x="10222884" y="4751943"/>
                </a:cubicBezTo>
                <a:cubicBezTo>
                  <a:pt x="10406604" y="4633376"/>
                  <a:pt x="10585103" y="4657711"/>
                  <a:pt x="10763607" y="4682044"/>
                </a:cubicBezTo>
                <a:cubicBezTo>
                  <a:pt x="10840225" y="4548879"/>
                  <a:pt x="10942107" y="4706374"/>
                  <a:pt x="11013509" y="4716110"/>
                </a:cubicBezTo>
                <a:cubicBezTo>
                  <a:pt x="11238148" y="4459510"/>
                  <a:pt x="11447135" y="4631606"/>
                  <a:pt x="11584712" y="4793973"/>
                </a:cubicBezTo>
                <a:cubicBezTo>
                  <a:pt x="11686596" y="4951470"/>
                  <a:pt x="11788479" y="5108966"/>
                  <a:pt x="11931283" y="5128429"/>
                </a:cubicBezTo>
                <a:cubicBezTo>
                  <a:pt x="11966979" y="5133303"/>
                  <a:pt x="12038380" y="5143034"/>
                  <a:pt x="12115000" y="5009870"/>
                </a:cubicBezTo>
                <a:cubicBezTo>
                  <a:pt x="12115000" y="5009870"/>
                  <a:pt x="12150700" y="5014734"/>
                  <a:pt x="12150700" y="5014734"/>
                </a:cubicBezTo>
                <a:cubicBezTo>
                  <a:pt x="12186402" y="5019597"/>
                  <a:pt x="12257800" y="5029337"/>
                  <a:pt x="12293502" y="5034200"/>
                </a:cubicBezTo>
                <a:cubicBezTo>
                  <a:pt x="12329201" y="5039067"/>
                  <a:pt x="12329201" y="5039067"/>
                  <a:pt x="12364900" y="5043934"/>
                </a:cubicBezTo>
                <a:cubicBezTo>
                  <a:pt x="12382751" y="5046365"/>
                  <a:pt x="12400605" y="5048799"/>
                  <a:pt x="12422918" y="5051839"/>
                </a:cubicBezTo>
                <a:lnTo>
                  <a:pt x="12436302" y="5053666"/>
                </a:lnTo>
                <a:lnTo>
                  <a:pt x="12430646" y="5055137"/>
                </a:lnTo>
                <a:cubicBezTo>
                  <a:pt x="12420360" y="5060467"/>
                  <a:pt x="12399299" y="5084520"/>
                  <a:pt x="12395386" y="5191697"/>
                </a:cubicBezTo>
                <a:cubicBezTo>
                  <a:pt x="12359684" y="5186831"/>
                  <a:pt x="12359684" y="5186831"/>
                  <a:pt x="12323985" y="5181966"/>
                </a:cubicBezTo>
                <a:cubicBezTo>
                  <a:pt x="12323985" y="5181966"/>
                  <a:pt x="12323985" y="5181966"/>
                  <a:pt x="12288286" y="5177097"/>
                </a:cubicBezTo>
                <a:cubicBezTo>
                  <a:pt x="12252584" y="5172234"/>
                  <a:pt x="12216884" y="5167367"/>
                  <a:pt x="12181180" y="5162502"/>
                </a:cubicBezTo>
                <a:cubicBezTo>
                  <a:pt x="12181180" y="5162502"/>
                  <a:pt x="12145480" y="5157635"/>
                  <a:pt x="12109784" y="5152768"/>
                </a:cubicBezTo>
                <a:cubicBezTo>
                  <a:pt x="12109784" y="5152768"/>
                  <a:pt x="12104562" y="5295667"/>
                  <a:pt x="12104562" y="5295667"/>
                </a:cubicBezTo>
                <a:cubicBezTo>
                  <a:pt x="11966774" y="5384588"/>
                  <a:pt x="11828984" y="5473515"/>
                  <a:pt x="11663271" y="5498049"/>
                </a:cubicBezTo>
                <a:lnTo>
                  <a:pt x="11641366" y="5499745"/>
                </a:lnTo>
                <a:lnTo>
                  <a:pt x="11654062" y="5531874"/>
                </a:lnTo>
                <a:cubicBezTo>
                  <a:pt x="11714059" y="5543322"/>
                  <a:pt x="11774054" y="5554775"/>
                  <a:pt x="11827432" y="5694858"/>
                </a:cubicBezTo>
                <a:cubicBezTo>
                  <a:pt x="11737439" y="5677688"/>
                  <a:pt x="11647452" y="5660511"/>
                  <a:pt x="11587454" y="5649061"/>
                </a:cubicBezTo>
                <a:cubicBezTo>
                  <a:pt x="11557456" y="5643337"/>
                  <a:pt x="11534079" y="5508974"/>
                  <a:pt x="11504078" y="5503247"/>
                </a:cubicBezTo>
                <a:lnTo>
                  <a:pt x="11486359" y="5499866"/>
                </a:lnTo>
                <a:lnTo>
                  <a:pt x="11430096" y="5573974"/>
                </a:lnTo>
                <a:cubicBezTo>
                  <a:pt x="11372670" y="5626730"/>
                  <a:pt x="11312428" y="5618518"/>
                  <a:pt x="11232102" y="5607564"/>
                </a:cubicBezTo>
                <a:cubicBezTo>
                  <a:pt x="11048378" y="5726133"/>
                  <a:pt x="10828962" y="5839827"/>
                  <a:pt x="10650457" y="5815499"/>
                </a:cubicBezTo>
                <a:cubicBezTo>
                  <a:pt x="10579059" y="5805763"/>
                  <a:pt x="10543360" y="5800896"/>
                  <a:pt x="10543360" y="5800896"/>
                </a:cubicBezTo>
                <a:cubicBezTo>
                  <a:pt x="10507656" y="5796034"/>
                  <a:pt x="10507656" y="5796034"/>
                  <a:pt x="10507656" y="5796034"/>
                </a:cubicBezTo>
                <a:cubicBezTo>
                  <a:pt x="10471957" y="5791167"/>
                  <a:pt x="10436259" y="5786302"/>
                  <a:pt x="10400555" y="5781433"/>
                </a:cubicBezTo>
                <a:cubicBezTo>
                  <a:pt x="10425819" y="6072096"/>
                  <a:pt x="10573840" y="5948664"/>
                  <a:pt x="10640020" y="6101297"/>
                </a:cubicBezTo>
                <a:cubicBezTo>
                  <a:pt x="10747121" y="6115894"/>
                  <a:pt x="10777606" y="6263662"/>
                  <a:pt x="10884704" y="6278261"/>
                </a:cubicBezTo>
                <a:cubicBezTo>
                  <a:pt x="11348808" y="6341524"/>
                  <a:pt x="11848610" y="6409658"/>
                  <a:pt x="12348419" y="6477786"/>
                </a:cubicBezTo>
                <a:cubicBezTo>
                  <a:pt x="12419817" y="6487520"/>
                  <a:pt x="12491218" y="6497254"/>
                  <a:pt x="12562622" y="6506985"/>
                </a:cubicBezTo>
                <a:cubicBezTo>
                  <a:pt x="12562622" y="6506985"/>
                  <a:pt x="12557400" y="6649884"/>
                  <a:pt x="12521701" y="6645017"/>
                </a:cubicBezTo>
                <a:cubicBezTo>
                  <a:pt x="12486002" y="6640150"/>
                  <a:pt x="12486002" y="6640150"/>
                  <a:pt x="12450297" y="6635284"/>
                </a:cubicBezTo>
                <a:cubicBezTo>
                  <a:pt x="12378899" y="6625551"/>
                  <a:pt x="12307500" y="6615818"/>
                  <a:pt x="12271801" y="6610951"/>
                </a:cubicBezTo>
                <a:cubicBezTo>
                  <a:pt x="12128996" y="6591488"/>
                  <a:pt x="11986195" y="6572020"/>
                  <a:pt x="11843394" y="6552551"/>
                </a:cubicBezTo>
                <a:cubicBezTo>
                  <a:pt x="11659678" y="6671120"/>
                  <a:pt x="11481172" y="6646786"/>
                  <a:pt x="11266971" y="6617588"/>
                </a:cubicBezTo>
                <a:cubicBezTo>
                  <a:pt x="11231269" y="6612724"/>
                  <a:pt x="11195571" y="6607857"/>
                  <a:pt x="11159868" y="6602994"/>
                </a:cubicBezTo>
                <a:cubicBezTo>
                  <a:pt x="10726247" y="6687490"/>
                  <a:pt x="10328324" y="6776854"/>
                  <a:pt x="9930403" y="6866225"/>
                </a:cubicBezTo>
                <a:cubicBezTo>
                  <a:pt x="9925187" y="7009119"/>
                  <a:pt x="9960886" y="7013986"/>
                  <a:pt x="10032287" y="7023723"/>
                </a:cubicBezTo>
                <a:cubicBezTo>
                  <a:pt x="10139387" y="7038321"/>
                  <a:pt x="10246490" y="7052923"/>
                  <a:pt x="10353591" y="7067519"/>
                </a:cubicBezTo>
                <a:cubicBezTo>
                  <a:pt x="10389290" y="7072386"/>
                  <a:pt x="10424988" y="7077253"/>
                  <a:pt x="10496391" y="7086984"/>
                </a:cubicBezTo>
                <a:cubicBezTo>
                  <a:pt x="10603492" y="7101585"/>
                  <a:pt x="10746292" y="7121051"/>
                  <a:pt x="10853393" y="7135650"/>
                </a:cubicBezTo>
                <a:cubicBezTo>
                  <a:pt x="10889093" y="7140516"/>
                  <a:pt x="10924796" y="7145384"/>
                  <a:pt x="10924796" y="7145384"/>
                </a:cubicBezTo>
                <a:cubicBezTo>
                  <a:pt x="11037113" y="7017086"/>
                  <a:pt x="11139000" y="7174585"/>
                  <a:pt x="11251316" y="7046287"/>
                </a:cubicBezTo>
                <a:cubicBezTo>
                  <a:pt x="11287020" y="7051150"/>
                  <a:pt x="11358417" y="7060884"/>
                  <a:pt x="11394116" y="7065751"/>
                </a:cubicBezTo>
                <a:cubicBezTo>
                  <a:pt x="11608319" y="7094951"/>
                  <a:pt x="11786818" y="7119285"/>
                  <a:pt x="12001024" y="7148480"/>
                </a:cubicBezTo>
                <a:cubicBezTo>
                  <a:pt x="12072423" y="7158214"/>
                  <a:pt x="12143821" y="7167948"/>
                  <a:pt x="12215228" y="7177677"/>
                </a:cubicBezTo>
                <a:cubicBezTo>
                  <a:pt x="12506043" y="7073714"/>
                  <a:pt x="12755949" y="7107778"/>
                  <a:pt x="13041551" y="7146710"/>
                </a:cubicBezTo>
                <a:cubicBezTo>
                  <a:pt x="13148654" y="7161308"/>
                  <a:pt x="13072034" y="7294475"/>
                  <a:pt x="13066814" y="7437372"/>
                </a:cubicBezTo>
                <a:cubicBezTo>
                  <a:pt x="13245316" y="7461704"/>
                  <a:pt x="13423815" y="7486039"/>
                  <a:pt x="13602319" y="7510372"/>
                </a:cubicBezTo>
                <a:cubicBezTo>
                  <a:pt x="13638018" y="7515239"/>
                  <a:pt x="13673723" y="7520104"/>
                  <a:pt x="13745118" y="7529838"/>
                </a:cubicBezTo>
                <a:cubicBezTo>
                  <a:pt x="13780823" y="7534702"/>
                  <a:pt x="13821739" y="7396671"/>
                  <a:pt x="13857441" y="7401535"/>
                </a:cubicBezTo>
                <a:cubicBezTo>
                  <a:pt x="13928839" y="7411274"/>
                  <a:pt x="14035940" y="7425872"/>
                  <a:pt x="14143037" y="7440469"/>
                </a:cubicBezTo>
                <a:cubicBezTo>
                  <a:pt x="14066419" y="7573636"/>
                  <a:pt x="13995021" y="7563902"/>
                  <a:pt x="13923617" y="7554171"/>
                </a:cubicBezTo>
                <a:cubicBezTo>
                  <a:pt x="13882704" y="7692205"/>
                  <a:pt x="13816522" y="7539569"/>
                  <a:pt x="13775601" y="7677602"/>
                </a:cubicBezTo>
                <a:cubicBezTo>
                  <a:pt x="13739902" y="7672735"/>
                  <a:pt x="13668501" y="7663005"/>
                  <a:pt x="13632802" y="7658134"/>
                </a:cubicBezTo>
                <a:cubicBezTo>
                  <a:pt x="13484780" y="7781571"/>
                  <a:pt x="13347197" y="7619205"/>
                  <a:pt x="13240097" y="7604604"/>
                </a:cubicBezTo>
                <a:cubicBezTo>
                  <a:pt x="13204392" y="7599742"/>
                  <a:pt x="13168698" y="7594869"/>
                  <a:pt x="13132993" y="7590005"/>
                </a:cubicBezTo>
                <a:cubicBezTo>
                  <a:pt x="12984978" y="7713434"/>
                  <a:pt x="12811690" y="7546205"/>
                  <a:pt x="12627969" y="7664771"/>
                </a:cubicBezTo>
                <a:cubicBezTo>
                  <a:pt x="12592273" y="7659907"/>
                  <a:pt x="12592273" y="7659907"/>
                  <a:pt x="12592273" y="7659907"/>
                </a:cubicBezTo>
                <a:cubicBezTo>
                  <a:pt x="12479953" y="7788202"/>
                  <a:pt x="12378075" y="7630707"/>
                  <a:pt x="12235269" y="7611241"/>
                </a:cubicBezTo>
                <a:cubicBezTo>
                  <a:pt x="12199570" y="7606374"/>
                  <a:pt x="12199570" y="7606374"/>
                  <a:pt x="12199570" y="7606374"/>
                </a:cubicBezTo>
                <a:cubicBezTo>
                  <a:pt x="12087254" y="7734674"/>
                  <a:pt x="11985367" y="7577174"/>
                  <a:pt x="11873047" y="7705478"/>
                </a:cubicBezTo>
                <a:cubicBezTo>
                  <a:pt x="11837345" y="7700615"/>
                  <a:pt x="11765948" y="7690881"/>
                  <a:pt x="11730245" y="7686010"/>
                </a:cubicBezTo>
                <a:cubicBezTo>
                  <a:pt x="11653629" y="7819170"/>
                  <a:pt x="11546524" y="7804578"/>
                  <a:pt x="11475123" y="7794842"/>
                </a:cubicBezTo>
                <a:cubicBezTo>
                  <a:pt x="11368021" y="7780245"/>
                  <a:pt x="11296624" y="7770507"/>
                  <a:pt x="11189524" y="7755908"/>
                </a:cubicBezTo>
                <a:cubicBezTo>
                  <a:pt x="11153823" y="7751043"/>
                  <a:pt x="11153823" y="7751043"/>
                  <a:pt x="11153823" y="7751043"/>
                </a:cubicBezTo>
                <a:cubicBezTo>
                  <a:pt x="11112903" y="7889075"/>
                  <a:pt x="11046722" y="7736447"/>
                  <a:pt x="11005805" y="7874477"/>
                </a:cubicBezTo>
                <a:cubicBezTo>
                  <a:pt x="11011021" y="7731578"/>
                  <a:pt x="11011021" y="7731578"/>
                  <a:pt x="11011021" y="7731578"/>
                </a:cubicBezTo>
                <a:cubicBezTo>
                  <a:pt x="10863002" y="7855009"/>
                  <a:pt x="10684499" y="7830677"/>
                  <a:pt x="10500779" y="7949243"/>
                </a:cubicBezTo>
                <a:cubicBezTo>
                  <a:pt x="10506000" y="7806348"/>
                  <a:pt x="10506000" y="7806348"/>
                  <a:pt x="10506000" y="7806348"/>
                </a:cubicBezTo>
                <a:cubicBezTo>
                  <a:pt x="10357979" y="7929777"/>
                  <a:pt x="10179479" y="7905444"/>
                  <a:pt x="10000977" y="7881114"/>
                </a:cubicBezTo>
                <a:cubicBezTo>
                  <a:pt x="9995757" y="8024013"/>
                  <a:pt x="9924356" y="8014277"/>
                  <a:pt x="9888658" y="8009410"/>
                </a:cubicBezTo>
                <a:cubicBezTo>
                  <a:pt x="9852955" y="8004546"/>
                  <a:pt x="9852955" y="8004546"/>
                  <a:pt x="9817257" y="7999679"/>
                </a:cubicBezTo>
                <a:cubicBezTo>
                  <a:pt x="9812038" y="8142573"/>
                  <a:pt x="9776335" y="8137711"/>
                  <a:pt x="9776335" y="8137711"/>
                </a:cubicBezTo>
                <a:cubicBezTo>
                  <a:pt x="9776335" y="8137711"/>
                  <a:pt x="9771120" y="8280605"/>
                  <a:pt x="9806817" y="8285477"/>
                </a:cubicBezTo>
                <a:cubicBezTo>
                  <a:pt x="9954838" y="8162043"/>
                  <a:pt x="9954838" y="8162043"/>
                  <a:pt x="10056721" y="8319541"/>
                </a:cubicBezTo>
                <a:cubicBezTo>
                  <a:pt x="10122901" y="8472174"/>
                  <a:pt x="10046284" y="8605339"/>
                  <a:pt x="10010584" y="8600474"/>
                </a:cubicBezTo>
                <a:cubicBezTo>
                  <a:pt x="10010584" y="8600474"/>
                  <a:pt x="10010584" y="8600474"/>
                  <a:pt x="10006121" y="8599860"/>
                </a:cubicBezTo>
                <a:lnTo>
                  <a:pt x="9996326" y="8598527"/>
                </a:lnTo>
                <a:lnTo>
                  <a:pt x="9989387" y="8597582"/>
                </a:lnTo>
                <a:lnTo>
                  <a:pt x="9982460" y="8596639"/>
                </a:lnTo>
                <a:lnTo>
                  <a:pt x="9979345" y="8596211"/>
                </a:lnTo>
                <a:cubicBezTo>
                  <a:pt x="9974883" y="8595605"/>
                  <a:pt x="9974883" y="8595605"/>
                  <a:pt x="9974883" y="8595605"/>
                </a:cubicBezTo>
                <a:cubicBezTo>
                  <a:pt x="9965956" y="8594390"/>
                  <a:pt x="9957033" y="8593172"/>
                  <a:pt x="9939181" y="8590738"/>
                </a:cubicBezTo>
                <a:cubicBezTo>
                  <a:pt x="9933963" y="8733634"/>
                  <a:pt x="9893048" y="8871669"/>
                  <a:pt x="9780727" y="8999969"/>
                </a:cubicBezTo>
                <a:cubicBezTo>
                  <a:pt x="9745025" y="8995100"/>
                  <a:pt x="9709326" y="8990233"/>
                  <a:pt x="9673625" y="8985371"/>
                </a:cubicBezTo>
                <a:cubicBezTo>
                  <a:pt x="9668406" y="9128267"/>
                  <a:pt x="9668406" y="9128267"/>
                  <a:pt x="9632708" y="9123400"/>
                </a:cubicBezTo>
                <a:cubicBezTo>
                  <a:pt x="9556088" y="9256567"/>
                  <a:pt x="9515168" y="9394600"/>
                  <a:pt x="9372368" y="9375131"/>
                </a:cubicBezTo>
                <a:lnTo>
                  <a:pt x="9340815" y="9433713"/>
                </a:lnTo>
                <a:lnTo>
                  <a:pt x="9343952" y="9442575"/>
                </a:lnTo>
                <a:cubicBezTo>
                  <a:pt x="9353547" y="9476880"/>
                  <a:pt x="9359393" y="9510467"/>
                  <a:pt x="9359393" y="9510467"/>
                </a:cubicBezTo>
                <a:cubicBezTo>
                  <a:pt x="9509378" y="9539095"/>
                  <a:pt x="9592754" y="9684904"/>
                  <a:pt x="9706131" y="9836441"/>
                </a:cubicBezTo>
                <a:cubicBezTo>
                  <a:pt x="9721129" y="9839301"/>
                  <a:pt x="9741973" y="9875753"/>
                  <a:pt x="9762816" y="9912206"/>
                </a:cubicBezTo>
                <a:lnTo>
                  <a:pt x="9774426" y="9931400"/>
                </a:lnTo>
                <a:lnTo>
                  <a:pt x="0" y="9931400"/>
                </a:lnTo>
                <a:close/>
              </a:path>
            </a:pathLst>
          </a:custGeom>
        </p:spPr>
        <p:txBody>
          <a:bodyPr wrap="square">
            <a:noAutofit/>
          </a:bodyPr>
          <a:lstStyle/>
          <a:p>
            <a:endParaRPr lang="en-US"/>
          </a:p>
        </p:txBody>
      </p:sp>
    </p:spTree>
    <p:extLst>
      <p:ext uri="{BB962C8B-B14F-4D97-AF65-F5344CB8AC3E}">
        <p14:creationId xmlns:p14="http://schemas.microsoft.com/office/powerpoint/2010/main" val="8718920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5_ส่วนหัวของส่วน">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7965"/>
            <a:ext cx="12161837" cy="6850035"/>
          </a:xfrm>
          <a:custGeom>
            <a:avLst/>
            <a:gdLst>
              <a:gd name="connsiteX0" fmla="*/ 0 w 12161837"/>
              <a:gd name="connsiteY0" fmla="*/ 0 h 6850035"/>
              <a:gd name="connsiteX1" fmla="*/ 12161837 w 12161837"/>
              <a:gd name="connsiteY1" fmla="*/ 0 h 6850035"/>
              <a:gd name="connsiteX2" fmla="*/ 12161837 w 12161837"/>
              <a:gd name="connsiteY2" fmla="*/ 6850035 h 6850035"/>
              <a:gd name="connsiteX3" fmla="*/ 0 w 12161837"/>
              <a:gd name="connsiteY3" fmla="*/ 6850035 h 6850035"/>
            </a:gdLst>
            <a:ahLst/>
            <a:cxnLst>
              <a:cxn ang="0">
                <a:pos x="connsiteX0" y="connsiteY0"/>
              </a:cxn>
              <a:cxn ang="0">
                <a:pos x="connsiteX1" y="connsiteY1"/>
              </a:cxn>
              <a:cxn ang="0">
                <a:pos x="connsiteX2" y="connsiteY2"/>
              </a:cxn>
              <a:cxn ang="0">
                <a:pos x="connsiteX3" y="connsiteY3"/>
              </a:cxn>
            </a:cxnLst>
            <a:rect l="l" t="t" r="r" b="b"/>
            <a:pathLst>
              <a:path w="12161837" h="6850035">
                <a:moveTo>
                  <a:pt x="0" y="0"/>
                </a:moveTo>
                <a:lnTo>
                  <a:pt x="12161837" y="0"/>
                </a:lnTo>
                <a:lnTo>
                  <a:pt x="12161837" y="6850035"/>
                </a:lnTo>
                <a:lnTo>
                  <a:pt x="0" y="6850035"/>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1" y="6865965"/>
            <a:ext cx="12161837" cy="6850035"/>
          </a:xfrm>
          <a:custGeom>
            <a:avLst/>
            <a:gdLst>
              <a:gd name="connsiteX0" fmla="*/ 0 w 12161837"/>
              <a:gd name="connsiteY0" fmla="*/ 0 h 6850035"/>
              <a:gd name="connsiteX1" fmla="*/ 12161837 w 12161837"/>
              <a:gd name="connsiteY1" fmla="*/ 0 h 6850035"/>
              <a:gd name="connsiteX2" fmla="*/ 12161837 w 12161837"/>
              <a:gd name="connsiteY2" fmla="*/ 6850035 h 6850035"/>
              <a:gd name="connsiteX3" fmla="*/ 0 w 12161837"/>
              <a:gd name="connsiteY3" fmla="*/ 6850035 h 6850035"/>
            </a:gdLst>
            <a:ahLst/>
            <a:cxnLst>
              <a:cxn ang="0">
                <a:pos x="connsiteX0" y="connsiteY0"/>
              </a:cxn>
              <a:cxn ang="0">
                <a:pos x="connsiteX1" y="connsiteY1"/>
              </a:cxn>
              <a:cxn ang="0">
                <a:pos x="connsiteX2" y="connsiteY2"/>
              </a:cxn>
              <a:cxn ang="0">
                <a:pos x="connsiteX3" y="connsiteY3"/>
              </a:cxn>
            </a:cxnLst>
            <a:rect l="l" t="t" r="r" b="b"/>
            <a:pathLst>
              <a:path w="12161837" h="6850035">
                <a:moveTo>
                  <a:pt x="0" y="0"/>
                </a:moveTo>
                <a:lnTo>
                  <a:pt x="12161837" y="0"/>
                </a:lnTo>
                <a:lnTo>
                  <a:pt x="12161837" y="6850035"/>
                </a:lnTo>
                <a:lnTo>
                  <a:pt x="0" y="6850035"/>
                </a:lnTo>
                <a:close/>
              </a:path>
            </a:pathLst>
          </a:custGeom>
        </p:spPr>
        <p:txBody>
          <a:bodyPr wrap="square">
            <a:noAutofit/>
          </a:bodyPr>
          <a:lstStyle/>
          <a:p>
            <a:endParaRPr lang="en-US"/>
          </a:p>
        </p:txBody>
      </p:sp>
    </p:spTree>
    <p:extLst>
      <p:ext uri="{BB962C8B-B14F-4D97-AF65-F5344CB8AC3E}">
        <p14:creationId xmlns:p14="http://schemas.microsoft.com/office/powerpoint/2010/main" val="23901880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192000" y="7965"/>
            <a:ext cx="12161837" cy="6850035"/>
          </a:xfrm>
          <a:custGeom>
            <a:avLst/>
            <a:gdLst>
              <a:gd name="connsiteX0" fmla="*/ 0 w 12161837"/>
              <a:gd name="connsiteY0" fmla="*/ 0 h 6850035"/>
              <a:gd name="connsiteX1" fmla="*/ 12161837 w 12161837"/>
              <a:gd name="connsiteY1" fmla="*/ 0 h 6850035"/>
              <a:gd name="connsiteX2" fmla="*/ 12161837 w 12161837"/>
              <a:gd name="connsiteY2" fmla="*/ 6850035 h 6850035"/>
              <a:gd name="connsiteX3" fmla="*/ 0 w 12161837"/>
              <a:gd name="connsiteY3" fmla="*/ 6850035 h 6850035"/>
            </a:gdLst>
            <a:ahLst/>
            <a:cxnLst>
              <a:cxn ang="0">
                <a:pos x="connsiteX0" y="connsiteY0"/>
              </a:cxn>
              <a:cxn ang="0">
                <a:pos x="connsiteX1" y="connsiteY1"/>
              </a:cxn>
              <a:cxn ang="0">
                <a:pos x="connsiteX2" y="connsiteY2"/>
              </a:cxn>
              <a:cxn ang="0">
                <a:pos x="connsiteX3" y="connsiteY3"/>
              </a:cxn>
            </a:cxnLst>
            <a:rect l="l" t="t" r="r" b="b"/>
            <a:pathLst>
              <a:path w="12161837" h="6850035">
                <a:moveTo>
                  <a:pt x="0" y="0"/>
                </a:moveTo>
                <a:lnTo>
                  <a:pt x="12161837" y="0"/>
                </a:lnTo>
                <a:lnTo>
                  <a:pt x="12161837" y="6850035"/>
                </a:lnTo>
                <a:lnTo>
                  <a:pt x="0" y="6850035"/>
                </a:lnTo>
                <a:close/>
              </a:path>
            </a:pathLst>
          </a:custGeom>
        </p:spPr>
        <p:txBody>
          <a:bodyPr wrap="square">
            <a:noAutofit/>
          </a:bodyPr>
          <a:lstStyle/>
          <a:p>
            <a:endParaRPr lang="en-US"/>
          </a:p>
        </p:txBody>
      </p:sp>
      <p:sp>
        <p:nvSpPr>
          <p:cNvPr id="4" name="Picture Placeholder 3"/>
          <p:cNvSpPr>
            <a:spLocks noGrp="1"/>
          </p:cNvSpPr>
          <p:nvPr>
            <p:ph type="pic" sz="quarter" idx="11"/>
          </p:nvPr>
        </p:nvSpPr>
        <p:spPr>
          <a:xfrm>
            <a:off x="12192000" y="6865965"/>
            <a:ext cx="12161837" cy="6850035"/>
          </a:xfrm>
          <a:custGeom>
            <a:avLst/>
            <a:gdLst>
              <a:gd name="connsiteX0" fmla="*/ 0 w 12161837"/>
              <a:gd name="connsiteY0" fmla="*/ 0 h 6850035"/>
              <a:gd name="connsiteX1" fmla="*/ 12161837 w 12161837"/>
              <a:gd name="connsiteY1" fmla="*/ 0 h 6850035"/>
              <a:gd name="connsiteX2" fmla="*/ 12161837 w 12161837"/>
              <a:gd name="connsiteY2" fmla="*/ 6850035 h 6850035"/>
              <a:gd name="connsiteX3" fmla="*/ 0 w 12161837"/>
              <a:gd name="connsiteY3" fmla="*/ 6850035 h 6850035"/>
            </a:gdLst>
            <a:ahLst/>
            <a:cxnLst>
              <a:cxn ang="0">
                <a:pos x="connsiteX0" y="connsiteY0"/>
              </a:cxn>
              <a:cxn ang="0">
                <a:pos x="connsiteX1" y="connsiteY1"/>
              </a:cxn>
              <a:cxn ang="0">
                <a:pos x="connsiteX2" y="connsiteY2"/>
              </a:cxn>
              <a:cxn ang="0">
                <a:pos x="connsiteX3" y="connsiteY3"/>
              </a:cxn>
            </a:cxnLst>
            <a:rect l="l" t="t" r="r" b="b"/>
            <a:pathLst>
              <a:path w="12161837" h="6850035">
                <a:moveTo>
                  <a:pt x="0" y="0"/>
                </a:moveTo>
                <a:lnTo>
                  <a:pt x="12161837" y="0"/>
                </a:lnTo>
                <a:lnTo>
                  <a:pt x="12161837" y="6850035"/>
                </a:lnTo>
                <a:lnTo>
                  <a:pt x="0" y="6850035"/>
                </a:lnTo>
                <a:close/>
              </a:path>
            </a:pathLst>
          </a:custGeom>
        </p:spPr>
        <p:txBody>
          <a:bodyPr wrap="square">
            <a:noAutofit/>
          </a:bodyPr>
          <a:lstStyle/>
          <a:p>
            <a:endParaRPr lang="en-US"/>
          </a:p>
        </p:txBody>
      </p:sp>
    </p:spTree>
    <p:extLst>
      <p:ext uri="{BB962C8B-B14F-4D97-AF65-F5344CB8AC3E}">
        <p14:creationId xmlns:p14="http://schemas.microsoft.com/office/powerpoint/2010/main" val="153929491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8_ส่วนหัวของส่วน">
    <p:spTree>
      <p:nvGrpSpPr>
        <p:cNvPr id="1" name=""/>
        <p:cNvGrpSpPr/>
        <p:nvPr/>
      </p:nvGrpSpPr>
      <p:grpSpPr>
        <a:xfrm>
          <a:off x="0" y="0"/>
          <a:ext cx="0" cy="0"/>
          <a:chOff x="0" y="0"/>
          <a:chExt cx="0" cy="0"/>
        </a:xfrm>
      </p:grpSpPr>
      <p:sp>
        <p:nvSpPr>
          <p:cNvPr id="22" name="Picture Placeholder 21"/>
          <p:cNvSpPr>
            <a:spLocks noGrp="1"/>
          </p:cNvSpPr>
          <p:nvPr>
            <p:ph type="pic" sz="quarter" idx="10"/>
          </p:nvPr>
        </p:nvSpPr>
        <p:spPr>
          <a:xfrm>
            <a:off x="3551237" y="1905000"/>
            <a:ext cx="6934200" cy="10238735"/>
          </a:xfrm>
          <a:custGeom>
            <a:avLst/>
            <a:gdLst>
              <a:gd name="connsiteX0" fmla="*/ 2791563 w 5334000"/>
              <a:gd name="connsiteY0" fmla="*/ 0 h 7875950"/>
              <a:gd name="connsiteX1" fmla="*/ 5334000 w 5334000"/>
              <a:gd name="connsiteY1" fmla="*/ 856209 h 7875950"/>
              <a:gd name="connsiteX2" fmla="*/ 5334000 w 5334000"/>
              <a:gd name="connsiteY2" fmla="*/ 5983920 h 7875950"/>
              <a:gd name="connsiteX3" fmla="*/ 5332799 w 5334000"/>
              <a:gd name="connsiteY3" fmla="*/ 5983920 h 7875950"/>
              <a:gd name="connsiteX4" fmla="*/ 5334000 w 5334000"/>
              <a:gd name="connsiteY4" fmla="*/ 7013192 h 7875950"/>
              <a:gd name="connsiteX5" fmla="*/ 5328026 w 5334000"/>
              <a:gd name="connsiteY5" fmla="*/ 7019741 h 7875950"/>
              <a:gd name="connsiteX6" fmla="*/ 2542439 w 5334000"/>
              <a:gd name="connsiteY6" fmla="*/ 7875950 h 7875950"/>
              <a:gd name="connsiteX7" fmla="*/ 0 w 5334000"/>
              <a:gd name="connsiteY7" fmla="*/ 7019741 h 7875950"/>
              <a:gd name="connsiteX8" fmla="*/ 0 w 5334000"/>
              <a:gd name="connsiteY8" fmla="*/ 1892030 h 7875950"/>
              <a:gd name="connsiteX9" fmla="*/ 1201 w 5334000"/>
              <a:gd name="connsiteY9" fmla="*/ 1892030 h 7875950"/>
              <a:gd name="connsiteX10" fmla="*/ 0 w 5334000"/>
              <a:gd name="connsiteY10" fmla="*/ 862758 h 7875950"/>
              <a:gd name="connsiteX11" fmla="*/ 5976 w 5334000"/>
              <a:gd name="connsiteY11" fmla="*/ 856209 h 787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0" h="7875950">
                <a:moveTo>
                  <a:pt x="2791563" y="0"/>
                </a:moveTo>
                <a:lnTo>
                  <a:pt x="5334000" y="856209"/>
                </a:lnTo>
                <a:lnTo>
                  <a:pt x="5334000" y="5983920"/>
                </a:lnTo>
                <a:lnTo>
                  <a:pt x="5332799" y="5983920"/>
                </a:lnTo>
                <a:lnTo>
                  <a:pt x="5334000" y="7013192"/>
                </a:lnTo>
                <a:lnTo>
                  <a:pt x="5328026" y="7019741"/>
                </a:lnTo>
                <a:lnTo>
                  <a:pt x="2542439" y="7875950"/>
                </a:lnTo>
                <a:lnTo>
                  <a:pt x="0" y="7019741"/>
                </a:lnTo>
                <a:lnTo>
                  <a:pt x="0" y="1892030"/>
                </a:lnTo>
                <a:lnTo>
                  <a:pt x="1201" y="1892030"/>
                </a:lnTo>
                <a:lnTo>
                  <a:pt x="0" y="862758"/>
                </a:lnTo>
                <a:lnTo>
                  <a:pt x="5976" y="856209"/>
                </a:lnTo>
                <a:close/>
              </a:path>
            </a:pathLst>
          </a:custGeom>
        </p:spPr>
        <p:txBody>
          <a:bodyPr wrap="square">
            <a:noAutofit/>
          </a:bodyPr>
          <a:lstStyle/>
          <a:p>
            <a:endParaRPr lang="en-US"/>
          </a:p>
        </p:txBody>
      </p:sp>
    </p:spTree>
    <p:extLst>
      <p:ext uri="{BB962C8B-B14F-4D97-AF65-F5344CB8AC3E}">
        <p14:creationId xmlns:p14="http://schemas.microsoft.com/office/powerpoint/2010/main" val="86957928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1_ส่วนหัวของส่วน">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1951037" y="2921955"/>
            <a:ext cx="9144000" cy="10794045"/>
          </a:xfrm>
          <a:custGeom>
            <a:avLst/>
            <a:gdLst>
              <a:gd name="connsiteX0" fmla="*/ 4785537 w 9144000"/>
              <a:gd name="connsiteY0" fmla="*/ 0 h 10794045"/>
              <a:gd name="connsiteX1" fmla="*/ 9144000 w 9144000"/>
              <a:gd name="connsiteY1" fmla="*/ 1467787 h 10794045"/>
              <a:gd name="connsiteX2" fmla="*/ 9144000 w 9144000"/>
              <a:gd name="connsiteY2" fmla="*/ 10258148 h 10794045"/>
              <a:gd name="connsiteX3" fmla="*/ 9141941 w 9144000"/>
              <a:gd name="connsiteY3" fmla="*/ 10258148 h 10794045"/>
              <a:gd name="connsiteX4" fmla="*/ 9142566 w 9144000"/>
              <a:gd name="connsiteY4" fmla="*/ 10794045 h 10794045"/>
              <a:gd name="connsiteX5" fmla="*/ 0 w 9144000"/>
              <a:gd name="connsiteY5" fmla="*/ 10794045 h 10794045"/>
              <a:gd name="connsiteX6" fmla="*/ 0 w 9144000"/>
              <a:gd name="connsiteY6" fmla="*/ 3243480 h 10794045"/>
              <a:gd name="connsiteX7" fmla="*/ 2059 w 9144000"/>
              <a:gd name="connsiteY7" fmla="*/ 3243480 h 10794045"/>
              <a:gd name="connsiteX8" fmla="*/ 0 w 9144000"/>
              <a:gd name="connsiteY8" fmla="*/ 1479014 h 10794045"/>
              <a:gd name="connsiteX9" fmla="*/ 10245 w 9144000"/>
              <a:gd name="connsiteY9" fmla="*/ 1467787 h 10794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10794045">
                <a:moveTo>
                  <a:pt x="4785537" y="0"/>
                </a:moveTo>
                <a:lnTo>
                  <a:pt x="9144000" y="1467787"/>
                </a:lnTo>
                <a:lnTo>
                  <a:pt x="9144000" y="10258148"/>
                </a:lnTo>
                <a:lnTo>
                  <a:pt x="9141941" y="10258148"/>
                </a:lnTo>
                <a:lnTo>
                  <a:pt x="9142566" y="10794045"/>
                </a:lnTo>
                <a:lnTo>
                  <a:pt x="0" y="10794045"/>
                </a:lnTo>
                <a:lnTo>
                  <a:pt x="0" y="3243480"/>
                </a:lnTo>
                <a:lnTo>
                  <a:pt x="2059" y="3243480"/>
                </a:lnTo>
                <a:lnTo>
                  <a:pt x="0" y="1479014"/>
                </a:lnTo>
                <a:lnTo>
                  <a:pt x="10245" y="1467787"/>
                </a:lnTo>
                <a:close/>
              </a:path>
            </a:pathLst>
          </a:custGeom>
        </p:spPr>
        <p:txBody>
          <a:bodyPr wrap="square">
            <a:noAutofit/>
          </a:bodyPr>
          <a:lstStyle/>
          <a:p>
            <a:endParaRPr lang="en-US"/>
          </a:p>
        </p:txBody>
      </p:sp>
    </p:spTree>
    <p:extLst>
      <p:ext uri="{BB962C8B-B14F-4D97-AF65-F5344CB8AC3E}">
        <p14:creationId xmlns:p14="http://schemas.microsoft.com/office/powerpoint/2010/main" val="162562105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4_ส่วนหัวของส่วน">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13533437" y="2952435"/>
            <a:ext cx="9144000" cy="10794045"/>
          </a:xfrm>
          <a:custGeom>
            <a:avLst/>
            <a:gdLst>
              <a:gd name="connsiteX0" fmla="*/ 4785537 w 9144000"/>
              <a:gd name="connsiteY0" fmla="*/ 0 h 10794045"/>
              <a:gd name="connsiteX1" fmla="*/ 9144000 w 9144000"/>
              <a:gd name="connsiteY1" fmla="*/ 1467787 h 10794045"/>
              <a:gd name="connsiteX2" fmla="*/ 9144000 w 9144000"/>
              <a:gd name="connsiteY2" fmla="*/ 10258148 h 10794045"/>
              <a:gd name="connsiteX3" fmla="*/ 9141941 w 9144000"/>
              <a:gd name="connsiteY3" fmla="*/ 10258148 h 10794045"/>
              <a:gd name="connsiteX4" fmla="*/ 9142566 w 9144000"/>
              <a:gd name="connsiteY4" fmla="*/ 10794045 h 10794045"/>
              <a:gd name="connsiteX5" fmla="*/ 0 w 9144000"/>
              <a:gd name="connsiteY5" fmla="*/ 10794045 h 10794045"/>
              <a:gd name="connsiteX6" fmla="*/ 0 w 9144000"/>
              <a:gd name="connsiteY6" fmla="*/ 3243480 h 10794045"/>
              <a:gd name="connsiteX7" fmla="*/ 2059 w 9144000"/>
              <a:gd name="connsiteY7" fmla="*/ 3243480 h 10794045"/>
              <a:gd name="connsiteX8" fmla="*/ 0 w 9144000"/>
              <a:gd name="connsiteY8" fmla="*/ 1479014 h 10794045"/>
              <a:gd name="connsiteX9" fmla="*/ 10245 w 9144000"/>
              <a:gd name="connsiteY9" fmla="*/ 1467787 h 10794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10794045">
                <a:moveTo>
                  <a:pt x="4785537" y="0"/>
                </a:moveTo>
                <a:lnTo>
                  <a:pt x="9144000" y="1467787"/>
                </a:lnTo>
                <a:lnTo>
                  <a:pt x="9144000" y="10258148"/>
                </a:lnTo>
                <a:lnTo>
                  <a:pt x="9141941" y="10258148"/>
                </a:lnTo>
                <a:lnTo>
                  <a:pt x="9142566" y="10794045"/>
                </a:lnTo>
                <a:lnTo>
                  <a:pt x="0" y="10794045"/>
                </a:lnTo>
                <a:lnTo>
                  <a:pt x="0" y="3243480"/>
                </a:lnTo>
                <a:lnTo>
                  <a:pt x="2059" y="3243480"/>
                </a:lnTo>
                <a:lnTo>
                  <a:pt x="0" y="1479014"/>
                </a:lnTo>
                <a:lnTo>
                  <a:pt x="10245" y="1467787"/>
                </a:lnTo>
                <a:close/>
              </a:path>
            </a:pathLst>
          </a:custGeom>
        </p:spPr>
        <p:txBody>
          <a:bodyPr wrap="square">
            <a:noAutofit/>
          </a:bodyPr>
          <a:lstStyle/>
          <a:p>
            <a:endParaRPr lang="en-US"/>
          </a:p>
        </p:txBody>
      </p:sp>
    </p:spTree>
    <p:extLst>
      <p:ext uri="{BB962C8B-B14F-4D97-AF65-F5344CB8AC3E}">
        <p14:creationId xmlns:p14="http://schemas.microsoft.com/office/powerpoint/2010/main" val="989554174"/>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8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4676437" y="1752600"/>
            <a:ext cx="6934200" cy="10238735"/>
          </a:xfrm>
          <a:custGeom>
            <a:avLst/>
            <a:gdLst>
              <a:gd name="connsiteX0" fmla="*/ 2791563 w 5334000"/>
              <a:gd name="connsiteY0" fmla="*/ 0 h 7875950"/>
              <a:gd name="connsiteX1" fmla="*/ 5334000 w 5334000"/>
              <a:gd name="connsiteY1" fmla="*/ 856209 h 7875950"/>
              <a:gd name="connsiteX2" fmla="*/ 5334000 w 5334000"/>
              <a:gd name="connsiteY2" fmla="*/ 5983920 h 7875950"/>
              <a:gd name="connsiteX3" fmla="*/ 5332799 w 5334000"/>
              <a:gd name="connsiteY3" fmla="*/ 5983920 h 7875950"/>
              <a:gd name="connsiteX4" fmla="*/ 5334000 w 5334000"/>
              <a:gd name="connsiteY4" fmla="*/ 7013192 h 7875950"/>
              <a:gd name="connsiteX5" fmla="*/ 5328026 w 5334000"/>
              <a:gd name="connsiteY5" fmla="*/ 7019741 h 7875950"/>
              <a:gd name="connsiteX6" fmla="*/ 2542439 w 5334000"/>
              <a:gd name="connsiteY6" fmla="*/ 7875950 h 7875950"/>
              <a:gd name="connsiteX7" fmla="*/ 0 w 5334000"/>
              <a:gd name="connsiteY7" fmla="*/ 7019741 h 7875950"/>
              <a:gd name="connsiteX8" fmla="*/ 0 w 5334000"/>
              <a:gd name="connsiteY8" fmla="*/ 1892030 h 7875950"/>
              <a:gd name="connsiteX9" fmla="*/ 1201 w 5334000"/>
              <a:gd name="connsiteY9" fmla="*/ 1892030 h 7875950"/>
              <a:gd name="connsiteX10" fmla="*/ 0 w 5334000"/>
              <a:gd name="connsiteY10" fmla="*/ 862758 h 7875950"/>
              <a:gd name="connsiteX11" fmla="*/ 5976 w 5334000"/>
              <a:gd name="connsiteY11" fmla="*/ 856209 h 787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0" h="7875950">
                <a:moveTo>
                  <a:pt x="2791563" y="0"/>
                </a:moveTo>
                <a:lnTo>
                  <a:pt x="5334000" y="856209"/>
                </a:lnTo>
                <a:lnTo>
                  <a:pt x="5334000" y="5983920"/>
                </a:lnTo>
                <a:lnTo>
                  <a:pt x="5332799" y="5983920"/>
                </a:lnTo>
                <a:lnTo>
                  <a:pt x="5334000" y="7013192"/>
                </a:lnTo>
                <a:lnTo>
                  <a:pt x="5328026" y="7019741"/>
                </a:lnTo>
                <a:lnTo>
                  <a:pt x="2542439" y="7875950"/>
                </a:lnTo>
                <a:lnTo>
                  <a:pt x="0" y="7019741"/>
                </a:lnTo>
                <a:lnTo>
                  <a:pt x="0" y="1892030"/>
                </a:lnTo>
                <a:lnTo>
                  <a:pt x="1201" y="1892030"/>
                </a:lnTo>
                <a:lnTo>
                  <a:pt x="0" y="862758"/>
                </a:lnTo>
                <a:lnTo>
                  <a:pt x="5976" y="856209"/>
                </a:lnTo>
                <a:close/>
              </a:path>
            </a:pathLst>
          </a:custGeom>
        </p:spPr>
        <p:txBody>
          <a:bodyPr wrap="square">
            <a:noAutofit/>
          </a:bodyPr>
          <a:lstStyle/>
          <a:p>
            <a:endParaRPr lang="en-US"/>
          </a:p>
        </p:txBody>
      </p:sp>
    </p:spTree>
    <p:extLst>
      <p:ext uri="{BB962C8B-B14F-4D97-AF65-F5344CB8AC3E}">
        <p14:creationId xmlns:p14="http://schemas.microsoft.com/office/powerpoint/2010/main" val="90005997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1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4999037" y="2057400"/>
            <a:ext cx="6934200" cy="10238735"/>
          </a:xfrm>
          <a:custGeom>
            <a:avLst/>
            <a:gdLst>
              <a:gd name="connsiteX0" fmla="*/ 2791563 w 5334000"/>
              <a:gd name="connsiteY0" fmla="*/ 0 h 7875950"/>
              <a:gd name="connsiteX1" fmla="*/ 5334000 w 5334000"/>
              <a:gd name="connsiteY1" fmla="*/ 856209 h 7875950"/>
              <a:gd name="connsiteX2" fmla="*/ 5334000 w 5334000"/>
              <a:gd name="connsiteY2" fmla="*/ 5983920 h 7875950"/>
              <a:gd name="connsiteX3" fmla="*/ 5332799 w 5334000"/>
              <a:gd name="connsiteY3" fmla="*/ 5983920 h 7875950"/>
              <a:gd name="connsiteX4" fmla="*/ 5334000 w 5334000"/>
              <a:gd name="connsiteY4" fmla="*/ 7013192 h 7875950"/>
              <a:gd name="connsiteX5" fmla="*/ 5328026 w 5334000"/>
              <a:gd name="connsiteY5" fmla="*/ 7019741 h 7875950"/>
              <a:gd name="connsiteX6" fmla="*/ 2542439 w 5334000"/>
              <a:gd name="connsiteY6" fmla="*/ 7875950 h 7875950"/>
              <a:gd name="connsiteX7" fmla="*/ 0 w 5334000"/>
              <a:gd name="connsiteY7" fmla="*/ 7019741 h 7875950"/>
              <a:gd name="connsiteX8" fmla="*/ 0 w 5334000"/>
              <a:gd name="connsiteY8" fmla="*/ 1892030 h 7875950"/>
              <a:gd name="connsiteX9" fmla="*/ 1201 w 5334000"/>
              <a:gd name="connsiteY9" fmla="*/ 1892030 h 7875950"/>
              <a:gd name="connsiteX10" fmla="*/ 0 w 5334000"/>
              <a:gd name="connsiteY10" fmla="*/ 862758 h 7875950"/>
              <a:gd name="connsiteX11" fmla="*/ 5976 w 5334000"/>
              <a:gd name="connsiteY11" fmla="*/ 856209 h 787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0" h="7875950">
                <a:moveTo>
                  <a:pt x="2791563" y="0"/>
                </a:moveTo>
                <a:lnTo>
                  <a:pt x="5334000" y="856209"/>
                </a:lnTo>
                <a:lnTo>
                  <a:pt x="5334000" y="5983920"/>
                </a:lnTo>
                <a:lnTo>
                  <a:pt x="5332799" y="5983920"/>
                </a:lnTo>
                <a:lnTo>
                  <a:pt x="5334000" y="7013192"/>
                </a:lnTo>
                <a:lnTo>
                  <a:pt x="5328026" y="7019741"/>
                </a:lnTo>
                <a:lnTo>
                  <a:pt x="2542439" y="7875950"/>
                </a:lnTo>
                <a:lnTo>
                  <a:pt x="0" y="7019741"/>
                </a:lnTo>
                <a:lnTo>
                  <a:pt x="0" y="1892030"/>
                </a:lnTo>
                <a:lnTo>
                  <a:pt x="1201" y="1892030"/>
                </a:lnTo>
                <a:lnTo>
                  <a:pt x="0" y="862758"/>
                </a:lnTo>
                <a:lnTo>
                  <a:pt x="5976" y="856209"/>
                </a:lnTo>
                <a:close/>
              </a:path>
            </a:pathLst>
          </a:custGeom>
        </p:spPr>
        <p:txBody>
          <a:bodyPr wrap="square">
            <a:noAutofit/>
          </a:bodyPr>
          <a:lstStyle/>
          <a:p>
            <a:endParaRPr lang="en-US"/>
          </a:p>
        </p:txBody>
      </p:sp>
      <p:sp>
        <p:nvSpPr>
          <p:cNvPr id="4" name="Picture Placeholder 3"/>
          <p:cNvSpPr>
            <a:spLocks noGrp="1"/>
          </p:cNvSpPr>
          <p:nvPr>
            <p:ph type="pic" sz="quarter" idx="11"/>
          </p:nvPr>
        </p:nvSpPr>
        <p:spPr>
          <a:xfrm>
            <a:off x="12847637" y="2026920"/>
            <a:ext cx="6934200" cy="10238735"/>
          </a:xfrm>
          <a:custGeom>
            <a:avLst/>
            <a:gdLst>
              <a:gd name="connsiteX0" fmla="*/ 2791563 w 5334000"/>
              <a:gd name="connsiteY0" fmla="*/ 0 h 7875950"/>
              <a:gd name="connsiteX1" fmla="*/ 5334000 w 5334000"/>
              <a:gd name="connsiteY1" fmla="*/ 856209 h 7875950"/>
              <a:gd name="connsiteX2" fmla="*/ 5334000 w 5334000"/>
              <a:gd name="connsiteY2" fmla="*/ 5983920 h 7875950"/>
              <a:gd name="connsiteX3" fmla="*/ 5332799 w 5334000"/>
              <a:gd name="connsiteY3" fmla="*/ 5983920 h 7875950"/>
              <a:gd name="connsiteX4" fmla="*/ 5334000 w 5334000"/>
              <a:gd name="connsiteY4" fmla="*/ 7013192 h 7875950"/>
              <a:gd name="connsiteX5" fmla="*/ 5328026 w 5334000"/>
              <a:gd name="connsiteY5" fmla="*/ 7019741 h 7875950"/>
              <a:gd name="connsiteX6" fmla="*/ 2542439 w 5334000"/>
              <a:gd name="connsiteY6" fmla="*/ 7875950 h 7875950"/>
              <a:gd name="connsiteX7" fmla="*/ 0 w 5334000"/>
              <a:gd name="connsiteY7" fmla="*/ 7019741 h 7875950"/>
              <a:gd name="connsiteX8" fmla="*/ 0 w 5334000"/>
              <a:gd name="connsiteY8" fmla="*/ 1892030 h 7875950"/>
              <a:gd name="connsiteX9" fmla="*/ 1201 w 5334000"/>
              <a:gd name="connsiteY9" fmla="*/ 1892030 h 7875950"/>
              <a:gd name="connsiteX10" fmla="*/ 0 w 5334000"/>
              <a:gd name="connsiteY10" fmla="*/ 862758 h 7875950"/>
              <a:gd name="connsiteX11" fmla="*/ 5976 w 5334000"/>
              <a:gd name="connsiteY11" fmla="*/ 856209 h 787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0" h="7875950">
                <a:moveTo>
                  <a:pt x="2791563" y="0"/>
                </a:moveTo>
                <a:lnTo>
                  <a:pt x="5334000" y="856209"/>
                </a:lnTo>
                <a:lnTo>
                  <a:pt x="5334000" y="5983920"/>
                </a:lnTo>
                <a:lnTo>
                  <a:pt x="5332799" y="5983920"/>
                </a:lnTo>
                <a:lnTo>
                  <a:pt x="5334000" y="7013192"/>
                </a:lnTo>
                <a:lnTo>
                  <a:pt x="5328026" y="7019741"/>
                </a:lnTo>
                <a:lnTo>
                  <a:pt x="2542439" y="7875950"/>
                </a:lnTo>
                <a:lnTo>
                  <a:pt x="0" y="7019741"/>
                </a:lnTo>
                <a:lnTo>
                  <a:pt x="0" y="1892030"/>
                </a:lnTo>
                <a:lnTo>
                  <a:pt x="1201" y="1892030"/>
                </a:lnTo>
                <a:lnTo>
                  <a:pt x="0" y="862758"/>
                </a:lnTo>
                <a:lnTo>
                  <a:pt x="5976" y="856209"/>
                </a:lnTo>
                <a:close/>
              </a:path>
            </a:pathLst>
          </a:custGeom>
        </p:spPr>
        <p:txBody>
          <a:bodyPr wrap="square">
            <a:noAutofit/>
          </a:bodyPr>
          <a:lstStyle/>
          <a:p>
            <a:endParaRPr lang="en-US"/>
          </a:p>
        </p:txBody>
      </p:sp>
    </p:spTree>
    <p:extLst>
      <p:ext uri="{BB962C8B-B14F-4D97-AF65-F5344CB8AC3E}">
        <p14:creationId xmlns:p14="http://schemas.microsoft.com/office/powerpoint/2010/main" val="179066776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3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475037" y="3736345"/>
            <a:ext cx="5571786" cy="8227055"/>
          </a:xfrm>
          <a:custGeom>
            <a:avLst/>
            <a:gdLst>
              <a:gd name="connsiteX0" fmla="*/ 2791563 w 5334000"/>
              <a:gd name="connsiteY0" fmla="*/ 0 h 7875950"/>
              <a:gd name="connsiteX1" fmla="*/ 5334000 w 5334000"/>
              <a:gd name="connsiteY1" fmla="*/ 856209 h 7875950"/>
              <a:gd name="connsiteX2" fmla="*/ 5334000 w 5334000"/>
              <a:gd name="connsiteY2" fmla="*/ 5983920 h 7875950"/>
              <a:gd name="connsiteX3" fmla="*/ 5332799 w 5334000"/>
              <a:gd name="connsiteY3" fmla="*/ 5983920 h 7875950"/>
              <a:gd name="connsiteX4" fmla="*/ 5334000 w 5334000"/>
              <a:gd name="connsiteY4" fmla="*/ 7013192 h 7875950"/>
              <a:gd name="connsiteX5" fmla="*/ 5328026 w 5334000"/>
              <a:gd name="connsiteY5" fmla="*/ 7019741 h 7875950"/>
              <a:gd name="connsiteX6" fmla="*/ 2542439 w 5334000"/>
              <a:gd name="connsiteY6" fmla="*/ 7875950 h 7875950"/>
              <a:gd name="connsiteX7" fmla="*/ 0 w 5334000"/>
              <a:gd name="connsiteY7" fmla="*/ 7019741 h 7875950"/>
              <a:gd name="connsiteX8" fmla="*/ 0 w 5334000"/>
              <a:gd name="connsiteY8" fmla="*/ 1892030 h 7875950"/>
              <a:gd name="connsiteX9" fmla="*/ 1201 w 5334000"/>
              <a:gd name="connsiteY9" fmla="*/ 1892030 h 7875950"/>
              <a:gd name="connsiteX10" fmla="*/ 0 w 5334000"/>
              <a:gd name="connsiteY10" fmla="*/ 862758 h 7875950"/>
              <a:gd name="connsiteX11" fmla="*/ 5976 w 5334000"/>
              <a:gd name="connsiteY11" fmla="*/ 856209 h 787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0" h="7875950">
                <a:moveTo>
                  <a:pt x="2791563" y="0"/>
                </a:moveTo>
                <a:lnTo>
                  <a:pt x="5334000" y="856209"/>
                </a:lnTo>
                <a:lnTo>
                  <a:pt x="5334000" y="5983920"/>
                </a:lnTo>
                <a:lnTo>
                  <a:pt x="5332799" y="5983920"/>
                </a:lnTo>
                <a:lnTo>
                  <a:pt x="5334000" y="7013192"/>
                </a:lnTo>
                <a:lnTo>
                  <a:pt x="5328026" y="7019741"/>
                </a:lnTo>
                <a:lnTo>
                  <a:pt x="2542439" y="7875950"/>
                </a:lnTo>
                <a:lnTo>
                  <a:pt x="0" y="7019741"/>
                </a:lnTo>
                <a:lnTo>
                  <a:pt x="0" y="1892030"/>
                </a:lnTo>
                <a:lnTo>
                  <a:pt x="1201" y="1892030"/>
                </a:lnTo>
                <a:lnTo>
                  <a:pt x="0" y="862758"/>
                </a:lnTo>
                <a:lnTo>
                  <a:pt x="5976" y="856209"/>
                </a:lnTo>
                <a:close/>
              </a:path>
            </a:pathLst>
          </a:custGeom>
        </p:spPr>
        <p:txBody>
          <a:bodyPr wrap="square">
            <a:noAutofit/>
          </a:bodyPr>
          <a:lstStyle/>
          <a:p>
            <a:endParaRPr lang="en-US"/>
          </a:p>
        </p:txBody>
      </p:sp>
      <p:sp>
        <p:nvSpPr>
          <p:cNvPr id="4" name="Picture Placeholder 3"/>
          <p:cNvSpPr>
            <a:spLocks noGrp="1"/>
          </p:cNvSpPr>
          <p:nvPr>
            <p:ph type="pic" sz="quarter" idx="11"/>
          </p:nvPr>
        </p:nvSpPr>
        <p:spPr>
          <a:xfrm>
            <a:off x="9494837" y="3721105"/>
            <a:ext cx="5571786" cy="8227055"/>
          </a:xfrm>
          <a:custGeom>
            <a:avLst/>
            <a:gdLst>
              <a:gd name="connsiteX0" fmla="*/ 2791563 w 5334000"/>
              <a:gd name="connsiteY0" fmla="*/ 0 h 7875950"/>
              <a:gd name="connsiteX1" fmla="*/ 5334000 w 5334000"/>
              <a:gd name="connsiteY1" fmla="*/ 856209 h 7875950"/>
              <a:gd name="connsiteX2" fmla="*/ 5334000 w 5334000"/>
              <a:gd name="connsiteY2" fmla="*/ 5983920 h 7875950"/>
              <a:gd name="connsiteX3" fmla="*/ 5332799 w 5334000"/>
              <a:gd name="connsiteY3" fmla="*/ 5983920 h 7875950"/>
              <a:gd name="connsiteX4" fmla="*/ 5334000 w 5334000"/>
              <a:gd name="connsiteY4" fmla="*/ 7013192 h 7875950"/>
              <a:gd name="connsiteX5" fmla="*/ 5328026 w 5334000"/>
              <a:gd name="connsiteY5" fmla="*/ 7019741 h 7875950"/>
              <a:gd name="connsiteX6" fmla="*/ 2542439 w 5334000"/>
              <a:gd name="connsiteY6" fmla="*/ 7875950 h 7875950"/>
              <a:gd name="connsiteX7" fmla="*/ 0 w 5334000"/>
              <a:gd name="connsiteY7" fmla="*/ 7019741 h 7875950"/>
              <a:gd name="connsiteX8" fmla="*/ 0 w 5334000"/>
              <a:gd name="connsiteY8" fmla="*/ 1892030 h 7875950"/>
              <a:gd name="connsiteX9" fmla="*/ 1201 w 5334000"/>
              <a:gd name="connsiteY9" fmla="*/ 1892030 h 7875950"/>
              <a:gd name="connsiteX10" fmla="*/ 0 w 5334000"/>
              <a:gd name="connsiteY10" fmla="*/ 862758 h 7875950"/>
              <a:gd name="connsiteX11" fmla="*/ 5976 w 5334000"/>
              <a:gd name="connsiteY11" fmla="*/ 856209 h 787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0" h="7875950">
                <a:moveTo>
                  <a:pt x="2791563" y="0"/>
                </a:moveTo>
                <a:lnTo>
                  <a:pt x="5334000" y="856209"/>
                </a:lnTo>
                <a:lnTo>
                  <a:pt x="5334000" y="5983920"/>
                </a:lnTo>
                <a:lnTo>
                  <a:pt x="5332799" y="5983920"/>
                </a:lnTo>
                <a:lnTo>
                  <a:pt x="5334000" y="7013192"/>
                </a:lnTo>
                <a:lnTo>
                  <a:pt x="5328026" y="7019741"/>
                </a:lnTo>
                <a:lnTo>
                  <a:pt x="2542439" y="7875950"/>
                </a:lnTo>
                <a:lnTo>
                  <a:pt x="0" y="7019741"/>
                </a:lnTo>
                <a:lnTo>
                  <a:pt x="0" y="1892030"/>
                </a:lnTo>
                <a:lnTo>
                  <a:pt x="1201" y="1892030"/>
                </a:lnTo>
                <a:lnTo>
                  <a:pt x="0" y="862758"/>
                </a:lnTo>
                <a:lnTo>
                  <a:pt x="5976" y="856209"/>
                </a:lnTo>
                <a:close/>
              </a:path>
            </a:pathLst>
          </a:custGeom>
        </p:spPr>
        <p:txBody>
          <a:bodyPr wrap="square">
            <a:noAutofit/>
          </a:bodyPr>
          <a:lstStyle/>
          <a:p>
            <a:endParaRPr lang="en-US"/>
          </a:p>
        </p:txBody>
      </p:sp>
      <p:sp>
        <p:nvSpPr>
          <p:cNvPr id="5" name="Picture Placeholder 4"/>
          <p:cNvSpPr>
            <a:spLocks noGrp="1"/>
          </p:cNvSpPr>
          <p:nvPr>
            <p:ph type="pic" sz="quarter" idx="12"/>
          </p:nvPr>
        </p:nvSpPr>
        <p:spPr>
          <a:xfrm>
            <a:off x="15499714" y="3736345"/>
            <a:ext cx="5571786" cy="8227055"/>
          </a:xfrm>
          <a:custGeom>
            <a:avLst/>
            <a:gdLst>
              <a:gd name="connsiteX0" fmla="*/ 2791563 w 5334000"/>
              <a:gd name="connsiteY0" fmla="*/ 0 h 7875950"/>
              <a:gd name="connsiteX1" fmla="*/ 5334000 w 5334000"/>
              <a:gd name="connsiteY1" fmla="*/ 856209 h 7875950"/>
              <a:gd name="connsiteX2" fmla="*/ 5334000 w 5334000"/>
              <a:gd name="connsiteY2" fmla="*/ 5983920 h 7875950"/>
              <a:gd name="connsiteX3" fmla="*/ 5332799 w 5334000"/>
              <a:gd name="connsiteY3" fmla="*/ 5983920 h 7875950"/>
              <a:gd name="connsiteX4" fmla="*/ 5334000 w 5334000"/>
              <a:gd name="connsiteY4" fmla="*/ 7013192 h 7875950"/>
              <a:gd name="connsiteX5" fmla="*/ 5328026 w 5334000"/>
              <a:gd name="connsiteY5" fmla="*/ 7019741 h 7875950"/>
              <a:gd name="connsiteX6" fmla="*/ 2542439 w 5334000"/>
              <a:gd name="connsiteY6" fmla="*/ 7875950 h 7875950"/>
              <a:gd name="connsiteX7" fmla="*/ 0 w 5334000"/>
              <a:gd name="connsiteY7" fmla="*/ 7019741 h 7875950"/>
              <a:gd name="connsiteX8" fmla="*/ 0 w 5334000"/>
              <a:gd name="connsiteY8" fmla="*/ 1892030 h 7875950"/>
              <a:gd name="connsiteX9" fmla="*/ 1201 w 5334000"/>
              <a:gd name="connsiteY9" fmla="*/ 1892030 h 7875950"/>
              <a:gd name="connsiteX10" fmla="*/ 0 w 5334000"/>
              <a:gd name="connsiteY10" fmla="*/ 862758 h 7875950"/>
              <a:gd name="connsiteX11" fmla="*/ 5976 w 5334000"/>
              <a:gd name="connsiteY11" fmla="*/ 856209 h 787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0" h="7875950">
                <a:moveTo>
                  <a:pt x="2791563" y="0"/>
                </a:moveTo>
                <a:lnTo>
                  <a:pt x="5334000" y="856209"/>
                </a:lnTo>
                <a:lnTo>
                  <a:pt x="5334000" y="5983920"/>
                </a:lnTo>
                <a:lnTo>
                  <a:pt x="5332799" y="5983920"/>
                </a:lnTo>
                <a:lnTo>
                  <a:pt x="5334000" y="7013192"/>
                </a:lnTo>
                <a:lnTo>
                  <a:pt x="5328026" y="7019741"/>
                </a:lnTo>
                <a:lnTo>
                  <a:pt x="2542439" y="7875950"/>
                </a:lnTo>
                <a:lnTo>
                  <a:pt x="0" y="7019741"/>
                </a:lnTo>
                <a:lnTo>
                  <a:pt x="0" y="1892030"/>
                </a:lnTo>
                <a:lnTo>
                  <a:pt x="1201" y="1892030"/>
                </a:lnTo>
                <a:lnTo>
                  <a:pt x="0" y="862758"/>
                </a:lnTo>
                <a:lnTo>
                  <a:pt x="5976" y="856209"/>
                </a:lnTo>
                <a:close/>
              </a:path>
            </a:pathLst>
          </a:custGeom>
        </p:spPr>
        <p:txBody>
          <a:bodyPr wrap="square">
            <a:noAutofit/>
          </a:bodyPr>
          <a:lstStyle/>
          <a:p>
            <a:endParaRPr lang="en-US"/>
          </a:p>
        </p:txBody>
      </p:sp>
    </p:spTree>
    <p:extLst>
      <p:ext uri="{BB962C8B-B14F-4D97-AF65-F5344CB8AC3E}">
        <p14:creationId xmlns:p14="http://schemas.microsoft.com/office/powerpoint/2010/main" val="47783094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2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646237" y="2468882"/>
            <a:ext cx="4952507" cy="7312655"/>
          </a:xfrm>
          <a:custGeom>
            <a:avLst/>
            <a:gdLst>
              <a:gd name="connsiteX0" fmla="*/ 2791563 w 5334000"/>
              <a:gd name="connsiteY0" fmla="*/ 0 h 7875950"/>
              <a:gd name="connsiteX1" fmla="*/ 5334000 w 5334000"/>
              <a:gd name="connsiteY1" fmla="*/ 856209 h 7875950"/>
              <a:gd name="connsiteX2" fmla="*/ 5334000 w 5334000"/>
              <a:gd name="connsiteY2" fmla="*/ 5983920 h 7875950"/>
              <a:gd name="connsiteX3" fmla="*/ 5332799 w 5334000"/>
              <a:gd name="connsiteY3" fmla="*/ 5983920 h 7875950"/>
              <a:gd name="connsiteX4" fmla="*/ 5334000 w 5334000"/>
              <a:gd name="connsiteY4" fmla="*/ 7013192 h 7875950"/>
              <a:gd name="connsiteX5" fmla="*/ 5328026 w 5334000"/>
              <a:gd name="connsiteY5" fmla="*/ 7019741 h 7875950"/>
              <a:gd name="connsiteX6" fmla="*/ 2542439 w 5334000"/>
              <a:gd name="connsiteY6" fmla="*/ 7875950 h 7875950"/>
              <a:gd name="connsiteX7" fmla="*/ 0 w 5334000"/>
              <a:gd name="connsiteY7" fmla="*/ 7019741 h 7875950"/>
              <a:gd name="connsiteX8" fmla="*/ 0 w 5334000"/>
              <a:gd name="connsiteY8" fmla="*/ 1892030 h 7875950"/>
              <a:gd name="connsiteX9" fmla="*/ 1201 w 5334000"/>
              <a:gd name="connsiteY9" fmla="*/ 1892030 h 7875950"/>
              <a:gd name="connsiteX10" fmla="*/ 0 w 5334000"/>
              <a:gd name="connsiteY10" fmla="*/ 862758 h 7875950"/>
              <a:gd name="connsiteX11" fmla="*/ 5976 w 5334000"/>
              <a:gd name="connsiteY11" fmla="*/ 856209 h 787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0" h="7875950">
                <a:moveTo>
                  <a:pt x="2791563" y="0"/>
                </a:moveTo>
                <a:lnTo>
                  <a:pt x="5334000" y="856209"/>
                </a:lnTo>
                <a:lnTo>
                  <a:pt x="5334000" y="5983920"/>
                </a:lnTo>
                <a:lnTo>
                  <a:pt x="5332799" y="5983920"/>
                </a:lnTo>
                <a:lnTo>
                  <a:pt x="5334000" y="7013192"/>
                </a:lnTo>
                <a:lnTo>
                  <a:pt x="5328026" y="7019741"/>
                </a:lnTo>
                <a:lnTo>
                  <a:pt x="2542439" y="7875950"/>
                </a:lnTo>
                <a:lnTo>
                  <a:pt x="0" y="7019741"/>
                </a:lnTo>
                <a:lnTo>
                  <a:pt x="0" y="1892030"/>
                </a:lnTo>
                <a:lnTo>
                  <a:pt x="1201" y="1892030"/>
                </a:lnTo>
                <a:lnTo>
                  <a:pt x="0" y="862758"/>
                </a:lnTo>
                <a:lnTo>
                  <a:pt x="5976" y="856209"/>
                </a:lnTo>
                <a:close/>
              </a:path>
            </a:pathLst>
          </a:custGeom>
        </p:spPr>
        <p:txBody>
          <a:bodyPr wrap="square">
            <a:noAutofit/>
          </a:bodyPr>
          <a:lstStyle/>
          <a:p>
            <a:endParaRPr lang="en-US"/>
          </a:p>
        </p:txBody>
      </p:sp>
      <p:sp>
        <p:nvSpPr>
          <p:cNvPr id="4" name="Picture Placeholder 3"/>
          <p:cNvSpPr>
            <a:spLocks noGrp="1"/>
          </p:cNvSpPr>
          <p:nvPr>
            <p:ph type="pic" sz="quarter" idx="11"/>
          </p:nvPr>
        </p:nvSpPr>
        <p:spPr>
          <a:xfrm>
            <a:off x="7056437" y="2468881"/>
            <a:ext cx="4952507" cy="7312655"/>
          </a:xfrm>
          <a:custGeom>
            <a:avLst/>
            <a:gdLst>
              <a:gd name="connsiteX0" fmla="*/ 2791563 w 5334000"/>
              <a:gd name="connsiteY0" fmla="*/ 0 h 7875950"/>
              <a:gd name="connsiteX1" fmla="*/ 5334000 w 5334000"/>
              <a:gd name="connsiteY1" fmla="*/ 856209 h 7875950"/>
              <a:gd name="connsiteX2" fmla="*/ 5334000 w 5334000"/>
              <a:gd name="connsiteY2" fmla="*/ 5983920 h 7875950"/>
              <a:gd name="connsiteX3" fmla="*/ 5332799 w 5334000"/>
              <a:gd name="connsiteY3" fmla="*/ 5983920 h 7875950"/>
              <a:gd name="connsiteX4" fmla="*/ 5334000 w 5334000"/>
              <a:gd name="connsiteY4" fmla="*/ 7013192 h 7875950"/>
              <a:gd name="connsiteX5" fmla="*/ 5328026 w 5334000"/>
              <a:gd name="connsiteY5" fmla="*/ 7019741 h 7875950"/>
              <a:gd name="connsiteX6" fmla="*/ 2542439 w 5334000"/>
              <a:gd name="connsiteY6" fmla="*/ 7875950 h 7875950"/>
              <a:gd name="connsiteX7" fmla="*/ 0 w 5334000"/>
              <a:gd name="connsiteY7" fmla="*/ 7019741 h 7875950"/>
              <a:gd name="connsiteX8" fmla="*/ 0 w 5334000"/>
              <a:gd name="connsiteY8" fmla="*/ 1892030 h 7875950"/>
              <a:gd name="connsiteX9" fmla="*/ 1201 w 5334000"/>
              <a:gd name="connsiteY9" fmla="*/ 1892030 h 7875950"/>
              <a:gd name="connsiteX10" fmla="*/ 0 w 5334000"/>
              <a:gd name="connsiteY10" fmla="*/ 862758 h 7875950"/>
              <a:gd name="connsiteX11" fmla="*/ 5976 w 5334000"/>
              <a:gd name="connsiteY11" fmla="*/ 856209 h 787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0" h="7875950">
                <a:moveTo>
                  <a:pt x="2791563" y="0"/>
                </a:moveTo>
                <a:lnTo>
                  <a:pt x="5334000" y="856209"/>
                </a:lnTo>
                <a:lnTo>
                  <a:pt x="5334000" y="5983920"/>
                </a:lnTo>
                <a:lnTo>
                  <a:pt x="5332799" y="5983920"/>
                </a:lnTo>
                <a:lnTo>
                  <a:pt x="5334000" y="7013192"/>
                </a:lnTo>
                <a:lnTo>
                  <a:pt x="5328026" y="7019741"/>
                </a:lnTo>
                <a:lnTo>
                  <a:pt x="2542439" y="7875950"/>
                </a:lnTo>
                <a:lnTo>
                  <a:pt x="0" y="7019741"/>
                </a:lnTo>
                <a:lnTo>
                  <a:pt x="0" y="1892030"/>
                </a:lnTo>
                <a:lnTo>
                  <a:pt x="1201" y="1892030"/>
                </a:lnTo>
                <a:lnTo>
                  <a:pt x="0" y="862758"/>
                </a:lnTo>
                <a:lnTo>
                  <a:pt x="5976" y="856209"/>
                </a:lnTo>
                <a:close/>
              </a:path>
            </a:pathLst>
          </a:custGeom>
        </p:spPr>
        <p:txBody>
          <a:bodyPr wrap="square">
            <a:noAutofit/>
          </a:bodyPr>
          <a:lstStyle/>
          <a:p>
            <a:endParaRPr lang="en-US"/>
          </a:p>
        </p:txBody>
      </p:sp>
      <p:sp>
        <p:nvSpPr>
          <p:cNvPr id="5" name="Picture Placeholder 4"/>
          <p:cNvSpPr>
            <a:spLocks noGrp="1"/>
          </p:cNvSpPr>
          <p:nvPr>
            <p:ph type="pic" sz="quarter" idx="12"/>
          </p:nvPr>
        </p:nvSpPr>
        <p:spPr>
          <a:xfrm>
            <a:off x="12466637" y="2438401"/>
            <a:ext cx="4952507" cy="7312655"/>
          </a:xfrm>
          <a:custGeom>
            <a:avLst/>
            <a:gdLst>
              <a:gd name="connsiteX0" fmla="*/ 2791563 w 5334000"/>
              <a:gd name="connsiteY0" fmla="*/ 0 h 7875950"/>
              <a:gd name="connsiteX1" fmla="*/ 5334000 w 5334000"/>
              <a:gd name="connsiteY1" fmla="*/ 856209 h 7875950"/>
              <a:gd name="connsiteX2" fmla="*/ 5334000 w 5334000"/>
              <a:gd name="connsiteY2" fmla="*/ 5983920 h 7875950"/>
              <a:gd name="connsiteX3" fmla="*/ 5332799 w 5334000"/>
              <a:gd name="connsiteY3" fmla="*/ 5983920 h 7875950"/>
              <a:gd name="connsiteX4" fmla="*/ 5334000 w 5334000"/>
              <a:gd name="connsiteY4" fmla="*/ 7013192 h 7875950"/>
              <a:gd name="connsiteX5" fmla="*/ 5328026 w 5334000"/>
              <a:gd name="connsiteY5" fmla="*/ 7019741 h 7875950"/>
              <a:gd name="connsiteX6" fmla="*/ 2542439 w 5334000"/>
              <a:gd name="connsiteY6" fmla="*/ 7875950 h 7875950"/>
              <a:gd name="connsiteX7" fmla="*/ 0 w 5334000"/>
              <a:gd name="connsiteY7" fmla="*/ 7019741 h 7875950"/>
              <a:gd name="connsiteX8" fmla="*/ 0 w 5334000"/>
              <a:gd name="connsiteY8" fmla="*/ 1892030 h 7875950"/>
              <a:gd name="connsiteX9" fmla="*/ 1201 w 5334000"/>
              <a:gd name="connsiteY9" fmla="*/ 1892030 h 7875950"/>
              <a:gd name="connsiteX10" fmla="*/ 0 w 5334000"/>
              <a:gd name="connsiteY10" fmla="*/ 862758 h 7875950"/>
              <a:gd name="connsiteX11" fmla="*/ 5976 w 5334000"/>
              <a:gd name="connsiteY11" fmla="*/ 856209 h 787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0" h="7875950">
                <a:moveTo>
                  <a:pt x="2791563" y="0"/>
                </a:moveTo>
                <a:lnTo>
                  <a:pt x="5334000" y="856209"/>
                </a:lnTo>
                <a:lnTo>
                  <a:pt x="5334000" y="5983920"/>
                </a:lnTo>
                <a:lnTo>
                  <a:pt x="5332799" y="5983920"/>
                </a:lnTo>
                <a:lnTo>
                  <a:pt x="5334000" y="7013192"/>
                </a:lnTo>
                <a:lnTo>
                  <a:pt x="5328026" y="7019741"/>
                </a:lnTo>
                <a:lnTo>
                  <a:pt x="2542439" y="7875950"/>
                </a:lnTo>
                <a:lnTo>
                  <a:pt x="0" y="7019741"/>
                </a:lnTo>
                <a:lnTo>
                  <a:pt x="0" y="1892030"/>
                </a:lnTo>
                <a:lnTo>
                  <a:pt x="1201" y="1892030"/>
                </a:lnTo>
                <a:lnTo>
                  <a:pt x="0" y="862758"/>
                </a:lnTo>
                <a:lnTo>
                  <a:pt x="5976" y="856209"/>
                </a:lnTo>
                <a:close/>
              </a:path>
            </a:pathLst>
          </a:custGeom>
        </p:spPr>
        <p:txBody>
          <a:bodyPr wrap="square">
            <a:noAutofit/>
          </a:bodyPr>
          <a:lstStyle/>
          <a:p>
            <a:endParaRPr lang="en-US"/>
          </a:p>
        </p:txBody>
      </p:sp>
      <p:sp>
        <p:nvSpPr>
          <p:cNvPr id="6" name="Picture Placeholder 5"/>
          <p:cNvSpPr>
            <a:spLocks noGrp="1"/>
          </p:cNvSpPr>
          <p:nvPr>
            <p:ph type="pic" sz="quarter" idx="13"/>
          </p:nvPr>
        </p:nvSpPr>
        <p:spPr>
          <a:xfrm>
            <a:off x="17876837" y="2438400"/>
            <a:ext cx="4952507" cy="7312655"/>
          </a:xfrm>
          <a:custGeom>
            <a:avLst/>
            <a:gdLst>
              <a:gd name="connsiteX0" fmla="*/ 2791563 w 5334000"/>
              <a:gd name="connsiteY0" fmla="*/ 0 h 7875950"/>
              <a:gd name="connsiteX1" fmla="*/ 5334000 w 5334000"/>
              <a:gd name="connsiteY1" fmla="*/ 856209 h 7875950"/>
              <a:gd name="connsiteX2" fmla="*/ 5334000 w 5334000"/>
              <a:gd name="connsiteY2" fmla="*/ 5983920 h 7875950"/>
              <a:gd name="connsiteX3" fmla="*/ 5332799 w 5334000"/>
              <a:gd name="connsiteY3" fmla="*/ 5983920 h 7875950"/>
              <a:gd name="connsiteX4" fmla="*/ 5334000 w 5334000"/>
              <a:gd name="connsiteY4" fmla="*/ 7013192 h 7875950"/>
              <a:gd name="connsiteX5" fmla="*/ 5328026 w 5334000"/>
              <a:gd name="connsiteY5" fmla="*/ 7019741 h 7875950"/>
              <a:gd name="connsiteX6" fmla="*/ 2542439 w 5334000"/>
              <a:gd name="connsiteY6" fmla="*/ 7875950 h 7875950"/>
              <a:gd name="connsiteX7" fmla="*/ 0 w 5334000"/>
              <a:gd name="connsiteY7" fmla="*/ 7019741 h 7875950"/>
              <a:gd name="connsiteX8" fmla="*/ 0 w 5334000"/>
              <a:gd name="connsiteY8" fmla="*/ 1892030 h 7875950"/>
              <a:gd name="connsiteX9" fmla="*/ 1201 w 5334000"/>
              <a:gd name="connsiteY9" fmla="*/ 1892030 h 7875950"/>
              <a:gd name="connsiteX10" fmla="*/ 0 w 5334000"/>
              <a:gd name="connsiteY10" fmla="*/ 862758 h 7875950"/>
              <a:gd name="connsiteX11" fmla="*/ 5976 w 5334000"/>
              <a:gd name="connsiteY11" fmla="*/ 856209 h 787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0" h="7875950">
                <a:moveTo>
                  <a:pt x="2791563" y="0"/>
                </a:moveTo>
                <a:lnTo>
                  <a:pt x="5334000" y="856209"/>
                </a:lnTo>
                <a:lnTo>
                  <a:pt x="5334000" y="5983920"/>
                </a:lnTo>
                <a:lnTo>
                  <a:pt x="5332799" y="5983920"/>
                </a:lnTo>
                <a:lnTo>
                  <a:pt x="5334000" y="7013192"/>
                </a:lnTo>
                <a:lnTo>
                  <a:pt x="5328026" y="7019741"/>
                </a:lnTo>
                <a:lnTo>
                  <a:pt x="2542439" y="7875950"/>
                </a:lnTo>
                <a:lnTo>
                  <a:pt x="0" y="7019741"/>
                </a:lnTo>
                <a:lnTo>
                  <a:pt x="0" y="1892030"/>
                </a:lnTo>
                <a:lnTo>
                  <a:pt x="1201" y="1892030"/>
                </a:lnTo>
                <a:lnTo>
                  <a:pt x="0" y="862758"/>
                </a:lnTo>
                <a:lnTo>
                  <a:pt x="5976" y="856209"/>
                </a:lnTo>
                <a:close/>
              </a:path>
            </a:pathLst>
          </a:custGeom>
        </p:spPr>
        <p:txBody>
          <a:bodyPr wrap="square">
            <a:noAutofit/>
          </a:bodyPr>
          <a:lstStyle/>
          <a:p>
            <a:endParaRPr lang="en-US"/>
          </a:p>
        </p:txBody>
      </p:sp>
    </p:spTree>
    <p:extLst>
      <p:ext uri="{BB962C8B-B14F-4D97-AF65-F5344CB8AC3E}">
        <p14:creationId xmlns:p14="http://schemas.microsoft.com/office/powerpoint/2010/main" val="86114424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4_ส่วนหัวของส่วน">
    <p:spTree>
      <p:nvGrpSpPr>
        <p:cNvPr id="1" name=""/>
        <p:cNvGrpSpPr/>
        <p:nvPr/>
      </p:nvGrpSpPr>
      <p:grpSpPr>
        <a:xfrm>
          <a:off x="0" y="0"/>
          <a:ext cx="0" cy="0"/>
          <a:chOff x="0" y="0"/>
          <a:chExt cx="0" cy="0"/>
        </a:xfrm>
      </p:grpSpPr>
      <p:sp>
        <p:nvSpPr>
          <p:cNvPr id="2" name="ตัวแทนรูปภาพ 3"/>
          <p:cNvSpPr>
            <a:spLocks noGrp="1"/>
          </p:cNvSpPr>
          <p:nvPr>
            <p:ph type="pic" sz="quarter" idx="10"/>
          </p:nvPr>
        </p:nvSpPr>
        <p:spPr>
          <a:xfrm>
            <a:off x="3779837" y="2745894"/>
            <a:ext cx="7975779" cy="7693506"/>
          </a:xfrm>
          <a:prstGeom prst="rect">
            <a:avLst/>
          </a:prstGeom>
        </p:spPr>
        <p:txBody>
          <a:bodyPr/>
          <a:lstStyle/>
          <a:p>
            <a:endParaRPr lang="th-TH"/>
          </a:p>
        </p:txBody>
      </p:sp>
      <p:sp>
        <p:nvSpPr>
          <p:cNvPr id="3" name="ตัวแทนรูปภาพ 3"/>
          <p:cNvSpPr>
            <a:spLocks noGrp="1"/>
          </p:cNvSpPr>
          <p:nvPr>
            <p:ph type="pic" sz="quarter" idx="11"/>
          </p:nvPr>
        </p:nvSpPr>
        <p:spPr>
          <a:xfrm>
            <a:off x="12619037" y="2745894"/>
            <a:ext cx="7975779" cy="7693506"/>
          </a:xfrm>
          <a:prstGeom prst="rect">
            <a:avLst/>
          </a:prstGeom>
        </p:spPr>
        <p:txBody>
          <a:bodyPr/>
          <a:lstStyle/>
          <a:p>
            <a:endParaRPr lang="th-TH"/>
          </a:p>
        </p:txBody>
      </p:sp>
    </p:spTree>
    <p:extLst>
      <p:ext uri="{BB962C8B-B14F-4D97-AF65-F5344CB8AC3E}">
        <p14:creationId xmlns:p14="http://schemas.microsoft.com/office/powerpoint/2010/main" val="5153100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9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1628438" y="2209800"/>
            <a:ext cx="12695239" cy="9916160"/>
          </a:xfrm>
          <a:custGeom>
            <a:avLst/>
            <a:gdLst>
              <a:gd name="connsiteX0" fmla="*/ 6443627 w 12695239"/>
              <a:gd name="connsiteY0" fmla="*/ 0 h 9916160"/>
              <a:gd name="connsiteX1" fmla="*/ 12695239 w 12695239"/>
              <a:gd name="connsiteY1" fmla="*/ 0 h 9916160"/>
              <a:gd name="connsiteX2" fmla="*/ 12695239 w 12695239"/>
              <a:gd name="connsiteY2" fmla="*/ 9916160 h 9916160"/>
              <a:gd name="connsiteX3" fmla="*/ 3929957 w 12695239"/>
              <a:gd name="connsiteY3" fmla="*/ 9916160 h 9916160"/>
              <a:gd name="connsiteX4" fmla="*/ 3931825 w 12695239"/>
              <a:gd name="connsiteY4" fmla="*/ 9912719 h 9916160"/>
              <a:gd name="connsiteX5" fmla="*/ 3982708 w 12695239"/>
              <a:gd name="connsiteY5" fmla="*/ 9836954 h 9916160"/>
              <a:gd name="connsiteX6" fmla="*/ 4293950 w 12695239"/>
              <a:gd name="connsiteY6" fmla="*/ 9510980 h 9916160"/>
              <a:gd name="connsiteX7" fmla="*/ 4307811 w 12695239"/>
              <a:gd name="connsiteY7" fmla="*/ 9443088 h 9916160"/>
              <a:gd name="connsiteX8" fmla="*/ 4310627 w 12695239"/>
              <a:gd name="connsiteY8" fmla="*/ 9434226 h 9916160"/>
              <a:gd name="connsiteX9" fmla="*/ 4282304 w 12695239"/>
              <a:gd name="connsiteY9" fmla="*/ 9375644 h 9916160"/>
              <a:gd name="connsiteX10" fmla="*/ 4048615 w 12695239"/>
              <a:gd name="connsiteY10" fmla="*/ 9123913 h 9916160"/>
              <a:gd name="connsiteX11" fmla="*/ 4011886 w 12695239"/>
              <a:gd name="connsiteY11" fmla="*/ 8985884 h 9916160"/>
              <a:gd name="connsiteX12" fmla="*/ 3915748 w 12695239"/>
              <a:gd name="connsiteY12" fmla="*/ 9000482 h 9916160"/>
              <a:gd name="connsiteX13" fmla="*/ 3773514 w 12695239"/>
              <a:gd name="connsiteY13" fmla="*/ 8591251 h 9916160"/>
              <a:gd name="connsiteX14" fmla="*/ 3741467 w 12695239"/>
              <a:gd name="connsiteY14" fmla="*/ 8596118 h 9916160"/>
              <a:gd name="connsiteX15" fmla="*/ 3737461 w 12695239"/>
              <a:gd name="connsiteY15" fmla="*/ 8596724 h 9916160"/>
              <a:gd name="connsiteX16" fmla="*/ 3734666 w 12695239"/>
              <a:gd name="connsiteY16" fmla="*/ 8597152 h 9916160"/>
              <a:gd name="connsiteX17" fmla="*/ 3728448 w 12695239"/>
              <a:gd name="connsiteY17" fmla="*/ 8598095 h 9916160"/>
              <a:gd name="connsiteX18" fmla="*/ 3722219 w 12695239"/>
              <a:gd name="connsiteY18" fmla="*/ 8599040 h 9916160"/>
              <a:gd name="connsiteX19" fmla="*/ 3713427 w 12695239"/>
              <a:gd name="connsiteY19" fmla="*/ 8600373 h 9916160"/>
              <a:gd name="connsiteX20" fmla="*/ 3709421 w 12695239"/>
              <a:gd name="connsiteY20" fmla="*/ 8600987 h 9916160"/>
              <a:gd name="connsiteX21" fmla="*/ 3668007 w 12695239"/>
              <a:gd name="connsiteY21" fmla="*/ 8320054 h 9916160"/>
              <a:gd name="connsiteX22" fmla="*/ 3892328 w 12695239"/>
              <a:gd name="connsiteY22" fmla="*/ 8285990 h 9916160"/>
              <a:gd name="connsiteX23" fmla="*/ 3919690 w 12695239"/>
              <a:gd name="connsiteY23" fmla="*/ 8138224 h 9916160"/>
              <a:gd name="connsiteX24" fmla="*/ 3882957 w 12695239"/>
              <a:gd name="connsiteY24" fmla="*/ 8000192 h 9916160"/>
              <a:gd name="connsiteX25" fmla="*/ 3818866 w 12695239"/>
              <a:gd name="connsiteY25" fmla="*/ 8009923 h 9916160"/>
              <a:gd name="connsiteX26" fmla="*/ 3718045 w 12695239"/>
              <a:gd name="connsiteY26" fmla="*/ 7881627 h 9916160"/>
              <a:gd name="connsiteX27" fmla="*/ 3264720 w 12695239"/>
              <a:gd name="connsiteY27" fmla="*/ 7806861 h 9916160"/>
              <a:gd name="connsiteX28" fmla="*/ 3269406 w 12695239"/>
              <a:gd name="connsiteY28" fmla="*/ 7949756 h 9916160"/>
              <a:gd name="connsiteX29" fmla="*/ 2811397 w 12695239"/>
              <a:gd name="connsiteY29" fmla="*/ 7732091 h 9916160"/>
              <a:gd name="connsiteX30" fmla="*/ 2816079 w 12695239"/>
              <a:gd name="connsiteY30" fmla="*/ 7874990 h 9916160"/>
              <a:gd name="connsiteX31" fmla="*/ 2683213 w 12695239"/>
              <a:gd name="connsiteY31" fmla="*/ 7751556 h 9916160"/>
              <a:gd name="connsiteX32" fmla="*/ 2651167 w 12695239"/>
              <a:gd name="connsiteY32" fmla="*/ 7756421 h 9916160"/>
              <a:gd name="connsiteX33" fmla="*/ 2394804 w 12695239"/>
              <a:gd name="connsiteY33" fmla="*/ 7795355 h 9916160"/>
              <a:gd name="connsiteX34" fmla="*/ 2165799 w 12695239"/>
              <a:gd name="connsiteY34" fmla="*/ 7686523 h 9916160"/>
              <a:gd name="connsiteX35" fmla="*/ 2037615 w 12695239"/>
              <a:gd name="connsiteY35" fmla="*/ 7705991 h 9916160"/>
              <a:gd name="connsiteX36" fmla="*/ 1744517 w 12695239"/>
              <a:gd name="connsiteY36" fmla="*/ 7606887 h 9916160"/>
              <a:gd name="connsiteX37" fmla="*/ 1712473 w 12695239"/>
              <a:gd name="connsiteY37" fmla="*/ 7611754 h 9916160"/>
              <a:gd name="connsiteX38" fmla="*/ 1392015 w 12695239"/>
              <a:gd name="connsiteY38" fmla="*/ 7660420 h 9916160"/>
              <a:gd name="connsiteX39" fmla="*/ 1359973 w 12695239"/>
              <a:gd name="connsiteY39" fmla="*/ 7665284 h 9916160"/>
              <a:gd name="connsiteX40" fmla="*/ 906647 w 12695239"/>
              <a:gd name="connsiteY40" fmla="*/ 7590518 h 9916160"/>
              <a:gd name="connsiteX41" fmla="*/ 810508 w 12695239"/>
              <a:gd name="connsiteY41" fmla="*/ 7605117 h 9916160"/>
              <a:gd name="connsiteX42" fmla="*/ 458003 w 12695239"/>
              <a:gd name="connsiteY42" fmla="*/ 7658647 h 9916160"/>
              <a:gd name="connsiteX43" fmla="*/ 329822 w 12695239"/>
              <a:gd name="connsiteY43" fmla="*/ 7678115 h 9916160"/>
              <a:gd name="connsiteX44" fmla="*/ 196958 w 12695239"/>
              <a:gd name="connsiteY44" fmla="*/ 7554684 h 9916160"/>
              <a:gd name="connsiteX45" fmla="*/ 0 w 12695239"/>
              <a:gd name="connsiteY45" fmla="*/ 7440982 h 9916160"/>
              <a:gd name="connsiteX46" fmla="*/ 256360 w 12695239"/>
              <a:gd name="connsiteY46" fmla="*/ 7402048 h 9916160"/>
              <a:gd name="connsiteX47" fmla="*/ 357184 w 12695239"/>
              <a:gd name="connsiteY47" fmla="*/ 7530351 h 9916160"/>
              <a:gd name="connsiteX48" fmla="*/ 485366 w 12695239"/>
              <a:gd name="connsiteY48" fmla="*/ 7510885 h 9916160"/>
              <a:gd name="connsiteX49" fmla="*/ 966052 w 12695239"/>
              <a:gd name="connsiteY49" fmla="*/ 7437885 h 9916160"/>
              <a:gd name="connsiteX50" fmla="*/ 988729 w 12695239"/>
              <a:gd name="connsiteY50" fmla="*/ 7147223 h 9916160"/>
              <a:gd name="connsiteX51" fmla="*/ 1730462 w 12695239"/>
              <a:gd name="connsiteY51" fmla="*/ 7178190 h 9916160"/>
              <a:gd name="connsiteX52" fmla="*/ 1922738 w 12695239"/>
              <a:gd name="connsiteY52" fmla="*/ 7148993 h 9916160"/>
              <a:gd name="connsiteX53" fmla="*/ 2467519 w 12695239"/>
              <a:gd name="connsiteY53" fmla="*/ 7066264 h 9916160"/>
              <a:gd name="connsiteX54" fmla="*/ 2595700 w 12695239"/>
              <a:gd name="connsiteY54" fmla="*/ 7046800 h 9916160"/>
              <a:gd name="connsiteX55" fmla="*/ 2888795 w 12695239"/>
              <a:gd name="connsiteY55" fmla="*/ 7145897 h 9916160"/>
              <a:gd name="connsiteX56" fmla="*/ 2952888 w 12695239"/>
              <a:gd name="connsiteY56" fmla="*/ 7136163 h 9916160"/>
              <a:gd name="connsiteX57" fmla="*/ 3273345 w 12695239"/>
              <a:gd name="connsiteY57" fmla="*/ 7087497 h 9916160"/>
              <a:gd name="connsiteX58" fmla="*/ 3401527 w 12695239"/>
              <a:gd name="connsiteY58" fmla="*/ 7068032 h 9916160"/>
              <a:gd name="connsiteX59" fmla="*/ 3689939 w 12695239"/>
              <a:gd name="connsiteY59" fmla="*/ 7024236 h 9916160"/>
              <a:gd name="connsiteX60" fmla="*/ 3781394 w 12695239"/>
              <a:gd name="connsiteY60" fmla="*/ 6866738 h 9916160"/>
              <a:gd name="connsiteX61" fmla="*/ 2677787 w 12695239"/>
              <a:gd name="connsiteY61" fmla="*/ 6603507 h 9916160"/>
              <a:gd name="connsiteX62" fmla="*/ 2581648 w 12695239"/>
              <a:gd name="connsiteY62" fmla="*/ 6618101 h 9916160"/>
              <a:gd name="connsiteX63" fmla="*/ 2064232 w 12695239"/>
              <a:gd name="connsiteY63" fmla="*/ 6553064 h 9916160"/>
              <a:gd name="connsiteX64" fmla="*/ 1679681 w 12695239"/>
              <a:gd name="connsiteY64" fmla="*/ 6611464 h 9916160"/>
              <a:gd name="connsiteX65" fmla="*/ 1519457 w 12695239"/>
              <a:gd name="connsiteY65" fmla="*/ 6635797 h 9916160"/>
              <a:gd name="connsiteX66" fmla="*/ 1455363 w 12695239"/>
              <a:gd name="connsiteY66" fmla="*/ 6645530 h 9916160"/>
              <a:gd name="connsiteX67" fmla="*/ 1418630 w 12695239"/>
              <a:gd name="connsiteY67" fmla="*/ 6507498 h 9916160"/>
              <a:gd name="connsiteX68" fmla="*/ 1610906 w 12695239"/>
              <a:gd name="connsiteY68" fmla="*/ 6478299 h 9916160"/>
              <a:gd name="connsiteX69" fmla="*/ 2924782 w 12695239"/>
              <a:gd name="connsiteY69" fmla="*/ 6278774 h 9916160"/>
              <a:gd name="connsiteX70" fmla="*/ 3144419 w 12695239"/>
              <a:gd name="connsiteY70" fmla="*/ 6101810 h 9916160"/>
              <a:gd name="connsiteX71" fmla="*/ 3359370 w 12695239"/>
              <a:gd name="connsiteY71" fmla="*/ 5781946 h 9916160"/>
              <a:gd name="connsiteX72" fmla="*/ 3263233 w 12695239"/>
              <a:gd name="connsiteY72" fmla="*/ 5796547 h 9916160"/>
              <a:gd name="connsiteX73" fmla="*/ 3231184 w 12695239"/>
              <a:gd name="connsiteY73" fmla="*/ 5801409 h 9916160"/>
              <a:gd name="connsiteX74" fmla="*/ 3135051 w 12695239"/>
              <a:gd name="connsiteY74" fmla="*/ 5816012 h 9916160"/>
              <a:gd name="connsiteX75" fmla="*/ 2612948 w 12695239"/>
              <a:gd name="connsiteY75" fmla="*/ 5608077 h 9916160"/>
              <a:gd name="connsiteX76" fmla="*/ 2435222 w 12695239"/>
              <a:gd name="connsiteY76" fmla="*/ 5574487 h 9916160"/>
              <a:gd name="connsiteX77" fmla="*/ 2384718 w 12695239"/>
              <a:gd name="connsiteY77" fmla="*/ 5500379 h 9916160"/>
              <a:gd name="connsiteX78" fmla="*/ 2368813 w 12695239"/>
              <a:gd name="connsiteY78" fmla="*/ 5503760 h 9916160"/>
              <a:gd name="connsiteX79" fmla="*/ 2293972 w 12695239"/>
              <a:gd name="connsiteY79" fmla="*/ 5649574 h 9916160"/>
              <a:gd name="connsiteX80" fmla="*/ 2078560 w 12695239"/>
              <a:gd name="connsiteY80" fmla="*/ 5695371 h 9916160"/>
              <a:gd name="connsiteX81" fmla="*/ 2234183 w 12695239"/>
              <a:gd name="connsiteY81" fmla="*/ 5532387 h 9916160"/>
              <a:gd name="connsiteX82" fmla="*/ 2245579 w 12695239"/>
              <a:gd name="connsiteY82" fmla="*/ 5500258 h 9916160"/>
              <a:gd name="connsiteX83" fmla="*/ 2225917 w 12695239"/>
              <a:gd name="connsiteY83" fmla="*/ 5498562 h 9916160"/>
              <a:gd name="connsiteX84" fmla="*/ 1829800 w 12695239"/>
              <a:gd name="connsiteY84" fmla="*/ 5296180 h 9916160"/>
              <a:gd name="connsiteX85" fmla="*/ 1825112 w 12695239"/>
              <a:gd name="connsiteY85" fmla="*/ 5153281 h 9916160"/>
              <a:gd name="connsiteX86" fmla="*/ 1761025 w 12695239"/>
              <a:gd name="connsiteY86" fmla="*/ 5163015 h 9916160"/>
              <a:gd name="connsiteX87" fmla="*/ 1664884 w 12695239"/>
              <a:gd name="connsiteY87" fmla="*/ 5177610 h 9916160"/>
              <a:gd name="connsiteX88" fmla="*/ 1632839 w 12695239"/>
              <a:gd name="connsiteY88" fmla="*/ 5182479 h 9916160"/>
              <a:gd name="connsiteX89" fmla="*/ 1568747 w 12695239"/>
              <a:gd name="connsiteY89" fmla="*/ 5192210 h 9916160"/>
              <a:gd name="connsiteX90" fmla="*/ 1537096 w 12695239"/>
              <a:gd name="connsiteY90" fmla="*/ 5055650 h 9916160"/>
              <a:gd name="connsiteX91" fmla="*/ 1532020 w 12695239"/>
              <a:gd name="connsiteY91" fmla="*/ 5054179 h 9916160"/>
              <a:gd name="connsiteX92" fmla="*/ 1544034 w 12695239"/>
              <a:gd name="connsiteY92" fmla="*/ 5052352 h 9916160"/>
              <a:gd name="connsiteX93" fmla="*/ 1596112 w 12695239"/>
              <a:gd name="connsiteY93" fmla="*/ 5044447 h 9916160"/>
              <a:gd name="connsiteX94" fmla="*/ 1660201 w 12695239"/>
              <a:gd name="connsiteY94" fmla="*/ 5034713 h 9916160"/>
              <a:gd name="connsiteX95" fmla="*/ 1788385 w 12695239"/>
              <a:gd name="connsiteY95" fmla="*/ 5015247 h 9916160"/>
              <a:gd name="connsiteX96" fmla="*/ 1820430 w 12695239"/>
              <a:gd name="connsiteY96" fmla="*/ 5010383 h 9916160"/>
              <a:gd name="connsiteX97" fmla="*/ 1985341 w 12695239"/>
              <a:gd name="connsiteY97" fmla="*/ 5128942 h 9916160"/>
              <a:gd name="connsiteX98" fmla="*/ 2296433 w 12695239"/>
              <a:gd name="connsiteY98" fmla="*/ 4794486 h 9916160"/>
              <a:gd name="connsiteX99" fmla="*/ 2809164 w 12695239"/>
              <a:gd name="connsiteY99" fmla="*/ 4716623 h 9916160"/>
              <a:gd name="connsiteX100" fmla="*/ 3033484 w 12695239"/>
              <a:gd name="connsiteY100" fmla="*/ 4682557 h 9916160"/>
              <a:gd name="connsiteX101" fmla="*/ 3518853 w 12695239"/>
              <a:gd name="connsiteY101" fmla="*/ 4752456 h 9916160"/>
              <a:gd name="connsiteX102" fmla="*/ 3610308 w 12695239"/>
              <a:gd name="connsiteY102" fmla="*/ 4594961 h 9916160"/>
              <a:gd name="connsiteX103" fmla="*/ 3546214 w 12695239"/>
              <a:gd name="connsiteY103" fmla="*/ 4604692 h 9916160"/>
              <a:gd name="connsiteX104" fmla="*/ 3156982 w 12695239"/>
              <a:gd name="connsiteY104" fmla="*/ 4520193 h 9916160"/>
              <a:gd name="connsiteX105" fmla="*/ 3024115 w 12695239"/>
              <a:gd name="connsiteY105" fmla="*/ 4396761 h 9916160"/>
              <a:gd name="connsiteX106" fmla="*/ 2992069 w 12695239"/>
              <a:gd name="connsiteY106" fmla="*/ 4401623 h 9916160"/>
              <a:gd name="connsiteX107" fmla="*/ 2831840 w 12695239"/>
              <a:gd name="connsiteY107" fmla="*/ 4425956 h 9916160"/>
              <a:gd name="connsiteX108" fmla="*/ 2923291 w 12695239"/>
              <a:gd name="connsiteY108" fmla="*/ 4268456 h 9916160"/>
              <a:gd name="connsiteX109" fmla="*/ 3110884 w 12695239"/>
              <a:gd name="connsiteY109" fmla="*/ 4096360 h 9916160"/>
              <a:gd name="connsiteX110" fmla="*/ 3234380 w 12695239"/>
              <a:gd name="connsiteY110" fmla="*/ 3933998 h 9916160"/>
              <a:gd name="connsiteX111" fmla="*/ 3747113 w 12695239"/>
              <a:gd name="connsiteY111" fmla="*/ 3856136 h 9916160"/>
              <a:gd name="connsiteX112" fmla="*/ 3614248 w 12695239"/>
              <a:gd name="connsiteY112" fmla="*/ 3732705 h 9916160"/>
              <a:gd name="connsiteX113" fmla="*/ 3582201 w 12695239"/>
              <a:gd name="connsiteY113" fmla="*/ 3737569 h 9916160"/>
              <a:gd name="connsiteX114" fmla="*/ 3513424 w 12695239"/>
              <a:gd name="connsiteY114" fmla="*/ 3604402 h 9916160"/>
              <a:gd name="connsiteX115" fmla="*/ 3769788 w 12695239"/>
              <a:gd name="connsiteY115" fmla="*/ 3565468 h 9916160"/>
              <a:gd name="connsiteX116" fmla="*/ 3966750 w 12695239"/>
              <a:gd name="connsiteY116" fmla="*/ 3679170 h 9916160"/>
              <a:gd name="connsiteX117" fmla="*/ 3998795 w 12695239"/>
              <a:gd name="connsiteY117" fmla="*/ 3674304 h 9916160"/>
              <a:gd name="connsiteX118" fmla="*/ 4126977 w 12695239"/>
              <a:gd name="connsiteY118" fmla="*/ 3654842 h 9916160"/>
              <a:gd name="connsiteX119" fmla="*/ 4026154 w 12695239"/>
              <a:gd name="connsiteY119" fmla="*/ 3526538 h 9916160"/>
              <a:gd name="connsiteX120" fmla="*/ 4085563 w 12695239"/>
              <a:gd name="connsiteY120" fmla="*/ 3373909 h 9916160"/>
              <a:gd name="connsiteX121" fmla="*/ 4144973 w 12695239"/>
              <a:gd name="connsiteY121" fmla="*/ 3221276 h 9916160"/>
              <a:gd name="connsiteX122" fmla="*/ 4044150 w 12695239"/>
              <a:gd name="connsiteY122" fmla="*/ 3092978 h 9916160"/>
              <a:gd name="connsiteX123" fmla="*/ 3526735 w 12695239"/>
              <a:gd name="connsiteY123" fmla="*/ 3027942 h 9916160"/>
              <a:gd name="connsiteX124" fmla="*/ 3004630 w 12695239"/>
              <a:gd name="connsiteY124" fmla="*/ 2820006 h 9916160"/>
              <a:gd name="connsiteX125" fmla="*/ 2876449 w 12695239"/>
              <a:gd name="connsiteY125" fmla="*/ 2839476 h 9916160"/>
              <a:gd name="connsiteX126" fmla="*/ 2775630 w 12695239"/>
              <a:gd name="connsiteY126" fmla="*/ 2711176 h 9916160"/>
              <a:gd name="connsiteX127" fmla="*/ 2674809 w 12695239"/>
              <a:gd name="connsiteY127" fmla="*/ 2582878 h 9916160"/>
              <a:gd name="connsiteX128" fmla="*/ 2317619 w 12695239"/>
              <a:gd name="connsiteY128" fmla="*/ 2493504 h 9916160"/>
              <a:gd name="connsiteX129" fmla="*/ 2248847 w 12695239"/>
              <a:gd name="connsiteY129" fmla="*/ 2360344 h 9916160"/>
              <a:gd name="connsiteX130" fmla="*/ 1854928 w 12695239"/>
              <a:gd name="connsiteY130" fmla="*/ 2132942 h 9916160"/>
              <a:gd name="connsiteX131" fmla="*/ 1722056 w 12695239"/>
              <a:gd name="connsiteY131" fmla="*/ 2009510 h 9916160"/>
              <a:gd name="connsiteX132" fmla="*/ 1589190 w 12695239"/>
              <a:gd name="connsiteY132" fmla="*/ 1886078 h 9916160"/>
              <a:gd name="connsiteX133" fmla="*/ 1456324 w 12695239"/>
              <a:gd name="connsiteY133" fmla="*/ 1762645 h 9916160"/>
              <a:gd name="connsiteX134" fmla="*/ 1360187 w 12695239"/>
              <a:gd name="connsiteY134" fmla="*/ 1777244 h 9916160"/>
              <a:gd name="connsiteX135" fmla="*/ 1291410 w 12695239"/>
              <a:gd name="connsiteY135" fmla="*/ 1644078 h 9916160"/>
              <a:gd name="connsiteX136" fmla="*/ 1259368 w 12695239"/>
              <a:gd name="connsiteY136" fmla="*/ 1648951 h 9916160"/>
              <a:gd name="connsiteX137" fmla="*/ 1163226 w 12695239"/>
              <a:gd name="connsiteY137" fmla="*/ 1663544 h 9916160"/>
              <a:gd name="connsiteX138" fmla="*/ 1158544 w 12695239"/>
              <a:gd name="connsiteY138" fmla="*/ 1520650 h 9916160"/>
              <a:gd name="connsiteX139" fmla="*/ 1126497 w 12695239"/>
              <a:gd name="connsiteY139" fmla="*/ 1525510 h 9916160"/>
              <a:gd name="connsiteX140" fmla="*/ 1163226 w 12695239"/>
              <a:gd name="connsiteY140" fmla="*/ 1663544 h 9916160"/>
              <a:gd name="connsiteX141" fmla="*/ 998315 w 12695239"/>
              <a:gd name="connsiteY141" fmla="*/ 1544980 h 9916160"/>
              <a:gd name="connsiteX142" fmla="*/ 879171 w 12695239"/>
              <a:gd name="connsiteY142" fmla="*/ 1502489 h 9916160"/>
              <a:gd name="connsiteX143" fmla="*/ 833811 w 12695239"/>
              <a:gd name="connsiteY143" fmla="*/ 1427096 h 9916160"/>
              <a:gd name="connsiteX144" fmla="*/ 834059 w 12695239"/>
              <a:gd name="connsiteY144" fmla="*/ 1426313 h 9916160"/>
              <a:gd name="connsiteX145" fmla="*/ 1217953 w 12695239"/>
              <a:gd name="connsiteY145" fmla="*/ 1368014 h 9916160"/>
              <a:gd name="connsiteX146" fmla="*/ 1249998 w 12695239"/>
              <a:gd name="connsiteY146" fmla="*/ 1363143 h 9916160"/>
              <a:gd name="connsiteX147" fmla="*/ 1346135 w 12695239"/>
              <a:gd name="connsiteY147" fmla="*/ 1348551 h 9916160"/>
              <a:gd name="connsiteX148" fmla="*/ 1543091 w 12695239"/>
              <a:gd name="connsiteY148" fmla="*/ 1462251 h 9916160"/>
              <a:gd name="connsiteX149" fmla="*/ 1639232 w 12695239"/>
              <a:gd name="connsiteY149" fmla="*/ 1447648 h 9916160"/>
              <a:gd name="connsiteX150" fmla="*/ 2119917 w 12695239"/>
              <a:gd name="connsiteY150" fmla="*/ 1374650 h 9916160"/>
              <a:gd name="connsiteX151" fmla="*/ 2280147 w 12695239"/>
              <a:gd name="connsiteY151" fmla="*/ 1350319 h 9916160"/>
              <a:gd name="connsiteX152" fmla="*/ 2380967 w 12695239"/>
              <a:gd name="connsiteY152" fmla="*/ 1478618 h 9916160"/>
              <a:gd name="connsiteX153" fmla="*/ 2472418 w 12695239"/>
              <a:gd name="connsiteY153" fmla="*/ 1321123 h 9916160"/>
              <a:gd name="connsiteX154" fmla="*/ 2339551 w 12695239"/>
              <a:gd name="connsiteY154" fmla="*/ 1197687 h 9916160"/>
              <a:gd name="connsiteX155" fmla="*/ 2238730 w 12695239"/>
              <a:gd name="connsiteY155" fmla="*/ 1069388 h 9916160"/>
              <a:gd name="connsiteX156" fmla="*/ 2142597 w 12695239"/>
              <a:gd name="connsiteY156" fmla="*/ 1083992 h 9916160"/>
              <a:gd name="connsiteX157" fmla="*/ 2105862 w 12695239"/>
              <a:gd name="connsiteY157" fmla="*/ 945953 h 9916160"/>
              <a:gd name="connsiteX158" fmla="*/ 2234047 w 12695239"/>
              <a:gd name="connsiteY158" fmla="*/ 926490 h 9916160"/>
              <a:gd name="connsiteX159" fmla="*/ 2298137 w 12695239"/>
              <a:gd name="connsiteY159" fmla="*/ 916755 h 9916160"/>
              <a:gd name="connsiteX160" fmla="*/ 2357546 w 12695239"/>
              <a:gd name="connsiteY160" fmla="*/ 764127 h 9916160"/>
              <a:gd name="connsiteX161" fmla="*/ 2261410 w 12695239"/>
              <a:gd name="connsiteY161" fmla="*/ 778724 h 9916160"/>
              <a:gd name="connsiteX162" fmla="*/ 2448998 w 12695239"/>
              <a:gd name="connsiteY162" fmla="*/ 606625 h 9916160"/>
              <a:gd name="connsiteX163" fmla="*/ 2517775 w 12695239"/>
              <a:gd name="connsiteY163" fmla="*/ 739793 h 9916160"/>
              <a:gd name="connsiteX164" fmla="*/ 2549818 w 12695239"/>
              <a:gd name="connsiteY164" fmla="*/ 734925 h 9916160"/>
              <a:gd name="connsiteX165" fmla="*/ 2710046 w 12695239"/>
              <a:gd name="connsiteY165" fmla="*/ 710593 h 9916160"/>
              <a:gd name="connsiteX166" fmla="*/ 2842917 w 12695239"/>
              <a:gd name="connsiteY166" fmla="*/ 834027 h 9916160"/>
              <a:gd name="connsiteX167" fmla="*/ 3131330 w 12695239"/>
              <a:gd name="connsiteY167" fmla="*/ 790231 h 9916160"/>
              <a:gd name="connsiteX168" fmla="*/ 3200105 w 12695239"/>
              <a:gd name="connsiteY168" fmla="*/ 923398 h 9916160"/>
              <a:gd name="connsiteX169" fmla="*/ 3232149 w 12695239"/>
              <a:gd name="connsiteY169" fmla="*/ 918531 h 9916160"/>
              <a:gd name="connsiteX170" fmla="*/ 3483831 w 12695239"/>
              <a:gd name="connsiteY170" fmla="*/ 736698 h 9916160"/>
              <a:gd name="connsiteX171" fmla="*/ 4033291 w 12695239"/>
              <a:gd name="connsiteY171" fmla="*/ 796863 h 9916160"/>
              <a:gd name="connsiteX172" fmla="*/ 4802389 w 12695239"/>
              <a:gd name="connsiteY172" fmla="*/ 680070 h 9916160"/>
              <a:gd name="connsiteX173" fmla="*/ 5186937 w 12695239"/>
              <a:gd name="connsiteY173" fmla="*/ 621673 h 9916160"/>
              <a:gd name="connsiteX174" fmla="*/ 5566803 w 12695239"/>
              <a:gd name="connsiteY174" fmla="*/ 420373 h 9916160"/>
              <a:gd name="connsiteX175" fmla="*/ 5946667 w 12695239"/>
              <a:gd name="connsiteY175" fmla="*/ 219081 h 9916160"/>
              <a:gd name="connsiteX176" fmla="*/ 6138941 w 12695239"/>
              <a:gd name="connsiteY176" fmla="*/ 189880 h 9916160"/>
              <a:gd name="connsiteX177" fmla="*/ 6142947 w 12695239"/>
              <a:gd name="connsiteY177" fmla="*/ 189271 h 9916160"/>
              <a:gd name="connsiteX178" fmla="*/ 6146057 w 12695239"/>
              <a:gd name="connsiteY178" fmla="*/ 188799 h 9916160"/>
              <a:gd name="connsiteX179" fmla="*/ 6154963 w 12695239"/>
              <a:gd name="connsiteY179" fmla="*/ 187448 h 9916160"/>
              <a:gd name="connsiteX180" fmla="*/ 6158999 w 12695239"/>
              <a:gd name="connsiteY180" fmla="*/ 186834 h 9916160"/>
              <a:gd name="connsiteX181" fmla="*/ 6165979 w 12695239"/>
              <a:gd name="connsiteY181" fmla="*/ 185774 h 9916160"/>
              <a:gd name="connsiteX182" fmla="*/ 6170987 w 12695239"/>
              <a:gd name="connsiteY182" fmla="*/ 185013 h 9916160"/>
              <a:gd name="connsiteX183" fmla="*/ 6158999 w 12695239"/>
              <a:gd name="connsiteY183" fmla="*/ 186834 h 9916160"/>
              <a:gd name="connsiteX184" fmla="*/ 6152459 w 12695239"/>
              <a:gd name="connsiteY184" fmla="*/ 187826 h 9916160"/>
              <a:gd name="connsiteX185" fmla="*/ 6146057 w 12695239"/>
              <a:gd name="connsiteY185" fmla="*/ 188799 h 9916160"/>
              <a:gd name="connsiteX186" fmla="*/ 6143947 w 12695239"/>
              <a:gd name="connsiteY186" fmla="*/ 189118 h 9916160"/>
              <a:gd name="connsiteX187" fmla="*/ 6138941 w 12695239"/>
              <a:gd name="connsiteY187" fmla="*/ 189880 h 9916160"/>
              <a:gd name="connsiteX188" fmla="*/ 6358575 w 12695239"/>
              <a:gd name="connsiteY188" fmla="*/ 12916 h 991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12695239" h="9916160">
                <a:moveTo>
                  <a:pt x="6443627" y="0"/>
                </a:moveTo>
                <a:lnTo>
                  <a:pt x="12695239" y="0"/>
                </a:lnTo>
                <a:lnTo>
                  <a:pt x="12695239" y="9916160"/>
                </a:lnTo>
                <a:lnTo>
                  <a:pt x="3929957" y="9916160"/>
                </a:lnTo>
                <a:lnTo>
                  <a:pt x="3931825" y="9912719"/>
                </a:lnTo>
                <a:cubicBezTo>
                  <a:pt x="3950535" y="9876266"/>
                  <a:pt x="3969245" y="9839814"/>
                  <a:pt x="3982708" y="9836954"/>
                </a:cubicBezTo>
                <a:cubicBezTo>
                  <a:pt x="4084478" y="9685417"/>
                  <a:pt x="4159319" y="9539608"/>
                  <a:pt x="4293950" y="9510980"/>
                </a:cubicBezTo>
                <a:cubicBezTo>
                  <a:pt x="4293950" y="9510980"/>
                  <a:pt x="4299198" y="9477393"/>
                  <a:pt x="4307811" y="9443088"/>
                </a:cubicBezTo>
                <a:lnTo>
                  <a:pt x="4310627" y="9434226"/>
                </a:lnTo>
                <a:lnTo>
                  <a:pt x="4282304" y="9375644"/>
                </a:lnTo>
                <a:cubicBezTo>
                  <a:pt x="4154122" y="9395113"/>
                  <a:pt x="4117391" y="9257080"/>
                  <a:pt x="4048615" y="9123913"/>
                </a:cubicBezTo>
                <a:cubicBezTo>
                  <a:pt x="4016570" y="9128780"/>
                  <a:pt x="4016570" y="9128780"/>
                  <a:pt x="4011886" y="8985884"/>
                </a:cubicBezTo>
                <a:cubicBezTo>
                  <a:pt x="3979840" y="8990746"/>
                  <a:pt x="3947795" y="8995613"/>
                  <a:pt x="3915748" y="9000482"/>
                </a:cubicBezTo>
                <a:cubicBezTo>
                  <a:pt x="3814925" y="8872182"/>
                  <a:pt x="3778198" y="8734147"/>
                  <a:pt x="3773514" y="8591251"/>
                </a:cubicBezTo>
                <a:cubicBezTo>
                  <a:pt x="3757490" y="8593685"/>
                  <a:pt x="3749480" y="8594903"/>
                  <a:pt x="3741467" y="8596118"/>
                </a:cubicBezTo>
                <a:cubicBezTo>
                  <a:pt x="3741467" y="8596118"/>
                  <a:pt x="3741467" y="8596118"/>
                  <a:pt x="3737461" y="8596724"/>
                </a:cubicBezTo>
                <a:lnTo>
                  <a:pt x="3734666" y="8597152"/>
                </a:lnTo>
                <a:lnTo>
                  <a:pt x="3728448" y="8598095"/>
                </a:lnTo>
                <a:lnTo>
                  <a:pt x="3722219" y="8599040"/>
                </a:lnTo>
                <a:lnTo>
                  <a:pt x="3713427" y="8600373"/>
                </a:lnTo>
                <a:cubicBezTo>
                  <a:pt x="3709421" y="8600987"/>
                  <a:pt x="3709421" y="8600987"/>
                  <a:pt x="3709421" y="8600987"/>
                </a:cubicBezTo>
                <a:cubicBezTo>
                  <a:pt x="3677375" y="8605852"/>
                  <a:pt x="3608601" y="8472687"/>
                  <a:pt x="3668007" y="8320054"/>
                </a:cubicBezTo>
                <a:cubicBezTo>
                  <a:pt x="3759460" y="8162556"/>
                  <a:pt x="3759460" y="8162556"/>
                  <a:pt x="3892328" y="8285990"/>
                </a:cubicBezTo>
                <a:cubicBezTo>
                  <a:pt x="3924371" y="8281118"/>
                  <a:pt x="3919690" y="8138224"/>
                  <a:pt x="3919690" y="8138224"/>
                </a:cubicBezTo>
                <a:cubicBezTo>
                  <a:pt x="3919690" y="8138224"/>
                  <a:pt x="3887642" y="8143086"/>
                  <a:pt x="3882957" y="8000192"/>
                </a:cubicBezTo>
                <a:cubicBezTo>
                  <a:pt x="3850913" y="8005059"/>
                  <a:pt x="3850913" y="8005059"/>
                  <a:pt x="3818866" y="8009923"/>
                </a:cubicBezTo>
                <a:cubicBezTo>
                  <a:pt x="3786821" y="8014790"/>
                  <a:pt x="3722730" y="8024526"/>
                  <a:pt x="3718045" y="7881627"/>
                </a:cubicBezTo>
                <a:cubicBezTo>
                  <a:pt x="3557815" y="7905957"/>
                  <a:pt x="3397588" y="7930290"/>
                  <a:pt x="3264720" y="7806861"/>
                </a:cubicBezTo>
                <a:cubicBezTo>
                  <a:pt x="3264720" y="7806861"/>
                  <a:pt x="3264720" y="7806861"/>
                  <a:pt x="3269406" y="7949756"/>
                </a:cubicBezTo>
                <a:cubicBezTo>
                  <a:pt x="3104494" y="7831190"/>
                  <a:pt x="2944263" y="7855522"/>
                  <a:pt x="2811397" y="7732091"/>
                </a:cubicBezTo>
                <a:cubicBezTo>
                  <a:pt x="2811397" y="7732091"/>
                  <a:pt x="2811397" y="7732091"/>
                  <a:pt x="2816079" y="7874990"/>
                </a:cubicBezTo>
                <a:cubicBezTo>
                  <a:pt x="2779351" y="7736960"/>
                  <a:pt x="2719944" y="7889588"/>
                  <a:pt x="2683213" y="7751556"/>
                </a:cubicBezTo>
                <a:cubicBezTo>
                  <a:pt x="2683213" y="7751556"/>
                  <a:pt x="2683213" y="7751556"/>
                  <a:pt x="2651167" y="7756421"/>
                </a:cubicBezTo>
                <a:cubicBezTo>
                  <a:pt x="2555030" y="7771020"/>
                  <a:pt x="2490942" y="7780758"/>
                  <a:pt x="2394804" y="7795355"/>
                </a:cubicBezTo>
                <a:cubicBezTo>
                  <a:pt x="2330712" y="7805091"/>
                  <a:pt x="2234572" y="7819683"/>
                  <a:pt x="2165799" y="7686523"/>
                </a:cubicBezTo>
                <a:cubicBezTo>
                  <a:pt x="2133750" y="7691394"/>
                  <a:pt x="2069662" y="7701128"/>
                  <a:pt x="2037615" y="7705991"/>
                </a:cubicBezTo>
                <a:cubicBezTo>
                  <a:pt x="1936793" y="7577687"/>
                  <a:pt x="1845336" y="7735187"/>
                  <a:pt x="1744517" y="7606887"/>
                </a:cubicBezTo>
                <a:cubicBezTo>
                  <a:pt x="1744517" y="7606887"/>
                  <a:pt x="1744517" y="7606887"/>
                  <a:pt x="1712473" y="7611754"/>
                </a:cubicBezTo>
                <a:cubicBezTo>
                  <a:pt x="1584286" y="7631220"/>
                  <a:pt x="1492837" y="7788715"/>
                  <a:pt x="1392015" y="7660420"/>
                </a:cubicBezTo>
                <a:cubicBezTo>
                  <a:pt x="1392015" y="7660420"/>
                  <a:pt x="1392015" y="7660420"/>
                  <a:pt x="1359973" y="7665284"/>
                </a:cubicBezTo>
                <a:cubicBezTo>
                  <a:pt x="1195060" y="7546718"/>
                  <a:pt x="1039511" y="7713947"/>
                  <a:pt x="906647" y="7590518"/>
                </a:cubicBezTo>
                <a:cubicBezTo>
                  <a:pt x="874597" y="7595382"/>
                  <a:pt x="842558" y="7600255"/>
                  <a:pt x="810508" y="7605117"/>
                </a:cubicBezTo>
                <a:cubicBezTo>
                  <a:pt x="714371" y="7619718"/>
                  <a:pt x="590872" y="7782084"/>
                  <a:pt x="458003" y="7658647"/>
                </a:cubicBezTo>
                <a:cubicBezTo>
                  <a:pt x="425959" y="7663518"/>
                  <a:pt x="361867" y="7673248"/>
                  <a:pt x="329822" y="7678115"/>
                </a:cubicBezTo>
                <a:cubicBezTo>
                  <a:pt x="293090" y="7540082"/>
                  <a:pt x="233683" y="7692718"/>
                  <a:pt x="196958" y="7554684"/>
                </a:cubicBezTo>
                <a:cubicBezTo>
                  <a:pt x="132864" y="7564415"/>
                  <a:pt x="68774" y="7574149"/>
                  <a:pt x="0" y="7440982"/>
                </a:cubicBezTo>
                <a:cubicBezTo>
                  <a:pt x="96134" y="7426385"/>
                  <a:pt x="192271" y="7411787"/>
                  <a:pt x="256360" y="7402048"/>
                </a:cubicBezTo>
                <a:cubicBezTo>
                  <a:pt x="288407" y="7397184"/>
                  <a:pt x="325134" y="7535215"/>
                  <a:pt x="357184" y="7530351"/>
                </a:cubicBezTo>
                <a:cubicBezTo>
                  <a:pt x="421271" y="7520617"/>
                  <a:pt x="453321" y="7515752"/>
                  <a:pt x="485366" y="7510885"/>
                </a:cubicBezTo>
                <a:cubicBezTo>
                  <a:pt x="645597" y="7486552"/>
                  <a:pt x="805823" y="7462217"/>
                  <a:pt x="966052" y="7437885"/>
                </a:cubicBezTo>
                <a:cubicBezTo>
                  <a:pt x="961367" y="7294988"/>
                  <a:pt x="892590" y="7161821"/>
                  <a:pt x="988729" y="7147223"/>
                </a:cubicBezTo>
                <a:cubicBezTo>
                  <a:pt x="1245094" y="7108291"/>
                  <a:pt x="1469417" y="7074227"/>
                  <a:pt x="1730462" y="7178190"/>
                </a:cubicBezTo>
                <a:cubicBezTo>
                  <a:pt x="1794560" y="7168461"/>
                  <a:pt x="1858649" y="7158727"/>
                  <a:pt x="1922738" y="7148993"/>
                </a:cubicBezTo>
                <a:cubicBezTo>
                  <a:pt x="2115017" y="7119798"/>
                  <a:pt x="2275243" y="7095464"/>
                  <a:pt x="2467519" y="7066264"/>
                </a:cubicBezTo>
                <a:cubicBezTo>
                  <a:pt x="2499563" y="7061397"/>
                  <a:pt x="2563652" y="7051663"/>
                  <a:pt x="2595700" y="7046800"/>
                </a:cubicBezTo>
                <a:cubicBezTo>
                  <a:pt x="2696519" y="7175098"/>
                  <a:pt x="2787976" y="7017599"/>
                  <a:pt x="2888795" y="7145897"/>
                </a:cubicBezTo>
                <a:cubicBezTo>
                  <a:pt x="2888795" y="7145897"/>
                  <a:pt x="2920844" y="7141029"/>
                  <a:pt x="2952888" y="7136163"/>
                </a:cubicBezTo>
                <a:cubicBezTo>
                  <a:pt x="3049026" y="7121564"/>
                  <a:pt x="3177208" y="7102098"/>
                  <a:pt x="3273345" y="7087497"/>
                </a:cubicBezTo>
                <a:cubicBezTo>
                  <a:pt x="3337438" y="7077766"/>
                  <a:pt x="3369482" y="7072899"/>
                  <a:pt x="3401527" y="7068032"/>
                </a:cubicBezTo>
                <a:cubicBezTo>
                  <a:pt x="3497664" y="7053436"/>
                  <a:pt x="3593803" y="7038834"/>
                  <a:pt x="3689939" y="7024236"/>
                </a:cubicBezTo>
                <a:cubicBezTo>
                  <a:pt x="3754031" y="7014499"/>
                  <a:pt x="3786075" y="7009632"/>
                  <a:pt x="3781394" y="6866738"/>
                </a:cubicBezTo>
                <a:cubicBezTo>
                  <a:pt x="3424207" y="6777367"/>
                  <a:pt x="3067019" y="6688003"/>
                  <a:pt x="2677787" y="6603507"/>
                </a:cubicBezTo>
                <a:cubicBezTo>
                  <a:pt x="2645739" y="6608370"/>
                  <a:pt x="2613695" y="6613237"/>
                  <a:pt x="2581648" y="6618101"/>
                </a:cubicBezTo>
                <a:cubicBezTo>
                  <a:pt x="2389375" y="6647299"/>
                  <a:pt x="2229142" y="6671633"/>
                  <a:pt x="2064232" y="6553064"/>
                </a:cubicBezTo>
                <a:cubicBezTo>
                  <a:pt x="1936050" y="6572533"/>
                  <a:pt x="1807867" y="6592001"/>
                  <a:pt x="1679681" y="6611464"/>
                </a:cubicBezTo>
                <a:cubicBezTo>
                  <a:pt x="1647636" y="6616331"/>
                  <a:pt x="1583546" y="6626064"/>
                  <a:pt x="1519457" y="6635797"/>
                </a:cubicBezTo>
                <a:cubicBezTo>
                  <a:pt x="1487407" y="6640663"/>
                  <a:pt x="1487407" y="6640663"/>
                  <a:pt x="1455363" y="6645530"/>
                </a:cubicBezTo>
                <a:cubicBezTo>
                  <a:pt x="1423318" y="6650397"/>
                  <a:pt x="1418630" y="6507498"/>
                  <a:pt x="1418630" y="6507498"/>
                </a:cubicBezTo>
                <a:cubicBezTo>
                  <a:pt x="1482725" y="6497767"/>
                  <a:pt x="1546817" y="6488033"/>
                  <a:pt x="1610906" y="6478299"/>
                </a:cubicBezTo>
                <a:cubicBezTo>
                  <a:pt x="2059550" y="6410171"/>
                  <a:pt x="2508189" y="6342037"/>
                  <a:pt x="2924782" y="6278774"/>
                </a:cubicBezTo>
                <a:cubicBezTo>
                  <a:pt x="3020918" y="6264175"/>
                  <a:pt x="3048282" y="6116407"/>
                  <a:pt x="3144419" y="6101810"/>
                </a:cubicBezTo>
                <a:cubicBezTo>
                  <a:pt x="3203824" y="5949177"/>
                  <a:pt x="3336693" y="6072609"/>
                  <a:pt x="3359370" y="5781946"/>
                </a:cubicBezTo>
                <a:cubicBezTo>
                  <a:pt x="3327322" y="5786815"/>
                  <a:pt x="3295278" y="5791680"/>
                  <a:pt x="3263233" y="5796547"/>
                </a:cubicBezTo>
                <a:cubicBezTo>
                  <a:pt x="3263233" y="5796547"/>
                  <a:pt x="3263233" y="5796547"/>
                  <a:pt x="3231184" y="5801409"/>
                </a:cubicBezTo>
                <a:cubicBezTo>
                  <a:pt x="3231184" y="5801409"/>
                  <a:pt x="3199140" y="5806276"/>
                  <a:pt x="3135051" y="5816012"/>
                </a:cubicBezTo>
                <a:cubicBezTo>
                  <a:pt x="2974818" y="5840340"/>
                  <a:pt x="2777864" y="5726646"/>
                  <a:pt x="2612948" y="5608077"/>
                </a:cubicBezTo>
                <a:cubicBezTo>
                  <a:pt x="2540844" y="5619031"/>
                  <a:pt x="2486769" y="5627243"/>
                  <a:pt x="2435222" y="5574487"/>
                </a:cubicBezTo>
                <a:lnTo>
                  <a:pt x="2384718" y="5500379"/>
                </a:lnTo>
                <a:lnTo>
                  <a:pt x="2368813" y="5503760"/>
                </a:lnTo>
                <a:cubicBezTo>
                  <a:pt x="2341883" y="5509487"/>
                  <a:pt x="2320899" y="5643850"/>
                  <a:pt x="2293972" y="5649574"/>
                </a:cubicBezTo>
                <a:cubicBezTo>
                  <a:pt x="2240116" y="5661024"/>
                  <a:pt x="2159341" y="5678201"/>
                  <a:pt x="2078560" y="5695371"/>
                </a:cubicBezTo>
                <a:cubicBezTo>
                  <a:pt x="2126474" y="5555288"/>
                  <a:pt x="2180328" y="5543835"/>
                  <a:pt x="2234183" y="5532387"/>
                </a:cubicBezTo>
                <a:lnTo>
                  <a:pt x="2245579" y="5500258"/>
                </a:lnTo>
                <a:lnTo>
                  <a:pt x="2225917" y="5498562"/>
                </a:lnTo>
                <a:cubicBezTo>
                  <a:pt x="2077167" y="5474028"/>
                  <a:pt x="1953483" y="5385101"/>
                  <a:pt x="1829800" y="5296180"/>
                </a:cubicBezTo>
                <a:cubicBezTo>
                  <a:pt x="1829800" y="5296180"/>
                  <a:pt x="1825112" y="5153281"/>
                  <a:pt x="1825112" y="5153281"/>
                </a:cubicBezTo>
                <a:cubicBezTo>
                  <a:pt x="1793070" y="5158148"/>
                  <a:pt x="1761025" y="5163015"/>
                  <a:pt x="1761025" y="5163015"/>
                </a:cubicBezTo>
                <a:cubicBezTo>
                  <a:pt x="1728976" y="5167880"/>
                  <a:pt x="1696931" y="5172747"/>
                  <a:pt x="1664884" y="5177610"/>
                </a:cubicBezTo>
                <a:cubicBezTo>
                  <a:pt x="1632839" y="5182479"/>
                  <a:pt x="1632839" y="5182479"/>
                  <a:pt x="1632839" y="5182479"/>
                </a:cubicBezTo>
                <a:cubicBezTo>
                  <a:pt x="1600794" y="5187344"/>
                  <a:pt x="1600794" y="5187344"/>
                  <a:pt x="1568747" y="5192210"/>
                </a:cubicBezTo>
                <a:cubicBezTo>
                  <a:pt x="1565234" y="5085033"/>
                  <a:pt x="1546330" y="5060980"/>
                  <a:pt x="1537096" y="5055650"/>
                </a:cubicBezTo>
                <a:lnTo>
                  <a:pt x="1532020" y="5054179"/>
                </a:lnTo>
                <a:lnTo>
                  <a:pt x="1544034" y="5052352"/>
                </a:lnTo>
                <a:cubicBezTo>
                  <a:pt x="1564062" y="5049312"/>
                  <a:pt x="1580088" y="5046878"/>
                  <a:pt x="1596112" y="5044447"/>
                </a:cubicBezTo>
                <a:cubicBezTo>
                  <a:pt x="1628156" y="5039580"/>
                  <a:pt x="1628156" y="5039580"/>
                  <a:pt x="1660201" y="5034713"/>
                </a:cubicBezTo>
                <a:cubicBezTo>
                  <a:pt x="1692248" y="5029850"/>
                  <a:pt x="1756338" y="5020110"/>
                  <a:pt x="1788385" y="5015247"/>
                </a:cubicBezTo>
                <a:cubicBezTo>
                  <a:pt x="1788385" y="5015247"/>
                  <a:pt x="1820430" y="5010383"/>
                  <a:pt x="1820430" y="5010383"/>
                </a:cubicBezTo>
                <a:cubicBezTo>
                  <a:pt x="1889207" y="5143547"/>
                  <a:pt x="1953299" y="5133816"/>
                  <a:pt x="1985341" y="5128942"/>
                </a:cubicBezTo>
                <a:cubicBezTo>
                  <a:pt x="2113526" y="5109479"/>
                  <a:pt x="2204979" y="4951983"/>
                  <a:pt x="2296433" y="4794486"/>
                </a:cubicBezTo>
                <a:cubicBezTo>
                  <a:pt x="2419927" y="4632119"/>
                  <a:pt x="2607521" y="4460023"/>
                  <a:pt x="2809164" y="4716623"/>
                </a:cubicBezTo>
                <a:cubicBezTo>
                  <a:pt x="2873256" y="4706887"/>
                  <a:pt x="2964709" y="4549392"/>
                  <a:pt x="3033484" y="4682557"/>
                </a:cubicBezTo>
                <a:cubicBezTo>
                  <a:pt x="3193714" y="4658224"/>
                  <a:pt x="3353940" y="4633889"/>
                  <a:pt x="3518853" y="4752456"/>
                </a:cubicBezTo>
                <a:cubicBezTo>
                  <a:pt x="3550897" y="4747591"/>
                  <a:pt x="3582945" y="4742724"/>
                  <a:pt x="3610308" y="4594961"/>
                </a:cubicBezTo>
                <a:cubicBezTo>
                  <a:pt x="3610308" y="4594961"/>
                  <a:pt x="3578261" y="4599826"/>
                  <a:pt x="3546214" y="4604692"/>
                </a:cubicBezTo>
                <a:cubicBezTo>
                  <a:pt x="3413347" y="4481259"/>
                  <a:pt x="3253121" y="4505589"/>
                  <a:pt x="3156982" y="4520193"/>
                </a:cubicBezTo>
                <a:cubicBezTo>
                  <a:pt x="3120253" y="4382160"/>
                  <a:pt x="3060846" y="4534789"/>
                  <a:pt x="3024115" y="4396761"/>
                </a:cubicBezTo>
                <a:cubicBezTo>
                  <a:pt x="3024115" y="4396761"/>
                  <a:pt x="3024115" y="4396761"/>
                  <a:pt x="2992069" y="4401623"/>
                </a:cubicBezTo>
                <a:cubicBezTo>
                  <a:pt x="2927978" y="4411358"/>
                  <a:pt x="2863886" y="4421092"/>
                  <a:pt x="2831840" y="4425956"/>
                </a:cubicBezTo>
                <a:cubicBezTo>
                  <a:pt x="2827156" y="4283059"/>
                  <a:pt x="2891247" y="4273326"/>
                  <a:pt x="2923291" y="4268456"/>
                </a:cubicBezTo>
                <a:cubicBezTo>
                  <a:pt x="3019433" y="4253863"/>
                  <a:pt x="3083522" y="4244129"/>
                  <a:pt x="3110884" y="4096360"/>
                </a:cubicBezTo>
                <a:cubicBezTo>
                  <a:pt x="3138244" y="3948595"/>
                  <a:pt x="3202333" y="3938861"/>
                  <a:pt x="3234380" y="3933998"/>
                </a:cubicBezTo>
                <a:cubicBezTo>
                  <a:pt x="3394610" y="3909666"/>
                  <a:pt x="3586887" y="3880469"/>
                  <a:pt x="3747113" y="3856136"/>
                </a:cubicBezTo>
                <a:cubicBezTo>
                  <a:pt x="3715068" y="3861003"/>
                  <a:pt x="3650976" y="3870735"/>
                  <a:pt x="3614248" y="3732705"/>
                </a:cubicBezTo>
                <a:cubicBezTo>
                  <a:pt x="3614248" y="3732705"/>
                  <a:pt x="3614248" y="3732705"/>
                  <a:pt x="3582201" y="3737569"/>
                </a:cubicBezTo>
                <a:cubicBezTo>
                  <a:pt x="3518110" y="3747303"/>
                  <a:pt x="3454017" y="3757032"/>
                  <a:pt x="3513424" y="3604402"/>
                </a:cubicBezTo>
                <a:cubicBezTo>
                  <a:pt x="3609561" y="3589804"/>
                  <a:pt x="3705700" y="3575202"/>
                  <a:pt x="3769788" y="3565468"/>
                </a:cubicBezTo>
                <a:cubicBezTo>
                  <a:pt x="3838566" y="3698639"/>
                  <a:pt x="3897974" y="3546003"/>
                  <a:pt x="3966750" y="3679170"/>
                </a:cubicBezTo>
                <a:cubicBezTo>
                  <a:pt x="3966750" y="3679170"/>
                  <a:pt x="3966750" y="3679170"/>
                  <a:pt x="3998795" y="3674304"/>
                </a:cubicBezTo>
                <a:cubicBezTo>
                  <a:pt x="4030839" y="3669437"/>
                  <a:pt x="4094934" y="3659705"/>
                  <a:pt x="4126977" y="3654842"/>
                </a:cubicBezTo>
                <a:cubicBezTo>
                  <a:pt x="4122295" y="3511939"/>
                  <a:pt x="4058201" y="3521671"/>
                  <a:pt x="4026154" y="3526538"/>
                </a:cubicBezTo>
                <a:cubicBezTo>
                  <a:pt x="4026154" y="3526538"/>
                  <a:pt x="4058201" y="3521671"/>
                  <a:pt x="4085563" y="3373909"/>
                </a:cubicBezTo>
                <a:cubicBezTo>
                  <a:pt x="4117609" y="3369040"/>
                  <a:pt x="4181702" y="3359310"/>
                  <a:pt x="4144973" y="3221276"/>
                </a:cubicBezTo>
                <a:cubicBezTo>
                  <a:pt x="4144973" y="3221276"/>
                  <a:pt x="4108240" y="3083245"/>
                  <a:pt x="4044150" y="3092978"/>
                </a:cubicBezTo>
                <a:cubicBezTo>
                  <a:pt x="3883921" y="3117313"/>
                  <a:pt x="3691645" y="3146505"/>
                  <a:pt x="3526735" y="3027942"/>
                </a:cubicBezTo>
                <a:cubicBezTo>
                  <a:pt x="3334458" y="3057139"/>
                  <a:pt x="3142183" y="3086339"/>
                  <a:pt x="3004630" y="2820006"/>
                </a:cubicBezTo>
                <a:cubicBezTo>
                  <a:pt x="2940541" y="2829742"/>
                  <a:pt x="2908497" y="2834609"/>
                  <a:pt x="2876449" y="2839476"/>
                </a:cubicBezTo>
                <a:cubicBezTo>
                  <a:pt x="2839722" y="2701445"/>
                  <a:pt x="2807673" y="2706309"/>
                  <a:pt x="2775630" y="2711176"/>
                </a:cubicBezTo>
                <a:cubicBezTo>
                  <a:pt x="2743585" y="2716043"/>
                  <a:pt x="2711535" y="2720905"/>
                  <a:pt x="2674809" y="2582878"/>
                </a:cubicBezTo>
                <a:cubicBezTo>
                  <a:pt x="2546623" y="2602343"/>
                  <a:pt x="2418442" y="2621809"/>
                  <a:pt x="2317619" y="2493504"/>
                </a:cubicBezTo>
                <a:cubicBezTo>
                  <a:pt x="2285577" y="2498376"/>
                  <a:pt x="2248847" y="2360344"/>
                  <a:pt x="2248847" y="2360344"/>
                </a:cubicBezTo>
                <a:cubicBezTo>
                  <a:pt x="2088616" y="2384677"/>
                  <a:pt x="1987794" y="2256378"/>
                  <a:pt x="1854928" y="2132942"/>
                </a:cubicBezTo>
                <a:cubicBezTo>
                  <a:pt x="1822881" y="2137812"/>
                  <a:pt x="1754104" y="2004647"/>
                  <a:pt x="1722056" y="2009510"/>
                </a:cubicBezTo>
                <a:cubicBezTo>
                  <a:pt x="1657967" y="2019244"/>
                  <a:pt x="1621235" y="1881211"/>
                  <a:pt x="1589190" y="1886078"/>
                </a:cubicBezTo>
                <a:cubicBezTo>
                  <a:pt x="1557145" y="1890945"/>
                  <a:pt x="1493053" y="1900674"/>
                  <a:pt x="1456324" y="1762645"/>
                </a:cubicBezTo>
                <a:cubicBezTo>
                  <a:pt x="1424279" y="1767512"/>
                  <a:pt x="1392234" y="1772381"/>
                  <a:pt x="1360187" y="1777244"/>
                </a:cubicBezTo>
                <a:cubicBezTo>
                  <a:pt x="1355502" y="1634347"/>
                  <a:pt x="1323457" y="1639214"/>
                  <a:pt x="1291410" y="1644078"/>
                </a:cubicBezTo>
                <a:cubicBezTo>
                  <a:pt x="1259368" y="1648951"/>
                  <a:pt x="1259368" y="1648951"/>
                  <a:pt x="1259368" y="1648951"/>
                </a:cubicBezTo>
                <a:cubicBezTo>
                  <a:pt x="1227321" y="1653812"/>
                  <a:pt x="1163226" y="1663544"/>
                  <a:pt x="1163226" y="1663544"/>
                </a:cubicBezTo>
                <a:cubicBezTo>
                  <a:pt x="1131182" y="1668411"/>
                  <a:pt x="1126497" y="1525510"/>
                  <a:pt x="1158544" y="1520650"/>
                </a:cubicBezTo>
                <a:cubicBezTo>
                  <a:pt x="1158544" y="1520650"/>
                  <a:pt x="1126497" y="1525510"/>
                  <a:pt x="1126497" y="1525510"/>
                </a:cubicBezTo>
                <a:cubicBezTo>
                  <a:pt x="1126497" y="1525510"/>
                  <a:pt x="1131182" y="1668411"/>
                  <a:pt x="1163226" y="1663544"/>
                </a:cubicBezTo>
                <a:cubicBezTo>
                  <a:pt x="1099134" y="1673276"/>
                  <a:pt x="1035045" y="1683014"/>
                  <a:pt x="998315" y="1544980"/>
                </a:cubicBezTo>
                <a:cubicBezTo>
                  <a:pt x="950244" y="1552278"/>
                  <a:pt x="920202" y="1556841"/>
                  <a:pt x="879171" y="1502489"/>
                </a:cubicBezTo>
                <a:lnTo>
                  <a:pt x="833811" y="1427096"/>
                </a:lnTo>
                <a:lnTo>
                  <a:pt x="834059" y="1426313"/>
                </a:lnTo>
                <a:lnTo>
                  <a:pt x="1217953" y="1368014"/>
                </a:lnTo>
                <a:cubicBezTo>
                  <a:pt x="1249998" y="1363143"/>
                  <a:pt x="1249998" y="1363143"/>
                  <a:pt x="1249998" y="1363143"/>
                </a:cubicBezTo>
                <a:cubicBezTo>
                  <a:pt x="1282043" y="1358283"/>
                  <a:pt x="1314090" y="1353414"/>
                  <a:pt x="1346135" y="1348551"/>
                </a:cubicBezTo>
                <a:cubicBezTo>
                  <a:pt x="1414914" y="1481716"/>
                  <a:pt x="1474316" y="1329084"/>
                  <a:pt x="1543091" y="1462251"/>
                </a:cubicBezTo>
                <a:cubicBezTo>
                  <a:pt x="1575140" y="1457384"/>
                  <a:pt x="1607185" y="1452517"/>
                  <a:pt x="1639232" y="1447648"/>
                </a:cubicBezTo>
                <a:cubicBezTo>
                  <a:pt x="1794779" y="1280421"/>
                  <a:pt x="1955007" y="1256088"/>
                  <a:pt x="2119917" y="1374650"/>
                </a:cubicBezTo>
                <a:cubicBezTo>
                  <a:pt x="2184008" y="1364921"/>
                  <a:pt x="2243417" y="1212285"/>
                  <a:pt x="2280147" y="1350319"/>
                </a:cubicBezTo>
                <a:cubicBezTo>
                  <a:pt x="2344239" y="1340588"/>
                  <a:pt x="2344239" y="1340588"/>
                  <a:pt x="2380967" y="1478618"/>
                </a:cubicBezTo>
                <a:cubicBezTo>
                  <a:pt x="2445055" y="1468884"/>
                  <a:pt x="2541193" y="1454290"/>
                  <a:pt x="2472418" y="1321123"/>
                </a:cubicBezTo>
                <a:cubicBezTo>
                  <a:pt x="2408329" y="1330854"/>
                  <a:pt x="2339551" y="1197687"/>
                  <a:pt x="2339551" y="1197687"/>
                </a:cubicBezTo>
                <a:cubicBezTo>
                  <a:pt x="2275462" y="1207421"/>
                  <a:pt x="2243417" y="1212285"/>
                  <a:pt x="2238730" y="1069388"/>
                </a:cubicBezTo>
                <a:cubicBezTo>
                  <a:pt x="2206685" y="1074258"/>
                  <a:pt x="2174642" y="1079118"/>
                  <a:pt x="2142597" y="1083992"/>
                </a:cubicBezTo>
                <a:cubicBezTo>
                  <a:pt x="2142597" y="1083992"/>
                  <a:pt x="2105862" y="945953"/>
                  <a:pt x="2105862" y="945953"/>
                </a:cubicBezTo>
                <a:cubicBezTo>
                  <a:pt x="2133228" y="798191"/>
                  <a:pt x="2202001" y="931354"/>
                  <a:pt x="2234047" y="926490"/>
                </a:cubicBezTo>
                <a:cubicBezTo>
                  <a:pt x="2266092" y="921623"/>
                  <a:pt x="2266092" y="921623"/>
                  <a:pt x="2298137" y="916755"/>
                </a:cubicBezTo>
                <a:cubicBezTo>
                  <a:pt x="2330187" y="911891"/>
                  <a:pt x="2330187" y="911891"/>
                  <a:pt x="2357546" y="764127"/>
                </a:cubicBezTo>
                <a:cubicBezTo>
                  <a:pt x="2325502" y="768992"/>
                  <a:pt x="2293457" y="773861"/>
                  <a:pt x="2261410" y="778724"/>
                </a:cubicBezTo>
                <a:cubicBezTo>
                  <a:pt x="2320817" y="626095"/>
                  <a:pt x="2384906" y="616361"/>
                  <a:pt x="2448998" y="606625"/>
                </a:cubicBezTo>
                <a:cubicBezTo>
                  <a:pt x="2481043" y="601761"/>
                  <a:pt x="2513093" y="596894"/>
                  <a:pt x="2517775" y="739793"/>
                </a:cubicBezTo>
                <a:cubicBezTo>
                  <a:pt x="2549818" y="734925"/>
                  <a:pt x="2549818" y="734925"/>
                  <a:pt x="2549818" y="734925"/>
                </a:cubicBezTo>
                <a:cubicBezTo>
                  <a:pt x="2613909" y="725191"/>
                  <a:pt x="2678005" y="715465"/>
                  <a:pt x="2710046" y="710593"/>
                </a:cubicBezTo>
                <a:cubicBezTo>
                  <a:pt x="2742096" y="705724"/>
                  <a:pt x="2806187" y="695994"/>
                  <a:pt x="2842917" y="834027"/>
                </a:cubicBezTo>
                <a:cubicBezTo>
                  <a:pt x="2939052" y="819430"/>
                  <a:pt x="3030506" y="661928"/>
                  <a:pt x="3131330" y="790231"/>
                </a:cubicBezTo>
                <a:cubicBezTo>
                  <a:pt x="3163374" y="785364"/>
                  <a:pt x="3195418" y="780494"/>
                  <a:pt x="3200105" y="923398"/>
                </a:cubicBezTo>
                <a:cubicBezTo>
                  <a:pt x="3200105" y="923398"/>
                  <a:pt x="3232149" y="918531"/>
                  <a:pt x="3232149" y="918531"/>
                </a:cubicBezTo>
                <a:cubicBezTo>
                  <a:pt x="3323602" y="761031"/>
                  <a:pt x="3387691" y="751297"/>
                  <a:pt x="3483831" y="736698"/>
                </a:cubicBezTo>
                <a:cubicBezTo>
                  <a:pt x="3676102" y="707497"/>
                  <a:pt x="3873064" y="821198"/>
                  <a:pt x="4033291" y="796863"/>
                </a:cubicBezTo>
                <a:cubicBezTo>
                  <a:pt x="4289660" y="757937"/>
                  <a:pt x="4546021" y="719004"/>
                  <a:pt x="4802389" y="680070"/>
                </a:cubicBezTo>
                <a:cubicBezTo>
                  <a:pt x="4925888" y="517705"/>
                  <a:pt x="5058755" y="641138"/>
                  <a:pt x="5186937" y="621673"/>
                </a:cubicBezTo>
                <a:cubicBezTo>
                  <a:pt x="5310435" y="459309"/>
                  <a:pt x="5475349" y="577872"/>
                  <a:pt x="5566803" y="420373"/>
                </a:cubicBezTo>
                <a:cubicBezTo>
                  <a:pt x="5685615" y="115116"/>
                  <a:pt x="5823169" y="381444"/>
                  <a:pt x="5946667" y="219081"/>
                </a:cubicBezTo>
                <a:cubicBezTo>
                  <a:pt x="5974027" y="71315"/>
                  <a:pt x="6074849" y="199613"/>
                  <a:pt x="6138941" y="189880"/>
                </a:cubicBezTo>
                <a:cubicBezTo>
                  <a:pt x="6138941" y="189880"/>
                  <a:pt x="6138941" y="189880"/>
                  <a:pt x="6142947" y="189271"/>
                </a:cubicBezTo>
                <a:lnTo>
                  <a:pt x="6146057" y="188799"/>
                </a:lnTo>
                <a:lnTo>
                  <a:pt x="6154963" y="187448"/>
                </a:lnTo>
                <a:lnTo>
                  <a:pt x="6158999" y="186834"/>
                </a:lnTo>
                <a:lnTo>
                  <a:pt x="6165979" y="185774"/>
                </a:lnTo>
                <a:cubicBezTo>
                  <a:pt x="6168983" y="185319"/>
                  <a:pt x="6170987" y="185013"/>
                  <a:pt x="6170987" y="185013"/>
                </a:cubicBezTo>
                <a:lnTo>
                  <a:pt x="6158999" y="186834"/>
                </a:lnTo>
                <a:lnTo>
                  <a:pt x="6152459" y="187826"/>
                </a:lnTo>
                <a:lnTo>
                  <a:pt x="6146057" y="188799"/>
                </a:lnTo>
                <a:lnTo>
                  <a:pt x="6143947" y="189118"/>
                </a:lnTo>
                <a:cubicBezTo>
                  <a:pt x="6140943" y="189573"/>
                  <a:pt x="6138941" y="189880"/>
                  <a:pt x="6138941" y="189880"/>
                </a:cubicBezTo>
                <a:cubicBezTo>
                  <a:pt x="6198349" y="37249"/>
                  <a:pt x="6294485" y="22650"/>
                  <a:pt x="6358575" y="12916"/>
                </a:cubicBezTo>
                <a:close/>
              </a:path>
            </a:pathLst>
          </a:custGeom>
        </p:spPr>
        <p:txBody>
          <a:bodyPr wrap="square">
            <a:noAutofit/>
          </a:bodyPr>
          <a:lstStyle/>
          <a:p>
            <a:endParaRPr lang="en-US"/>
          </a:p>
        </p:txBody>
      </p:sp>
    </p:spTree>
    <p:extLst>
      <p:ext uri="{BB962C8B-B14F-4D97-AF65-F5344CB8AC3E}">
        <p14:creationId xmlns:p14="http://schemas.microsoft.com/office/powerpoint/2010/main" val="75643028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4_ส่วนหัวของส่วน">
    <p:spTree>
      <p:nvGrpSpPr>
        <p:cNvPr id="1" name=""/>
        <p:cNvGrpSpPr/>
        <p:nvPr/>
      </p:nvGrpSpPr>
      <p:grpSpPr>
        <a:xfrm>
          <a:off x="0" y="0"/>
          <a:ext cx="0" cy="0"/>
          <a:chOff x="0" y="0"/>
          <a:chExt cx="0" cy="0"/>
        </a:xfrm>
      </p:grpSpPr>
      <p:sp>
        <p:nvSpPr>
          <p:cNvPr id="2" name="ตัวแทนรูปภาพ 3"/>
          <p:cNvSpPr>
            <a:spLocks noGrp="1"/>
          </p:cNvSpPr>
          <p:nvPr>
            <p:ph type="pic" sz="quarter" idx="10"/>
          </p:nvPr>
        </p:nvSpPr>
        <p:spPr>
          <a:xfrm>
            <a:off x="6446837" y="2057400"/>
            <a:ext cx="5529703" cy="5334000"/>
          </a:xfrm>
          <a:prstGeom prst="rect">
            <a:avLst/>
          </a:prstGeom>
        </p:spPr>
        <p:txBody>
          <a:bodyPr/>
          <a:lstStyle/>
          <a:p>
            <a:endParaRPr lang="th-TH"/>
          </a:p>
        </p:txBody>
      </p:sp>
      <p:sp>
        <p:nvSpPr>
          <p:cNvPr id="3" name="ตัวแทนรูปภาพ 3"/>
          <p:cNvSpPr>
            <a:spLocks noGrp="1"/>
          </p:cNvSpPr>
          <p:nvPr>
            <p:ph type="pic" sz="quarter" idx="11"/>
          </p:nvPr>
        </p:nvSpPr>
        <p:spPr>
          <a:xfrm>
            <a:off x="12771437" y="2057400"/>
            <a:ext cx="5529703" cy="5334000"/>
          </a:xfrm>
          <a:prstGeom prst="rect">
            <a:avLst/>
          </a:prstGeom>
        </p:spPr>
        <p:txBody>
          <a:bodyPr/>
          <a:lstStyle/>
          <a:p>
            <a:endParaRPr lang="th-TH"/>
          </a:p>
        </p:txBody>
      </p:sp>
      <p:sp>
        <p:nvSpPr>
          <p:cNvPr id="4" name="ตัวแทนรูปภาพ 3"/>
          <p:cNvSpPr>
            <a:spLocks noGrp="1"/>
          </p:cNvSpPr>
          <p:nvPr>
            <p:ph type="pic" sz="quarter" idx="12"/>
          </p:nvPr>
        </p:nvSpPr>
        <p:spPr>
          <a:xfrm>
            <a:off x="6446837" y="7421880"/>
            <a:ext cx="5529703" cy="5334000"/>
          </a:xfrm>
          <a:prstGeom prst="rect">
            <a:avLst/>
          </a:prstGeom>
        </p:spPr>
        <p:txBody>
          <a:bodyPr/>
          <a:lstStyle/>
          <a:p>
            <a:endParaRPr lang="th-TH"/>
          </a:p>
        </p:txBody>
      </p:sp>
      <p:sp>
        <p:nvSpPr>
          <p:cNvPr id="5" name="ตัวแทนรูปภาพ 3"/>
          <p:cNvSpPr>
            <a:spLocks noGrp="1"/>
          </p:cNvSpPr>
          <p:nvPr>
            <p:ph type="pic" sz="quarter" idx="13"/>
          </p:nvPr>
        </p:nvSpPr>
        <p:spPr>
          <a:xfrm>
            <a:off x="12771437" y="7421880"/>
            <a:ext cx="5529703" cy="5334000"/>
          </a:xfrm>
          <a:prstGeom prst="rect">
            <a:avLst/>
          </a:prstGeom>
        </p:spPr>
        <p:txBody>
          <a:bodyPr/>
          <a:lstStyle/>
          <a:p>
            <a:endParaRPr lang="th-TH"/>
          </a:p>
        </p:txBody>
      </p:sp>
    </p:spTree>
    <p:extLst>
      <p:ext uri="{BB962C8B-B14F-4D97-AF65-F5344CB8AC3E}">
        <p14:creationId xmlns:p14="http://schemas.microsoft.com/office/powerpoint/2010/main" val="130021821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5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398838" y="2209800"/>
            <a:ext cx="5562600" cy="9448800"/>
          </a:xfrm>
          <a:prstGeom prst="rect">
            <a:avLst/>
          </a:prstGeom>
        </p:spPr>
        <p:txBody>
          <a:bodyPr/>
          <a:lstStyle/>
          <a:p>
            <a:endParaRPr lang="en-US"/>
          </a:p>
        </p:txBody>
      </p:sp>
      <p:sp>
        <p:nvSpPr>
          <p:cNvPr id="4" name="Picture Placeholder 2"/>
          <p:cNvSpPr>
            <a:spLocks noGrp="1"/>
          </p:cNvSpPr>
          <p:nvPr>
            <p:ph type="pic" sz="quarter" idx="11"/>
          </p:nvPr>
        </p:nvSpPr>
        <p:spPr>
          <a:xfrm>
            <a:off x="9571037" y="2209800"/>
            <a:ext cx="5562600" cy="9448800"/>
          </a:xfrm>
          <a:prstGeom prst="rect">
            <a:avLst/>
          </a:prstGeom>
        </p:spPr>
        <p:txBody>
          <a:bodyPr/>
          <a:lstStyle/>
          <a:p>
            <a:endParaRPr lang="en-US"/>
          </a:p>
        </p:txBody>
      </p:sp>
      <p:sp>
        <p:nvSpPr>
          <p:cNvPr id="5" name="Picture Placeholder 2"/>
          <p:cNvSpPr>
            <a:spLocks noGrp="1"/>
          </p:cNvSpPr>
          <p:nvPr>
            <p:ph type="pic" sz="quarter" idx="12"/>
          </p:nvPr>
        </p:nvSpPr>
        <p:spPr>
          <a:xfrm>
            <a:off x="15743236" y="2209800"/>
            <a:ext cx="5562600" cy="9448800"/>
          </a:xfrm>
          <a:prstGeom prst="rect">
            <a:avLst/>
          </a:prstGeom>
        </p:spPr>
        <p:txBody>
          <a:bodyPr/>
          <a:lstStyle/>
          <a:p>
            <a:endParaRPr lang="en-US"/>
          </a:p>
        </p:txBody>
      </p:sp>
    </p:spTree>
    <p:extLst>
      <p:ext uri="{BB962C8B-B14F-4D97-AF65-F5344CB8AC3E}">
        <p14:creationId xmlns:p14="http://schemas.microsoft.com/office/powerpoint/2010/main" val="483893581"/>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3_ส่วนหัวของส่วน">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8106144" y="6864756"/>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
        <p:nvSpPr>
          <p:cNvPr id="12" name="Picture Placeholder 11"/>
          <p:cNvSpPr>
            <a:spLocks noGrp="1"/>
          </p:cNvSpPr>
          <p:nvPr>
            <p:ph type="pic" sz="quarter" idx="12"/>
          </p:nvPr>
        </p:nvSpPr>
        <p:spPr>
          <a:xfrm>
            <a:off x="16192480" y="-30480"/>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Tree>
    <p:extLst>
      <p:ext uri="{BB962C8B-B14F-4D97-AF65-F5344CB8AC3E}">
        <p14:creationId xmlns:p14="http://schemas.microsoft.com/office/powerpoint/2010/main" val="23015569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5_ส่วนหัวของส่วน">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8091221" y="-30480"/>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8106144" y="6864756"/>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
        <p:nvSpPr>
          <p:cNvPr id="12" name="Picture Placeholder 11"/>
          <p:cNvSpPr>
            <a:spLocks noGrp="1"/>
          </p:cNvSpPr>
          <p:nvPr>
            <p:ph type="pic" sz="quarter" idx="12"/>
          </p:nvPr>
        </p:nvSpPr>
        <p:spPr>
          <a:xfrm>
            <a:off x="16192480" y="-30480"/>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
        <p:nvSpPr>
          <p:cNvPr id="5" name="Picture Placeholder 4"/>
          <p:cNvSpPr>
            <a:spLocks noGrp="1"/>
          </p:cNvSpPr>
          <p:nvPr>
            <p:ph type="pic" sz="quarter" idx="13"/>
          </p:nvPr>
        </p:nvSpPr>
        <p:spPr>
          <a:xfrm>
            <a:off x="16238200" y="6834276"/>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Tree>
    <p:extLst>
      <p:ext uri="{BB962C8B-B14F-4D97-AF65-F5344CB8AC3E}">
        <p14:creationId xmlns:p14="http://schemas.microsoft.com/office/powerpoint/2010/main" val="560733905"/>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6_ส่วนหัวของส่วน">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8106144" y="6864756"/>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
        <p:nvSpPr>
          <p:cNvPr id="12" name="Picture Placeholder 11"/>
          <p:cNvSpPr>
            <a:spLocks noGrp="1"/>
          </p:cNvSpPr>
          <p:nvPr>
            <p:ph type="pic" sz="quarter" idx="12"/>
          </p:nvPr>
        </p:nvSpPr>
        <p:spPr>
          <a:xfrm>
            <a:off x="16192480" y="-30480"/>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Tree>
    <p:extLst>
      <p:ext uri="{BB962C8B-B14F-4D97-AF65-F5344CB8AC3E}">
        <p14:creationId xmlns:p14="http://schemas.microsoft.com/office/powerpoint/2010/main" val="125707832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5_ส่วนหัวของส่วน">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8104965" y="15240"/>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
        <p:nvSpPr>
          <p:cNvPr id="12" name="Picture Placeholder 11"/>
          <p:cNvSpPr>
            <a:spLocks noGrp="1"/>
          </p:cNvSpPr>
          <p:nvPr>
            <p:ph type="pic" sz="quarter" idx="12"/>
          </p:nvPr>
        </p:nvSpPr>
        <p:spPr>
          <a:xfrm>
            <a:off x="16191301" y="-30480"/>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
        <p:nvSpPr>
          <p:cNvPr id="4" name="Picture Placeholder 3"/>
          <p:cNvSpPr>
            <a:spLocks noGrp="1"/>
          </p:cNvSpPr>
          <p:nvPr>
            <p:ph type="pic" sz="quarter" idx="13"/>
          </p:nvPr>
        </p:nvSpPr>
        <p:spPr>
          <a:xfrm>
            <a:off x="-30163" y="-30480"/>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Tree>
    <p:extLst>
      <p:ext uri="{BB962C8B-B14F-4D97-AF65-F5344CB8AC3E}">
        <p14:creationId xmlns:p14="http://schemas.microsoft.com/office/powerpoint/2010/main" val="104475400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6_ส่วนหัวของส่วน">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8135128" y="6858000"/>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
        <p:nvSpPr>
          <p:cNvPr id="12" name="Picture Placeholder 11"/>
          <p:cNvSpPr>
            <a:spLocks noGrp="1"/>
          </p:cNvSpPr>
          <p:nvPr>
            <p:ph type="pic" sz="quarter" idx="12"/>
          </p:nvPr>
        </p:nvSpPr>
        <p:spPr>
          <a:xfrm>
            <a:off x="16221464" y="6858000"/>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
        <p:nvSpPr>
          <p:cNvPr id="4" name="Picture Placeholder 3"/>
          <p:cNvSpPr>
            <a:spLocks noGrp="1"/>
          </p:cNvSpPr>
          <p:nvPr>
            <p:ph type="pic" sz="quarter" idx="13"/>
          </p:nvPr>
        </p:nvSpPr>
        <p:spPr>
          <a:xfrm>
            <a:off x="36901" y="6881724"/>
            <a:ext cx="8086336" cy="6864756"/>
          </a:xfrm>
          <a:custGeom>
            <a:avLst/>
            <a:gdLst>
              <a:gd name="connsiteX0" fmla="*/ 0 w 8086336"/>
              <a:gd name="connsiteY0" fmla="*/ 0 h 6864756"/>
              <a:gd name="connsiteX1" fmla="*/ 8086336 w 8086336"/>
              <a:gd name="connsiteY1" fmla="*/ 0 h 6864756"/>
              <a:gd name="connsiteX2" fmla="*/ 8086336 w 8086336"/>
              <a:gd name="connsiteY2" fmla="*/ 6864756 h 6864756"/>
              <a:gd name="connsiteX3" fmla="*/ 0 w 8086336"/>
              <a:gd name="connsiteY3" fmla="*/ 6864756 h 6864756"/>
            </a:gdLst>
            <a:ahLst/>
            <a:cxnLst>
              <a:cxn ang="0">
                <a:pos x="connsiteX0" y="connsiteY0"/>
              </a:cxn>
              <a:cxn ang="0">
                <a:pos x="connsiteX1" y="connsiteY1"/>
              </a:cxn>
              <a:cxn ang="0">
                <a:pos x="connsiteX2" y="connsiteY2"/>
              </a:cxn>
              <a:cxn ang="0">
                <a:pos x="connsiteX3" y="connsiteY3"/>
              </a:cxn>
            </a:cxnLst>
            <a:rect l="l" t="t" r="r" b="b"/>
            <a:pathLst>
              <a:path w="8086336" h="6864756">
                <a:moveTo>
                  <a:pt x="0" y="0"/>
                </a:moveTo>
                <a:lnTo>
                  <a:pt x="8086336" y="0"/>
                </a:lnTo>
                <a:lnTo>
                  <a:pt x="8086336" y="6864756"/>
                </a:lnTo>
                <a:lnTo>
                  <a:pt x="0" y="6864756"/>
                </a:lnTo>
                <a:close/>
              </a:path>
            </a:pathLst>
          </a:custGeom>
        </p:spPr>
        <p:txBody>
          <a:bodyPr wrap="square">
            <a:noAutofit/>
          </a:bodyPr>
          <a:lstStyle/>
          <a:p>
            <a:endParaRPr lang="en-US"/>
          </a:p>
        </p:txBody>
      </p:sp>
    </p:spTree>
    <p:extLst>
      <p:ext uri="{BB962C8B-B14F-4D97-AF65-F5344CB8AC3E}">
        <p14:creationId xmlns:p14="http://schemas.microsoft.com/office/powerpoint/2010/main" val="18448691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9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5761038" cy="13716000"/>
          </a:xfrm>
          <a:prstGeom prst="rect">
            <a:avLst/>
          </a:prstGeom>
        </p:spPr>
        <p:txBody>
          <a:bodyPr/>
          <a:lstStyle/>
          <a:p>
            <a:endParaRPr lang="en-US"/>
          </a:p>
        </p:txBody>
      </p:sp>
      <p:sp>
        <p:nvSpPr>
          <p:cNvPr id="7" name="Picture Placeholder 2"/>
          <p:cNvSpPr>
            <a:spLocks noGrp="1"/>
          </p:cNvSpPr>
          <p:nvPr>
            <p:ph type="pic" sz="quarter" idx="11"/>
          </p:nvPr>
        </p:nvSpPr>
        <p:spPr>
          <a:xfrm>
            <a:off x="5766044" y="-23446"/>
            <a:ext cx="5761038" cy="13716000"/>
          </a:xfrm>
          <a:prstGeom prst="rect">
            <a:avLst/>
          </a:prstGeom>
        </p:spPr>
        <p:txBody>
          <a:bodyPr/>
          <a:lstStyle/>
          <a:p>
            <a:endParaRPr lang="en-US"/>
          </a:p>
        </p:txBody>
      </p:sp>
      <p:sp>
        <p:nvSpPr>
          <p:cNvPr id="8" name="Picture Placeholder 2"/>
          <p:cNvSpPr>
            <a:spLocks noGrp="1"/>
          </p:cNvSpPr>
          <p:nvPr>
            <p:ph type="pic" sz="quarter" idx="12"/>
          </p:nvPr>
        </p:nvSpPr>
        <p:spPr>
          <a:xfrm>
            <a:off x="18562637" y="0"/>
            <a:ext cx="5761038" cy="13716000"/>
          </a:xfrm>
          <a:prstGeom prst="rect">
            <a:avLst/>
          </a:prstGeom>
        </p:spPr>
        <p:txBody>
          <a:bodyPr/>
          <a:lstStyle/>
          <a:p>
            <a:endParaRPr lang="en-US"/>
          </a:p>
        </p:txBody>
      </p:sp>
    </p:spTree>
    <p:extLst>
      <p:ext uri="{BB962C8B-B14F-4D97-AF65-F5344CB8AC3E}">
        <p14:creationId xmlns:p14="http://schemas.microsoft.com/office/powerpoint/2010/main" val="166676260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83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23446"/>
            <a:ext cx="5761038" cy="13716000"/>
          </a:xfrm>
          <a:prstGeom prst="rect">
            <a:avLst/>
          </a:prstGeom>
        </p:spPr>
        <p:txBody>
          <a:bodyPr/>
          <a:lstStyle/>
          <a:p>
            <a:endParaRPr lang="en-US"/>
          </a:p>
        </p:txBody>
      </p:sp>
      <p:sp>
        <p:nvSpPr>
          <p:cNvPr id="7" name="Picture Placeholder 2"/>
          <p:cNvSpPr>
            <a:spLocks noGrp="1"/>
          </p:cNvSpPr>
          <p:nvPr>
            <p:ph type="pic" sz="quarter" idx="11"/>
          </p:nvPr>
        </p:nvSpPr>
        <p:spPr>
          <a:xfrm>
            <a:off x="5766044" y="0"/>
            <a:ext cx="5761038" cy="13716000"/>
          </a:xfrm>
          <a:prstGeom prst="rect">
            <a:avLst/>
          </a:prstGeom>
        </p:spPr>
        <p:txBody>
          <a:bodyPr/>
          <a:lstStyle/>
          <a:p>
            <a:endParaRPr lang="en-US"/>
          </a:p>
        </p:txBody>
      </p:sp>
      <p:sp>
        <p:nvSpPr>
          <p:cNvPr id="8" name="Picture Placeholder 2"/>
          <p:cNvSpPr>
            <a:spLocks noGrp="1"/>
          </p:cNvSpPr>
          <p:nvPr>
            <p:ph type="pic" sz="quarter" idx="12"/>
          </p:nvPr>
        </p:nvSpPr>
        <p:spPr>
          <a:xfrm>
            <a:off x="18561782" y="23446"/>
            <a:ext cx="5761038" cy="13716000"/>
          </a:xfrm>
          <a:prstGeom prst="rect">
            <a:avLst/>
          </a:prstGeom>
        </p:spPr>
        <p:txBody>
          <a:bodyPr/>
          <a:lstStyle/>
          <a:p>
            <a:endParaRPr lang="en-US"/>
          </a:p>
        </p:txBody>
      </p:sp>
    </p:spTree>
    <p:extLst>
      <p:ext uri="{BB962C8B-B14F-4D97-AF65-F5344CB8AC3E}">
        <p14:creationId xmlns:p14="http://schemas.microsoft.com/office/powerpoint/2010/main" val="1918631869"/>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0_ส่วนหัวของส่วน">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732838" y="2514600"/>
            <a:ext cx="7391399" cy="7391400"/>
          </a:xfrm>
          <a:custGeom>
            <a:avLst/>
            <a:gdLst>
              <a:gd name="connsiteX0" fmla="*/ 3707263 w 7391399"/>
              <a:gd name="connsiteY0" fmla="*/ 535609 h 7391400"/>
              <a:gd name="connsiteX1" fmla="*/ 6878919 w 7391399"/>
              <a:gd name="connsiteY1" fmla="*/ 3707264 h 7391400"/>
              <a:gd name="connsiteX2" fmla="*/ 3707263 w 7391399"/>
              <a:gd name="connsiteY2" fmla="*/ 6878920 h 7391400"/>
              <a:gd name="connsiteX3" fmla="*/ 535609 w 7391399"/>
              <a:gd name="connsiteY3" fmla="*/ 3707264 h 7391400"/>
              <a:gd name="connsiteX4" fmla="*/ 3707263 w 7391399"/>
              <a:gd name="connsiteY4" fmla="*/ 535609 h 7391400"/>
              <a:gd name="connsiteX5" fmla="*/ 3688396 w 7391399"/>
              <a:gd name="connsiteY5" fmla="*/ 267805 h 7391400"/>
              <a:gd name="connsiteX6" fmla="*/ 267804 w 7391399"/>
              <a:gd name="connsiteY6" fmla="*/ 3688396 h 7391400"/>
              <a:gd name="connsiteX7" fmla="*/ 3688396 w 7391399"/>
              <a:gd name="connsiteY7" fmla="*/ 7108988 h 7391400"/>
              <a:gd name="connsiteX8" fmla="*/ 7108989 w 7391399"/>
              <a:gd name="connsiteY8" fmla="*/ 3688396 h 7391400"/>
              <a:gd name="connsiteX9" fmla="*/ 3688396 w 7391399"/>
              <a:gd name="connsiteY9" fmla="*/ 267805 h 7391400"/>
              <a:gd name="connsiteX10" fmla="*/ 3695699 w 7391399"/>
              <a:gd name="connsiteY10" fmla="*/ 0 h 7391400"/>
              <a:gd name="connsiteX11" fmla="*/ 7391399 w 7391399"/>
              <a:gd name="connsiteY11" fmla="*/ 3695700 h 7391400"/>
              <a:gd name="connsiteX12" fmla="*/ 3695699 w 7391399"/>
              <a:gd name="connsiteY12" fmla="*/ 7391400 h 7391400"/>
              <a:gd name="connsiteX13" fmla="*/ 0 w 7391399"/>
              <a:gd name="connsiteY13" fmla="*/ 3695700 h 7391400"/>
              <a:gd name="connsiteX14" fmla="*/ 3695699 w 7391399"/>
              <a:gd name="connsiteY14" fmla="*/ 0 h 739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91399" h="7391400">
                <a:moveTo>
                  <a:pt x="3707263" y="535609"/>
                </a:moveTo>
                <a:cubicBezTo>
                  <a:pt x="5458920" y="535609"/>
                  <a:pt x="6878919" y="1955607"/>
                  <a:pt x="6878919" y="3707264"/>
                </a:cubicBezTo>
                <a:cubicBezTo>
                  <a:pt x="6878919" y="5458921"/>
                  <a:pt x="5458920" y="6878920"/>
                  <a:pt x="3707263" y="6878920"/>
                </a:cubicBezTo>
                <a:cubicBezTo>
                  <a:pt x="1955606" y="6878920"/>
                  <a:pt x="535609" y="5458921"/>
                  <a:pt x="535609" y="3707264"/>
                </a:cubicBezTo>
                <a:cubicBezTo>
                  <a:pt x="535609" y="1955607"/>
                  <a:pt x="1955606" y="535609"/>
                  <a:pt x="3707263" y="535609"/>
                </a:cubicBezTo>
                <a:close/>
                <a:moveTo>
                  <a:pt x="3688396" y="267805"/>
                </a:moveTo>
                <a:cubicBezTo>
                  <a:pt x="1799257" y="267805"/>
                  <a:pt x="267804" y="1799256"/>
                  <a:pt x="267804" y="3688396"/>
                </a:cubicBezTo>
                <a:cubicBezTo>
                  <a:pt x="267804" y="5577537"/>
                  <a:pt x="1799257" y="7108988"/>
                  <a:pt x="3688396" y="7108988"/>
                </a:cubicBezTo>
                <a:cubicBezTo>
                  <a:pt x="5577535" y="7108988"/>
                  <a:pt x="7108989" y="5577537"/>
                  <a:pt x="7108989" y="3688396"/>
                </a:cubicBezTo>
                <a:cubicBezTo>
                  <a:pt x="7108989" y="1799256"/>
                  <a:pt x="5577535" y="267805"/>
                  <a:pt x="3688396" y="267805"/>
                </a:cubicBezTo>
                <a:close/>
                <a:moveTo>
                  <a:pt x="3695699" y="0"/>
                </a:moveTo>
                <a:cubicBezTo>
                  <a:pt x="5736779" y="0"/>
                  <a:pt x="7391399" y="1654621"/>
                  <a:pt x="7391399" y="3695700"/>
                </a:cubicBezTo>
                <a:cubicBezTo>
                  <a:pt x="7391399" y="5736779"/>
                  <a:pt x="5736779" y="7391400"/>
                  <a:pt x="3695699" y="7391400"/>
                </a:cubicBezTo>
                <a:cubicBezTo>
                  <a:pt x="1654621" y="7391400"/>
                  <a:pt x="0" y="5736779"/>
                  <a:pt x="0" y="3695700"/>
                </a:cubicBezTo>
                <a:cubicBezTo>
                  <a:pt x="0" y="1654621"/>
                  <a:pt x="1654621" y="0"/>
                  <a:pt x="369569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29162211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9_ส่วนหัวของส่วน">
    <p:spTree>
      <p:nvGrpSpPr>
        <p:cNvPr id="1" name=""/>
        <p:cNvGrpSpPr/>
        <p:nvPr/>
      </p:nvGrpSpPr>
      <p:grpSpPr>
        <a:xfrm>
          <a:off x="0" y="0"/>
          <a:ext cx="0" cy="0"/>
          <a:chOff x="0" y="0"/>
          <a:chExt cx="0" cy="0"/>
        </a:xfrm>
      </p:grpSpPr>
      <p:sp>
        <p:nvSpPr>
          <p:cNvPr id="64" name="Picture Placeholder 63"/>
          <p:cNvSpPr>
            <a:spLocks noGrp="1"/>
          </p:cNvSpPr>
          <p:nvPr>
            <p:ph type="pic" sz="quarter" idx="10"/>
          </p:nvPr>
        </p:nvSpPr>
        <p:spPr>
          <a:xfrm>
            <a:off x="1" y="2"/>
            <a:ext cx="11018838" cy="13715998"/>
          </a:xfrm>
          <a:custGeom>
            <a:avLst/>
            <a:gdLst>
              <a:gd name="connsiteX0" fmla="*/ 5207008 w 11018838"/>
              <a:gd name="connsiteY0" fmla="*/ 11414520 h 13715998"/>
              <a:gd name="connsiteX1" fmla="*/ 11008067 w 11018838"/>
              <a:gd name="connsiteY1" fmla="*/ 13715998 h 13715998"/>
              <a:gd name="connsiteX2" fmla="*/ 4293934 w 11018838"/>
              <a:gd name="connsiteY2" fmla="*/ 13715998 h 13715998"/>
              <a:gd name="connsiteX3" fmla="*/ 515910 w 11018838"/>
              <a:gd name="connsiteY3" fmla="*/ 9553401 h 13715998"/>
              <a:gd name="connsiteX4" fmla="*/ 4790081 w 11018838"/>
              <a:gd name="connsiteY4" fmla="*/ 11249112 h 13715998"/>
              <a:gd name="connsiteX5" fmla="*/ 3811384 w 11018838"/>
              <a:gd name="connsiteY5" fmla="*/ 13715998 h 13715998"/>
              <a:gd name="connsiteX6" fmla="*/ 0 w 11018838"/>
              <a:gd name="connsiteY6" fmla="*/ 13715998 h 13715998"/>
              <a:gd name="connsiteX7" fmla="*/ 0 w 11018838"/>
              <a:gd name="connsiteY7" fmla="*/ 10853793 h 13715998"/>
              <a:gd name="connsiteX8" fmla="*/ 0 w 11018838"/>
              <a:gd name="connsiteY8" fmla="*/ 9348721 h 13715998"/>
              <a:gd name="connsiteX9" fmla="*/ 98982 w 11018838"/>
              <a:gd name="connsiteY9" fmla="*/ 9387991 h 13715998"/>
              <a:gd name="connsiteX10" fmla="*/ 0 w 11018838"/>
              <a:gd name="connsiteY10" fmla="*/ 9637483 h 13715998"/>
              <a:gd name="connsiteX11" fmla="*/ 6747339 w 11018838"/>
              <a:gd name="connsiteY11" fmla="*/ 7531994 h 13715998"/>
              <a:gd name="connsiteX12" fmla="*/ 11018836 w 11018838"/>
              <a:gd name="connsiteY12" fmla="*/ 9226644 h 13715998"/>
              <a:gd name="connsiteX13" fmla="*/ 11018837 w 11018838"/>
              <a:gd name="connsiteY13" fmla="*/ 13237722 h 13715998"/>
              <a:gd name="connsiteX14" fmla="*/ 5372417 w 11018838"/>
              <a:gd name="connsiteY14" fmla="*/ 10997593 h 13715998"/>
              <a:gd name="connsiteX15" fmla="*/ 2056240 w 11018838"/>
              <a:gd name="connsiteY15" fmla="*/ 5670876 h 13715998"/>
              <a:gd name="connsiteX16" fmla="*/ 6330413 w 11018838"/>
              <a:gd name="connsiteY16" fmla="*/ 7366585 h 13715998"/>
              <a:gd name="connsiteX17" fmla="*/ 4955491 w 11018838"/>
              <a:gd name="connsiteY17" fmla="*/ 10832185 h 13715998"/>
              <a:gd name="connsiteX18" fmla="*/ 681318 w 11018838"/>
              <a:gd name="connsiteY18" fmla="*/ 9136475 h 13715998"/>
              <a:gd name="connsiteX19" fmla="*/ 1 w 11018838"/>
              <a:gd name="connsiteY19" fmla="*/ 4855094 h 13715998"/>
              <a:gd name="connsiteX20" fmla="*/ 1639314 w 11018838"/>
              <a:gd name="connsiteY20" fmla="*/ 5505466 h 13715998"/>
              <a:gd name="connsiteX21" fmla="*/ 264392 w 11018838"/>
              <a:gd name="connsiteY21" fmla="*/ 8971063 h 13715998"/>
              <a:gd name="connsiteX22" fmla="*/ 2 w 11018838"/>
              <a:gd name="connsiteY22" fmla="*/ 8866171 h 13715998"/>
              <a:gd name="connsiteX23" fmla="*/ 8314202 w 11018838"/>
              <a:gd name="connsiteY23" fmla="*/ 3582593 h 13715998"/>
              <a:gd name="connsiteX24" fmla="*/ 11018837 w 11018838"/>
              <a:gd name="connsiteY24" fmla="*/ 4655614 h 13715998"/>
              <a:gd name="connsiteX25" fmla="*/ 11018837 w 11018838"/>
              <a:gd name="connsiteY25" fmla="*/ 8744091 h 13715998"/>
              <a:gd name="connsiteX26" fmla="*/ 6912749 w 11018838"/>
              <a:gd name="connsiteY26" fmla="*/ 7115064 h 13715998"/>
              <a:gd name="connsiteX27" fmla="*/ 3623104 w 11018838"/>
              <a:gd name="connsiteY27" fmla="*/ 1721472 h 13715998"/>
              <a:gd name="connsiteX28" fmla="*/ 7897275 w 11018838"/>
              <a:gd name="connsiteY28" fmla="*/ 3417184 h 13715998"/>
              <a:gd name="connsiteX29" fmla="*/ 6495822 w 11018838"/>
              <a:gd name="connsiteY29" fmla="*/ 6949655 h 13715998"/>
              <a:gd name="connsiteX30" fmla="*/ 2221651 w 11018838"/>
              <a:gd name="connsiteY30" fmla="*/ 5253948 h 13715998"/>
              <a:gd name="connsiteX31" fmla="*/ 2 w 11018838"/>
              <a:gd name="connsiteY31" fmla="*/ 284066 h 13715998"/>
              <a:gd name="connsiteX32" fmla="*/ 3206178 w 11018838"/>
              <a:gd name="connsiteY32" fmla="*/ 1556064 h 13715998"/>
              <a:gd name="connsiteX33" fmla="*/ 1804725 w 11018838"/>
              <a:gd name="connsiteY33" fmla="*/ 5088537 h 13715998"/>
              <a:gd name="connsiteX34" fmla="*/ 2 w 11018838"/>
              <a:gd name="connsiteY34" fmla="*/ 4372544 h 13715998"/>
              <a:gd name="connsiteX35" fmla="*/ 3823522 w 11018838"/>
              <a:gd name="connsiteY35" fmla="*/ 1 h 13715998"/>
              <a:gd name="connsiteX36" fmla="*/ 3371587 w 11018838"/>
              <a:gd name="connsiteY36" fmla="*/ 1139139 h 13715998"/>
              <a:gd name="connsiteX37" fmla="*/ 500300 w 11018838"/>
              <a:gd name="connsiteY37" fmla="*/ 2 h 13715998"/>
              <a:gd name="connsiteX38" fmla="*/ 11018837 w 11018838"/>
              <a:gd name="connsiteY38" fmla="*/ 0 h 13715998"/>
              <a:gd name="connsiteX39" fmla="*/ 11018838 w 11018838"/>
              <a:gd name="connsiteY39" fmla="*/ 4173065 h 13715998"/>
              <a:gd name="connsiteX40" fmla="*/ 8479612 w 11018838"/>
              <a:gd name="connsiteY40" fmla="*/ 3165668 h 13715998"/>
              <a:gd name="connsiteX41" fmla="*/ 9735539 w 11018838"/>
              <a:gd name="connsiteY41" fmla="*/ 1 h 13715998"/>
              <a:gd name="connsiteX42" fmla="*/ 4306070 w 11018838"/>
              <a:gd name="connsiteY42" fmla="*/ 0 h 13715998"/>
              <a:gd name="connsiteX43" fmla="*/ 9252989 w 11018838"/>
              <a:gd name="connsiteY43" fmla="*/ 1 h 13715998"/>
              <a:gd name="connsiteX44" fmla="*/ 8062684 w 11018838"/>
              <a:gd name="connsiteY44" fmla="*/ 3000259 h 13715998"/>
              <a:gd name="connsiteX45" fmla="*/ 3788513 w 11018838"/>
              <a:gd name="connsiteY45" fmla="*/ 1304547 h 1371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18838" h="13715998">
                <a:moveTo>
                  <a:pt x="5207008" y="11414520"/>
                </a:moveTo>
                <a:lnTo>
                  <a:pt x="11008067" y="13715998"/>
                </a:lnTo>
                <a:lnTo>
                  <a:pt x="4293934" y="13715998"/>
                </a:lnTo>
                <a:close/>
                <a:moveTo>
                  <a:pt x="515910" y="9553401"/>
                </a:moveTo>
                <a:lnTo>
                  <a:pt x="4790081" y="11249112"/>
                </a:lnTo>
                <a:lnTo>
                  <a:pt x="3811384" y="13715998"/>
                </a:lnTo>
                <a:lnTo>
                  <a:pt x="0" y="13715998"/>
                </a:lnTo>
                <a:lnTo>
                  <a:pt x="0" y="10853793"/>
                </a:lnTo>
                <a:close/>
                <a:moveTo>
                  <a:pt x="0" y="9348721"/>
                </a:moveTo>
                <a:lnTo>
                  <a:pt x="98982" y="9387991"/>
                </a:lnTo>
                <a:lnTo>
                  <a:pt x="0" y="9637483"/>
                </a:lnTo>
                <a:close/>
                <a:moveTo>
                  <a:pt x="6747339" y="7531994"/>
                </a:moveTo>
                <a:lnTo>
                  <a:pt x="11018836" y="9226644"/>
                </a:lnTo>
                <a:lnTo>
                  <a:pt x="11018837" y="13237722"/>
                </a:lnTo>
                <a:lnTo>
                  <a:pt x="5372417" y="10997593"/>
                </a:lnTo>
                <a:close/>
                <a:moveTo>
                  <a:pt x="2056240" y="5670876"/>
                </a:moveTo>
                <a:lnTo>
                  <a:pt x="6330413" y="7366585"/>
                </a:lnTo>
                <a:lnTo>
                  <a:pt x="4955491" y="10832185"/>
                </a:lnTo>
                <a:lnTo>
                  <a:pt x="681318" y="9136475"/>
                </a:lnTo>
                <a:close/>
                <a:moveTo>
                  <a:pt x="1" y="4855094"/>
                </a:moveTo>
                <a:lnTo>
                  <a:pt x="1639314" y="5505466"/>
                </a:lnTo>
                <a:lnTo>
                  <a:pt x="264392" y="8971063"/>
                </a:lnTo>
                <a:lnTo>
                  <a:pt x="2" y="8866171"/>
                </a:lnTo>
                <a:close/>
                <a:moveTo>
                  <a:pt x="8314202" y="3582593"/>
                </a:moveTo>
                <a:lnTo>
                  <a:pt x="11018837" y="4655614"/>
                </a:lnTo>
                <a:lnTo>
                  <a:pt x="11018837" y="8744091"/>
                </a:lnTo>
                <a:lnTo>
                  <a:pt x="6912749" y="7115064"/>
                </a:lnTo>
                <a:close/>
                <a:moveTo>
                  <a:pt x="3623104" y="1721472"/>
                </a:moveTo>
                <a:lnTo>
                  <a:pt x="7897275" y="3417184"/>
                </a:lnTo>
                <a:lnTo>
                  <a:pt x="6495822" y="6949655"/>
                </a:lnTo>
                <a:lnTo>
                  <a:pt x="2221651" y="5253948"/>
                </a:lnTo>
                <a:close/>
                <a:moveTo>
                  <a:pt x="2" y="284066"/>
                </a:moveTo>
                <a:lnTo>
                  <a:pt x="3206178" y="1556064"/>
                </a:lnTo>
                <a:lnTo>
                  <a:pt x="1804725" y="5088537"/>
                </a:lnTo>
                <a:lnTo>
                  <a:pt x="2" y="4372544"/>
                </a:lnTo>
                <a:close/>
                <a:moveTo>
                  <a:pt x="3823522" y="1"/>
                </a:moveTo>
                <a:lnTo>
                  <a:pt x="3371587" y="1139139"/>
                </a:lnTo>
                <a:lnTo>
                  <a:pt x="500300" y="2"/>
                </a:lnTo>
                <a:close/>
                <a:moveTo>
                  <a:pt x="11018837" y="0"/>
                </a:moveTo>
                <a:lnTo>
                  <a:pt x="11018838" y="4173065"/>
                </a:lnTo>
                <a:lnTo>
                  <a:pt x="8479612" y="3165668"/>
                </a:lnTo>
                <a:lnTo>
                  <a:pt x="9735539" y="1"/>
                </a:lnTo>
                <a:close/>
                <a:moveTo>
                  <a:pt x="4306070" y="0"/>
                </a:moveTo>
                <a:lnTo>
                  <a:pt x="9252989" y="1"/>
                </a:lnTo>
                <a:lnTo>
                  <a:pt x="8062684" y="3000259"/>
                </a:lnTo>
                <a:lnTo>
                  <a:pt x="3788513" y="1304547"/>
                </a:lnTo>
                <a:close/>
              </a:path>
            </a:pathLst>
          </a:custGeom>
        </p:spPr>
        <p:txBody>
          <a:bodyPr wrap="square">
            <a:noAutofit/>
          </a:bodyPr>
          <a:lstStyle/>
          <a:p>
            <a:endParaRPr lang="en-US"/>
          </a:p>
        </p:txBody>
      </p:sp>
    </p:spTree>
    <p:extLst>
      <p:ext uri="{BB962C8B-B14F-4D97-AF65-F5344CB8AC3E}">
        <p14:creationId xmlns:p14="http://schemas.microsoft.com/office/powerpoint/2010/main" val="1908283427"/>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2_ส่วนหัวของส่วน">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0350875" y="-17585"/>
            <a:ext cx="13971945" cy="10163908"/>
          </a:xfrm>
          <a:custGeom>
            <a:avLst/>
            <a:gdLst>
              <a:gd name="connsiteX0" fmla="*/ 1442462 w 13971945"/>
              <a:gd name="connsiteY0" fmla="*/ 0 h 10163908"/>
              <a:gd name="connsiteX1" fmla="*/ 13971945 w 13971945"/>
              <a:gd name="connsiteY1" fmla="*/ 0 h 10163908"/>
              <a:gd name="connsiteX2" fmla="*/ 13971945 w 13971945"/>
              <a:gd name="connsiteY2" fmla="*/ 5564478 h 10163908"/>
              <a:gd name="connsiteX3" fmla="*/ 13905555 w 13971945"/>
              <a:gd name="connsiteY3" fmla="*/ 5679942 h 10163908"/>
              <a:gd name="connsiteX4" fmla="*/ 8008911 w 13971945"/>
              <a:gd name="connsiteY4" fmla="*/ 8999552 h 10163908"/>
              <a:gd name="connsiteX5" fmla="*/ 1114077 w 13971945"/>
              <a:gd name="connsiteY5" fmla="*/ 2104720 h 10163908"/>
              <a:gd name="connsiteX6" fmla="*/ 1424054 w 13971945"/>
              <a:gd name="connsiteY6" fmla="*/ 54407 h 10163908"/>
              <a:gd name="connsiteX7" fmla="*/ 287585 w 13971945"/>
              <a:gd name="connsiteY7" fmla="*/ 0 h 10163908"/>
              <a:gd name="connsiteX8" fmla="*/ 929636 w 13971945"/>
              <a:gd name="connsiteY8" fmla="*/ 0 h 10163908"/>
              <a:gd name="connsiteX9" fmla="*/ 848033 w 13971945"/>
              <a:gd name="connsiteY9" fmla="*/ 287365 h 10163908"/>
              <a:gd name="connsiteX10" fmla="*/ 613928 w 13971945"/>
              <a:gd name="connsiteY10" fmla="*/ 2145737 h 10163908"/>
              <a:gd name="connsiteX11" fmla="*/ 8049925 w 13971945"/>
              <a:gd name="connsiteY11" fmla="*/ 9581729 h 10163908"/>
              <a:gd name="connsiteX12" fmla="*/ 13787901 w 13971945"/>
              <a:gd name="connsiteY12" fmla="*/ 6875718 h 10163908"/>
              <a:gd name="connsiteX13" fmla="*/ 13971945 w 13971945"/>
              <a:gd name="connsiteY13" fmla="*/ 6641519 h 10163908"/>
              <a:gd name="connsiteX14" fmla="*/ 13971945 w 13971945"/>
              <a:gd name="connsiteY14" fmla="*/ 7541268 h 10163908"/>
              <a:gd name="connsiteX15" fmla="*/ 13714979 w 13971945"/>
              <a:gd name="connsiteY15" fmla="*/ 7810790 h 10163908"/>
              <a:gd name="connsiteX16" fmla="*/ 8034049 w 13971945"/>
              <a:gd name="connsiteY16" fmla="*/ 10163908 h 10163908"/>
              <a:gd name="connsiteX17" fmla="*/ 0 w 13971945"/>
              <a:gd name="connsiteY17" fmla="*/ 2129858 h 10163908"/>
              <a:gd name="connsiteX18" fmla="*/ 252934 w 13971945"/>
              <a:gd name="connsiteY18" fmla="*/ 122023 h 10163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971945" h="10163908">
                <a:moveTo>
                  <a:pt x="1442462" y="0"/>
                </a:moveTo>
                <a:lnTo>
                  <a:pt x="13971945" y="0"/>
                </a:lnTo>
                <a:lnTo>
                  <a:pt x="13971945" y="5564478"/>
                </a:lnTo>
                <a:lnTo>
                  <a:pt x="13905555" y="5679942"/>
                </a:lnTo>
                <a:cubicBezTo>
                  <a:pt x="12696291" y="7670126"/>
                  <a:pt x="10507853" y="8999552"/>
                  <a:pt x="8008911" y="8999552"/>
                </a:cubicBezTo>
                <a:cubicBezTo>
                  <a:pt x="4201000" y="8999552"/>
                  <a:pt x="1114077" y="5912631"/>
                  <a:pt x="1114077" y="2104720"/>
                </a:cubicBezTo>
                <a:cubicBezTo>
                  <a:pt x="1114077" y="1390736"/>
                  <a:pt x="1222600" y="702100"/>
                  <a:pt x="1424054" y="54407"/>
                </a:cubicBezTo>
                <a:close/>
                <a:moveTo>
                  <a:pt x="287585" y="0"/>
                </a:moveTo>
                <a:lnTo>
                  <a:pt x="929636" y="0"/>
                </a:lnTo>
                <a:lnTo>
                  <a:pt x="848033" y="287365"/>
                </a:lnTo>
                <a:cubicBezTo>
                  <a:pt x="695209" y="881349"/>
                  <a:pt x="613928" y="1504050"/>
                  <a:pt x="613928" y="2145737"/>
                </a:cubicBezTo>
                <a:cubicBezTo>
                  <a:pt x="613928" y="6252521"/>
                  <a:pt x="3943143" y="9581729"/>
                  <a:pt x="8049925" y="9581729"/>
                </a:cubicBezTo>
                <a:cubicBezTo>
                  <a:pt x="10359991" y="9581729"/>
                  <a:pt x="12424029" y="8528347"/>
                  <a:pt x="13787901" y="6875718"/>
                </a:cubicBezTo>
                <a:lnTo>
                  <a:pt x="13971945" y="6641519"/>
                </a:lnTo>
                <a:lnTo>
                  <a:pt x="13971945" y="7541268"/>
                </a:lnTo>
                <a:lnTo>
                  <a:pt x="13714979" y="7810790"/>
                </a:lnTo>
                <a:cubicBezTo>
                  <a:pt x="12261103" y="9264666"/>
                  <a:pt x="10252589" y="10163908"/>
                  <a:pt x="8034049" y="10163908"/>
                </a:cubicBezTo>
                <a:cubicBezTo>
                  <a:pt x="3596964" y="10163908"/>
                  <a:pt x="0" y="6566942"/>
                  <a:pt x="0" y="2129858"/>
                </a:cubicBezTo>
                <a:cubicBezTo>
                  <a:pt x="0" y="1436564"/>
                  <a:pt x="87817" y="763780"/>
                  <a:pt x="252934" y="122023"/>
                </a:cubicBezTo>
                <a:close/>
              </a:path>
            </a:pathLst>
          </a:custGeom>
        </p:spPr>
        <p:txBody>
          <a:bodyPr wrap="square">
            <a:noAutofit/>
          </a:bodyPr>
          <a:lstStyle/>
          <a:p>
            <a:endParaRPr lang="en-US"/>
          </a:p>
        </p:txBody>
      </p:sp>
    </p:spTree>
    <p:extLst>
      <p:ext uri="{BB962C8B-B14F-4D97-AF65-F5344CB8AC3E}">
        <p14:creationId xmlns:p14="http://schemas.microsoft.com/office/powerpoint/2010/main" val="608563739"/>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8_ส่วนหัวของส่วน">
    <p:spTree>
      <p:nvGrpSpPr>
        <p:cNvPr id="1" name=""/>
        <p:cNvGrpSpPr/>
        <p:nvPr/>
      </p:nvGrpSpPr>
      <p:grpSpPr>
        <a:xfrm>
          <a:off x="0" y="0"/>
          <a:ext cx="0" cy="0"/>
          <a:chOff x="0" y="0"/>
          <a:chExt cx="0" cy="0"/>
        </a:xfrm>
      </p:grpSpPr>
      <p:sp>
        <p:nvSpPr>
          <p:cNvPr id="21" name="Picture Placeholder 20"/>
          <p:cNvSpPr>
            <a:spLocks noGrp="1"/>
          </p:cNvSpPr>
          <p:nvPr>
            <p:ph type="pic" sz="quarter" idx="10"/>
          </p:nvPr>
        </p:nvSpPr>
        <p:spPr>
          <a:xfrm>
            <a:off x="3" y="3581400"/>
            <a:ext cx="13971945" cy="10163908"/>
          </a:xfrm>
          <a:custGeom>
            <a:avLst/>
            <a:gdLst>
              <a:gd name="connsiteX0" fmla="*/ 5963034 w 13971945"/>
              <a:gd name="connsiteY0" fmla="*/ 1164356 h 10163908"/>
              <a:gd name="connsiteX1" fmla="*/ 12857868 w 13971945"/>
              <a:gd name="connsiteY1" fmla="*/ 8059188 h 10163908"/>
              <a:gd name="connsiteX2" fmla="*/ 12547891 w 13971945"/>
              <a:gd name="connsiteY2" fmla="*/ 10109501 h 10163908"/>
              <a:gd name="connsiteX3" fmla="*/ 12529483 w 13971945"/>
              <a:gd name="connsiteY3" fmla="*/ 10163908 h 10163908"/>
              <a:gd name="connsiteX4" fmla="*/ 0 w 13971945"/>
              <a:gd name="connsiteY4" fmla="*/ 10163908 h 10163908"/>
              <a:gd name="connsiteX5" fmla="*/ 0 w 13971945"/>
              <a:gd name="connsiteY5" fmla="*/ 4599431 h 10163908"/>
              <a:gd name="connsiteX6" fmla="*/ 66390 w 13971945"/>
              <a:gd name="connsiteY6" fmla="*/ 4483967 h 10163908"/>
              <a:gd name="connsiteX7" fmla="*/ 5963034 w 13971945"/>
              <a:gd name="connsiteY7" fmla="*/ 1164356 h 10163908"/>
              <a:gd name="connsiteX8" fmla="*/ 5937896 w 13971945"/>
              <a:gd name="connsiteY8" fmla="*/ 0 h 10163908"/>
              <a:gd name="connsiteX9" fmla="*/ 13971945 w 13971945"/>
              <a:gd name="connsiteY9" fmla="*/ 8034050 h 10163908"/>
              <a:gd name="connsiteX10" fmla="*/ 13719011 w 13971945"/>
              <a:gd name="connsiteY10" fmla="*/ 10041885 h 10163908"/>
              <a:gd name="connsiteX11" fmla="*/ 13684360 w 13971945"/>
              <a:gd name="connsiteY11" fmla="*/ 10163908 h 10163908"/>
              <a:gd name="connsiteX12" fmla="*/ 13042309 w 13971945"/>
              <a:gd name="connsiteY12" fmla="*/ 10163908 h 10163908"/>
              <a:gd name="connsiteX13" fmla="*/ 13123912 w 13971945"/>
              <a:gd name="connsiteY13" fmla="*/ 9876543 h 10163908"/>
              <a:gd name="connsiteX14" fmla="*/ 13358017 w 13971945"/>
              <a:gd name="connsiteY14" fmla="*/ 8018172 h 10163908"/>
              <a:gd name="connsiteX15" fmla="*/ 5922020 w 13971945"/>
              <a:gd name="connsiteY15" fmla="*/ 582179 h 10163908"/>
              <a:gd name="connsiteX16" fmla="*/ 184045 w 13971945"/>
              <a:gd name="connsiteY16" fmla="*/ 3288190 h 10163908"/>
              <a:gd name="connsiteX17" fmla="*/ 0 w 13971945"/>
              <a:gd name="connsiteY17" fmla="*/ 3522389 h 10163908"/>
              <a:gd name="connsiteX18" fmla="*/ 0 w 13971945"/>
              <a:gd name="connsiteY18" fmla="*/ 2622641 h 10163908"/>
              <a:gd name="connsiteX19" fmla="*/ 256965 w 13971945"/>
              <a:gd name="connsiteY19" fmla="*/ 2353119 h 10163908"/>
              <a:gd name="connsiteX20" fmla="*/ 5937896 w 13971945"/>
              <a:gd name="connsiteY20" fmla="*/ 0 h 10163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971945" h="10163908">
                <a:moveTo>
                  <a:pt x="5963034" y="1164356"/>
                </a:moveTo>
                <a:cubicBezTo>
                  <a:pt x="9770945" y="1164356"/>
                  <a:pt x="12857868" y="4251278"/>
                  <a:pt x="12857868" y="8059188"/>
                </a:cubicBezTo>
                <a:cubicBezTo>
                  <a:pt x="12857868" y="8773172"/>
                  <a:pt x="12749345" y="9461808"/>
                  <a:pt x="12547891" y="10109501"/>
                </a:cubicBezTo>
                <a:lnTo>
                  <a:pt x="12529483" y="10163908"/>
                </a:lnTo>
                <a:lnTo>
                  <a:pt x="0" y="10163908"/>
                </a:lnTo>
                <a:lnTo>
                  <a:pt x="0" y="4599431"/>
                </a:lnTo>
                <a:lnTo>
                  <a:pt x="66390" y="4483967"/>
                </a:lnTo>
                <a:cubicBezTo>
                  <a:pt x="1275655" y="2493783"/>
                  <a:pt x="3464092" y="1164356"/>
                  <a:pt x="5963034" y="1164356"/>
                </a:cubicBezTo>
                <a:close/>
                <a:moveTo>
                  <a:pt x="5937896" y="0"/>
                </a:moveTo>
                <a:cubicBezTo>
                  <a:pt x="10374981" y="0"/>
                  <a:pt x="13971945" y="3596967"/>
                  <a:pt x="13971945" y="8034050"/>
                </a:cubicBezTo>
                <a:cubicBezTo>
                  <a:pt x="13971945" y="8727344"/>
                  <a:pt x="13884128" y="9400128"/>
                  <a:pt x="13719011" y="10041885"/>
                </a:cubicBezTo>
                <a:lnTo>
                  <a:pt x="13684360" y="10163908"/>
                </a:lnTo>
                <a:lnTo>
                  <a:pt x="13042309" y="10163908"/>
                </a:lnTo>
                <a:lnTo>
                  <a:pt x="13123912" y="9876543"/>
                </a:lnTo>
                <a:cubicBezTo>
                  <a:pt x="13276736" y="9282559"/>
                  <a:pt x="13358017" y="8659858"/>
                  <a:pt x="13358017" y="8018172"/>
                </a:cubicBezTo>
                <a:cubicBezTo>
                  <a:pt x="13358017" y="3911387"/>
                  <a:pt x="10028802" y="582179"/>
                  <a:pt x="5922020" y="582179"/>
                </a:cubicBezTo>
                <a:cubicBezTo>
                  <a:pt x="3611954" y="582179"/>
                  <a:pt x="1547917" y="1635561"/>
                  <a:pt x="184045" y="3288190"/>
                </a:cubicBezTo>
                <a:lnTo>
                  <a:pt x="0" y="3522389"/>
                </a:lnTo>
                <a:lnTo>
                  <a:pt x="0" y="2622641"/>
                </a:lnTo>
                <a:lnTo>
                  <a:pt x="256965" y="2353119"/>
                </a:lnTo>
                <a:cubicBezTo>
                  <a:pt x="1710843" y="899242"/>
                  <a:pt x="3719355" y="0"/>
                  <a:pt x="593789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78904947"/>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6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798637" y="1828799"/>
            <a:ext cx="10210800" cy="10210801"/>
          </a:xfrm>
          <a:custGeom>
            <a:avLst/>
            <a:gdLst>
              <a:gd name="connsiteX0" fmla="*/ 3707263 w 7391399"/>
              <a:gd name="connsiteY0" fmla="*/ 535609 h 7391400"/>
              <a:gd name="connsiteX1" fmla="*/ 6878919 w 7391399"/>
              <a:gd name="connsiteY1" fmla="*/ 3707264 h 7391400"/>
              <a:gd name="connsiteX2" fmla="*/ 3707263 w 7391399"/>
              <a:gd name="connsiteY2" fmla="*/ 6878920 h 7391400"/>
              <a:gd name="connsiteX3" fmla="*/ 535609 w 7391399"/>
              <a:gd name="connsiteY3" fmla="*/ 3707264 h 7391400"/>
              <a:gd name="connsiteX4" fmla="*/ 3707263 w 7391399"/>
              <a:gd name="connsiteY4" fmla="*/ 535609 h 7391400"/>
              <a:gd name="connsiteX5" fmla="*/ 3688396 w 7391399"/>
              <a:gd name="connsiteY5" fmla="*/ 267805 h 7391400"/>
              <a:gd name="connsiteX6" fmla="*/ 267804 w 7391399"/>
              <a:gd name="connsiteY6" fmla="*/ 3688396 h 7391400"/>
              <a:gd name="connsiteX7" fmla="*/ 3688396 w 7391399"/>
              <a:gd name="connsiteY7" fmla="*/ 7108988 h 7391400"/>
              <a:gd name="connsiteX8" fmla="*/ 7108989 w 7391399"/>
              <a:gd name="connsiteY8" fmla="*/ 3688396 h 7391400"/>
              <a:gd name="connsiteX9" fmla="*/ 3688396 w 7391399"/>
              <a:gd name="connsiteY9" fmla="*/ 267805 h 7391400"/>
              <a:gd name="connsiteX10" fmla="*/ 3695699 w 7391399"/>
              <a:gd name="connsiteY10" fmla="*/ 0 h 7391400"/>
              <a:gd name="connsiteX11" fmla="*/ 7391399 w 7391399"/>
              <a:gd name="connsiteY11" fmla="*/ 3695700 h 7391400"/>
              <a:gd name="connsiteX12" fmla="*/ 3695699 w 7391399"/>
              <a:gd name="connsiteY12" fmla="*/ 7391400 h 7391400"/>
              <a:gd name="connsiteX13" fmla="*/ 0 w 7391399"/>
              <a:gd name="connsiteY13" fmla="*/ 3695700 h 7391400"/>
              <a:gd name="connsiteX14" fmla="*/ 3695699 w 7391399"/>
              <a:gd name="connsiteY14" fmla="*/ 0 h 739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91399" h="7391400">
                <a:moveTo>
                  <a:pt x="3707263" y="535609"/>
                </a:moveTo>
                <a:cubicBezTo>
                  <a:pt x="5458920" y="535609"/>
                  <a:pt x="6878919" y="1955607"/>
                  <a:pt x="6878919" y="3707264"/>
                </a:cubicBezTo>
                <a:cubicBezTo>
                  <a:pt x="6878919" y="5458921"/>
                  <a:pt x="5458920" y="6878920"/>
                  <a:pt x="3707263" y="6878920"/>
                </a:cubicBezTo>
                <a:cubicBezTo>
                  <a:pt x="1955606" y="6878920"/>
                  <a:pt x="535609" y="5458921"/>
                  <a:pt x="535609" y="3707264"/>
                </a:cubicBezTo>
                <a:cubicBezTo>
                  <a:pt x="535609" y="1955607"/>
                  <a:pt x="1955606" y="535609"/>
                  <a:pt x="3707263" y="535609"/>
                </a:cubicBezTo>
                <a:close/>
                <a:moveTo>
                  <a:pt x="3688396" y="267805"/>
                </a:moveTo>
                <a:cubicBezTo>
                  <a:pt x="1799257" y="267805"/>
                  <a:pt x="267804" y="1799256"/>
                  <a:pt x="267804" y="3688396"/>
                </a:cubicBezTo>
                <a:cubicBezTo>
                  <a:pt x="267804" y="5577537"/>
                  <a:pt x="1799257" y="7108988"/>
                  <a:pt x="3688396" y="7108988"/>
                </a:cubicBezTo>
                <a:cubicBezTo>
                  <a:pt x="5577535" y="7108988"/>
                  <a:pt x="7108989" y="5577537"/>
                  <a:pt x="7108989" y="3688396"/>
                </a:cubicBezTo>
                <a:cubicBezTo>
                  <a:pt x="7108989" y="1799256"/>
                  <a:pt x="5577535" y="267805"/>
                  <a:pt x="3688396" y="267805"/>
                </a:cubicBezTo>
                <a:close/>
                <a:moveTo>
                  <a:pt x="3695699" y="0"/>
                </a:moveTo>
                <a:cubicBezTo>
                  <a:pt x="5736779" y="0"/>
                  <a:pt x="7391399" y="1654621"/>
                  <a:pt x="7391399" y="3695700"/>
                </a:cubicBezTo>
                <a:cubicBezTo>
                  <a:pt x="7391399" y="5736779"/>
                  <a:pt x="5736779" y="7391400"/>
                  <a:pt x="3695699" y="7391400"/>
                </a:cubicBezTo>
                <a:cubicBezTo>
                  <a:pt x="1654621" y="7391400"/>
                  <a:pt x="0" y="5736779"/>
                  <a:pt x="0" y="3695700"/>
                </a:cubicBezTo>
                <a:cubicBezTo>
                  <a:pt x="0" y="1654621"/>
                  <a:pt x="1654621" y="0"/>
                  <a:pt x="369569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637585760"/>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7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847637" y="1752600"/>
            <a:ext cx="10210800" cy="10210801"/>
          </a:xfrm>
          <a:custGeom>
            <a:avLst/>
            <a:gdLst>
              <a:gd name="connsiteX0" fmla="*/ 3707263 w 7391399"/>
              <a:gd name="connsiteY0" fmla="*/ 535609 h 7391400"/>
              <a:gd name="connsiteX1" fmla="*/ 6878919 w 7391399"/>
              <a:gd name="connsiteY1" fmla="*/ 3707264 h 7391400"/>
              <a:gd name="connsiteX2" fmla="*/ 3707263 w 7391399"/>
              <a:gd name="connsiteY2" fmla="*/ 6878920 h 7391400"/>
              <a:gd name="connsiteX3" fmla="*/ 535609 w 7391399"/>
              <a:gd name="connsiteY3" fmla="*/ 3707264 h 7391400"/>
              <a:gd name="connsiteX4" fmla="*/ 3707263 w 7391399"/>
              <a:gd name="connsiteY4" fmla="*/ 535609 h 7391400"/>
              <a:gd name="connsiteX5" fmla="*/ 3688396 w 7391399"/>
              <a:gd name="connsiteY5" fmla="*/ 267805 h 7391400"/>
              <a:gd name="connsiteX6" fmla="*/ 267804 w 7391399"/>
              <a:gd name="connsiteY6" fmla="*/ 3688396 h 7391400"/>
              <a:gd name="connsiteX7" fmla="*/ 3688396 w 7391399"/>
              <a:gd name="connsiteY7" fmla="*/ 7108988 h 7391400"/>
              <a:gd name="connsiteX8" fmla="*/ 7108989 w 7391399"/>
              <a:gd name="connsiteY8" fmla="*/ 3688396 h 7391400"/>
              <a:gd name="connsiteX9" fmla="*/ 3688396 w 7391399"/>
              <a:gd name="connsiteY9" fmla="*/ 267805 h 7391400"/>
              <a:gd name="connsiteX10" fmla="*/ 3695699 w 7391399"/>
              <a:gd name="connsiteY10" fmla="*/ 0 h 7391400"/>
              <a:gd name="connsiteX11" fmla="*/ 7391399 w 7391399"/>
              <a:gd name="connsiteY11" fmla="*/ 3695700 h 7391400"/>
              <a:gd name="connsiteX12" fmla="*/ 3695699 w 7391399"/>
              <a:gd name="connsiteY12" fmla="*/ 7391400 h 7391400"/>
              <a:gd name="connsiteX13" fmla="*/ 0 w 7391399"/>
              <a:gd name="connsiteY13" fmla="*/ 3695700 h 7391400"/>
              <a:gd name="connsiteX14" fmla="*/ 3695699 w 7391399"/>
              <a:gd name="connsiteY14" fmla="*/ 0 h 739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91399" h="7391400">
                <a:moveTo>
                  <a:pt x="3707263" y="535609"/>
                </a:moveTo>
                <a:cubicBezTo>
                  <a:pt x="5458920" y="535609"/>
                  <a:pt x="6878919" y="1955607"/>
                  <a:pt x="6878919" y="3707264"/>
                </a:cubicBezTo>
                <a:cubicBezTo>
                  <a:pt x="6878919" y="5458921"/>
                  <a:pt x="5458920" y="6878920"/>
                  <a:pt x="3707263" y="6878920"/>
                </a:cubicBezTo>
                <a:cubicBezTo>
                  <a:pt x="1955606" y="6878920"/>
                  <a:pt x="535609" y="5458921"/>
                  <a:pt x="535609" y="3707264"/>
                </a:cubicBezTo>
                <a:cubicBezTo>
                  <a:pt x="535609" y="1955607"/>
                  <a:pt x="1955606" y="535609"/>
                  <a:pt x="3707263" y="535609"/>
                </a:cubicBezTo>
                <a:close/>
                <a:moveTo>
                  <a:pt x="3688396" y="267805"/>
                </a:moveTo>
                <a:cubicBezTo>
                  <a:pt x="1799257" y="267805"/>
                  <a:pt x="267804" y="1799256"/>
                  <a:pt x="267804" y="3688396"/>
                </a:cubicBezTo>
                <a:cubicBezTo>
                  <a:pt x="267804" y="5577537"/>
                  <a:pt x="1799257" y="7108988"/>
                  <a:pt x="3688396" y="7108988"/>
                </a:cubicBezTo>
                <a:cubicBezTo>
                  <a:pt x="5577535" y="7108988"/>
                  <a:pt x="7108989" y="5577537"/>
                  <a:pt x="7108989" y="3688396"/>
                </a:cubicBezTo>
                <a:cubicBezTo>
                  <a:pt x="7108989" y="1799256"/>
                  <a:pt x="5577535" y="267805"/>
                  <a:pt x="3688396" y="267805"/>
                </a:cubicBezTo>
                <a:close/>
                <a:moveTo>
                  <a:pt x="3695699" y="0"/>
                </a:moveTo>
                <a:cubicBezTo>
                  <a:pt x="5736779" y="0"/>
                  <a:pt x="7391399" y="1654621"/>
                  <a:pt x="7391399" y="3695700"/>
                </a:cubicBezTo>
                <a:cubicBezTo>
                  <a:pt x="7391399" y="5736779"/>
                  <a:pt x="5736779" y="7391400"/>
                  <a:pt x="3695699" y="7391400"/>
                </a:cubicBezTo>
                <a:cubicBezTo>
                  <a:pt x="1654621" y="7391400"/>
                  <a:pt x="0" y="5736779"/>
                  <a:pt x="0" y="3695700"/>
                </a:cubicBezTo>
                <a:cubicBezTo>
                  <a:pt x="0" y="1654621"/>
                  <a:pt x="1654621" y="0"/>
                  <a:pt x="369569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643138264"/>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8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865437" y="3429001"/>
            <a:ext cx="5715000" cy="5715001"/>
          </a:xfrm>
          <a:custGeom>
            <a:avLst/>
            <a:gdLst>
              <a:gd name="connsiteX0" fmla="*/ 3707263 w 7391399"/>
              <a:gd name="connsiteY0" fmla="*/ 535609 h 7391400"/>
              <a:gd name="connsiteX1" fmla="*/ 6878919 w 7391399"/>
              <a:gd name="connsiteY1" fmla="*/ 3707264 h 7391400"/>
              <a:gd name="connsiteX2" fmla="*/ 3707263 w 7391399"/>
              <a:gd name="connsiteY2" fmla="*/ 6878920 h 7391400"/>
              <a:gd name="connsiteX3" fmla="*/ 535609 w 7391399"/>
              <a:gd name="connsiteY3" fmla="*/ 3707264 h 7391400"/>
              <a:gd name="connsiteX4" fmla="*/ 3707263 w 7391399"/>
              <a:gd name="connsiteY4" fmla="*/ 535609 h 7391400"/>
              <a:gd name="connsiteX5" fmla="*/ 3688396 w 7391399"/>
              <a:gd name="connsiteY5" fmla="*/ 267805 h 7391400"/>
              <a:gd name="connsiteX6" fmla="*/ 267804 w 7391399"/>
              <a:gd name="connsiteY6" fmla="*/ 3688396 h 7391400"/>
              <a:gd name="connsiteX7" fmla="*/ 3688396 w 7391399"/>
              <a:gd name="connsiteY7" fmla="*/ 7108988 h 7391400"/>
              <a:gd name="connsiteX8" fmla="*/ 7108989 w 7391399"/>
              <a:gd name="connsiteY8" fmla="*/ 3688396 h 7391400"/>
              <a:gd name="connsiteX9" fmla="*/ 3688396 w 7391399"/>
              <a:gd name="connsiteY9" fmla="*/ 267805 h 7391400"/>
              <a:gd name="connsiteX10" fmla="*/ 3695699 w 7391399"/>
              <a:gd name="connsiteY10" fmla="*/ 0 h 7391400"/>
              <a:gd name="connsiteX11" fmla="*/ 7391399 w 7391399"/>
              <a:gd name="connsiteY11" fmla="*/ 3695700 h 7391400"/>
              <a:gd name="connsiteX12" fmla="*/ 3695699 w 7391399"/>
              <a:gd name="connsiteY12" fmla="*/ 7391400 h 7391400"/>
              <a:gd name="connsiteX13" fmla="*/ 0 w 7391399"/>
              <a:gd name="connsiteY13" fmla="*/ 3695700 h 7391400"/>
              <a:gd name="connsiteX14" fmla="*/ 3695699 w 7391399"/>
              <a:gd name="connsiteY14" fmla="*/ 0 h 739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91399" h="7391400">
                <a:moveTo>
                  <a:pt x="3707263" y="535609"/>
                </a:moveTo>
                <a:cubicBezTo>
                  <a:pt x="5458920" y="535609"/>
                  <a:pt x="6878919" y="1955607"/>
                  <a:pt x="6878919" y="3707264"/>
                </a:cubicBezTo>
                <a:cubicBezTo>
                  <a:pt x="6878919" y="5458921"/>
                  <a:pt x="5458920" y="6878920"/>
                  <a:pt x="3707263" y="6878920"/>
                </a:cubicBezTo>
                <a:cubicBezTo>
                  <a:pt x="1955606" y="6878920"/>
                  <a:pt x="535609" y="5458921"/>
                  <a:pt x="535609" y="3707264"/>
                </a:cubicBezTo>
                <a:cubicBezTo>
                  <a:pt x="535609" y="1955607"/>
                  <a:pt x="1955606" y="535609"/>
                  <a:pt x="3707263" y="535609"/>
                </a:cubicBezTo>
                <a:close/>
                <a:moveTo>
                  <a:pt x="3688396" y="267805"/>
                </a:moveTo>
                <a:cubicBezTo>
                  <a:pt x="1799257" y="267805"/>
                  <a:pt x="267804" y="1799256"/>
                  <a:pt x="267804" y="3688396"/>
                </a:cubicBezTo>
                <a:cubicBezTo>
                  <a:pt x="267804" y="5577537"/>
                  <a:pt x="1799257" y="7108988"/>
                  <a:pt x="3688396" y="7108988"/>
                </a:cubicBezTo>
                <a:cubicBezTo>
                  <a:pt x="5577535" y="7108988"/>
                  <a:pt x="7108989" y="5577537"/>
                  <a:pt x="7108989" y="3688396"/>
                </a:cubicBezTo>
                <a:cubicBezTo>
                  <a:pt x="7108989" y="1799256"/>
                  <a:pt x="5577535" y="267805"/>
                  <a:pt x="3688396" y="267805"/>
                </a:cubicBezTo>
                <a:close/>
                <a:moveTo>
                  <a:pt x="3695699" y="0"/>
                </a:moveTo>
                <a:cubicBezTo>
                  <a:pt x="5736779" y="0"/>
                  <a:pt x="7391399" y="1654621"/>
                  <a:pt x="7391399" y="3695700"/>
                </a:cubicBezTo>
                <a:cubicBezTo>
                  <a:pt x="7391399" y="5736779"/>
                  <a:pt x="5736779" y="7391400"/>
                  <a:pt x="3695699" y="7391400"/>
                </a:cubicBezTo>
                <a:cubicBezTo>
                  <a:pt x="1654621" y="7391400"/>
                  <a:pt x="0" y="5736779"/>
                  <a:pt x="0" y="3695700"/>
                </a:cubicBezTo>
                <a:cubicBezTo>
                  <a:pt x="0" y="1654621"/>
                  <a:pt x="1654621" y="0"/>
                  <a:pt x="3695699" y="0"/>
                </a:cubicBezTo>
                <a:close/>
              </a:path>
            </a:pathLst>
          </a:custGeom>
        </p:spPr>
        <p:txBody>
          <a:bodyPr wrap="square">
            <a:noAutofit/>
          </a:bodyPr>
          <a:lstStyle/>
          <a:p>
            <a:endParaRPr lang="en-US"/>
          </a:p>
        </p:txBody>
      </p:sp>
      <p:sp>
        <p:nvSpPr>
          <p:cNvPr id="6" name="Picture Placeholder 5"/>
          <p:cNvSpPr>
            <a:spLocks noGrp="1"/>
          </p:cNvSpPr>
          <p:nvPr>
            <p:ph type="pic" sz="quarter" idx="11"/>
          </p:nvPr>
        </p:nvSpPr>
        <p:spPr>
          <a:xfrm>
            <a:off x="9494837" y="3429001"/>
            <a:ext cx="5715000" cy="5715001"/>
          </a:xfrm>
          <a:custGeom>
            <a:avLst/>
            <a:gdLst>
              <a:gd name="connsiteX0" fmla="*/ 3707263 w 7391399"/>
              <a:gd name="connsiteY0" fmla="*/ 535609 h 7391400"/>
              <a:gd name="connsiteX1" fmla="*/ 6878919 w 7391399"/>
              <a:gd name="connsiteY1" fmla="*/ 3707264 h 7391400"/>
              <a:gd name="connsiteX2" fmla="*/ 3707263 w 7391399"/>
              <a:gd name="connsiteY2" fmla="*/ 6878920 h 7391400"/>
              <a:gd name="connsiteX3" fmla="*/ 535609 w 7391399"/>
              <a:gd name="connsiteY3" fmla="*/ 3707264 h 7391400"/>
              <a:gd name="connsiteX4" fmla="*/ 3707263 w 7391399"/>
              <a:gd name="connsiteY4" fmla="*/ 535609 h 7391400"/>
              <a:gd name="connsiteX5" fmla="*/ 3688396 w 7391399"/>
              <a:gd name="connsiteY5" fmla="*/ 267805 h 7391400"/>
              <a:gd name="connsiteX6" fmla="*/ 267804 w 7391399"/>
              <a:gd name="connsiteY6" fmla="*/ 3688396 h 7391400"/>
              <a:gd name="connsiteX7" fmla="*/ 3688396 w 7391399"/>
              <a:gd name="connsiteY7" fmla="*/ 7108988 h 7391400"/>
              <a:gd name="connsiteX8" fmla="*/ 7108989 w 7391399"/>
              <a:gd name="connsiteY8" fmla="*/ 3688396 h 7391400"/>
              <a:gd name="connsiteX9" fmla="*/ 3688396 w 7391399"/>
              <a:gd name="connsiteY9" fmla="*/ 267805 h 7391400"/>
              <a:gd name="connsiteX10" fmla="*/ 3695699 w 7391399"/>
              <a:gd name="connsiteY10" fmla="*/ 0 h 7391400"/>
              <a:gd name="connsiteX11" fmla="*/ 7391399 w 7391399"/>
              <a:gd name="connsiteY11" fmla="*/ 3695700 h 7391400"/>
              <a:gd name="connsiteX12" fmla="*/ 3695699 w 7391399"/>
              <a:gd name="connsiteY12" fmla="*/ 7391400 h 7391400"/>
              <a:gd name="connsiteX13" fmla="*/ 0 w 7391399"/>
              <a:gd name="connsiteY13" fmla="*/ 3695700 h 7391400"/>
              <a:gd name="connsiteX14" fmla="*/ 3695699 w 7391399"/>
              <a:gd name="connsiteY14" fmla="*/ 0 h 739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91399" h="7391400">
                <a:moveTo>
                  <a:pt x="3707263" y="535609"/>
                </a:moveTo>
                <a:cubicBezTo>
                  <a:pt x="5458920" y="535609"/>
                  <a:pt x="6878919" y="1955607"/>
                  <a:pt x="6878919" y="3707264"/>
                </a:cubicBezTo>
                <a:cubicBezTo>
                  <a:pt x="6878919" y="5458921"/>
                  <a:pt x="5458920" y="6878920"/>
                  <a:pt x="3707263" y="6878920"/>
                </a:cubicBezTo>
                <a:cubicBezTo>
                  <a:pt x="1955606" y="6878920"/>
                  <a:pt x="535609" y="5458921"/>
                  <a:pt x="535609" y="3707264"/>
                </a:cubicBezTo>
                <a:cubicBezTo>
                  <a:pt x="535609" y="1955607"/>
                  <a:pt x="1955606" y="535609"/>
                  <a:pt x="3707263" y="535609"/>
                </a:cubicBezTo>
                <a:close/>
                <a:moveTo>
                  <a:pt x="3688396" y="267805"/>
                </a:moveTo>
                <a:cubicBezTo>
                  <a:pt x="1799257" y="267805"/>
                  <a:pt x="267804" y="1799256"/>
                  <a:pt x="267804" y="3688396"/>
                </a:cubicBezTo>
                <a:cubicBezTo>
                  <a:pt x="267804" y="5577537"/>
                  <a:pt x="1799257" y="7108988"/>
                  <a:pt x="3688396" y="7108988"/>
                </a:cubicBezTo>
                <a:cubicBezTo>
                  <a:pt x="5577535" y="7108988"/>
                  <a:pt x="7108989" y="5577537"/>
                  <a:pt x="7108989" y="3688396"/>
                </a:cubicBezTo>
                <a:cubicBezTo>
                  <a:pt x="7108989" y="1799256"/>
                  <a:pt x="5577535" y="267805"/>
                  <a:pt x="3688396" y="267805"/>
                </a:cubicBezTo>
                <a:close/>
                <a:moveTo>
                  <a:pt x="3695699" y="0"/>
                </a:moveTo>
                <a:cubicBezTo>
                  <a:pt x="5736779" y="0"/>
                  <a:pt x="7391399" y="1654621"/>
                  <a:pt x="7391399" y="3695700"/>
                </a:cubicBezTo>
                <a:cubicBezTo>
                  <a:pt x="7391399" y="5736779"/>
                  <a:pt x="5736779" y="7391400"/>
                  <a:pt x="3695699" y="7391400"/>
                </a:cubicBezTo>
                <a:cubicBezTo>
                  <a:pt x="1654621" y="7391400"/>
                  <a:pt x="0" y="5736779"/>
                  <a:pt x="0" y="3695700"/>
                </a:cubicBezTo>
                <a:cubicBezTo>
                  <a:pt x="0" y="1654621"/>
                  <a:pt x="1654621" y="0"/>
                  <a:pt x="3695699" y="0"/>
                </a:cubicBezTo>
                <a:close/>
              </a:path>
            </a:pathLst>
          </a:custGeom>
        </p:spPr>
        <p:txBody>
          <a:bodyPr wrap="square">
            <a:noAutofit/>
          </a:bodyPr>
          <a:lstStyle/>
          <a:p>
            <a:endParaRPr lang="en-US"/>
          </a:p>
        </p:txBody>
      </p:sp>
      <p:sp>
        <p:nvSpPr>
          <p:cNvPr id="7" name="Picture Placeholder 6"/>
          <p:cNvSpPr>
            <a:spLocks noGrp="1"/>
          </p:cNvSpPr>
          <p:nvPr>
            <p:ph type="pic" sz="quarter" idx="12"/>
          </p:nvPr>
        </p:nvSpPr>
        <p:spPr>
          <a:xfrm>
            <a:off x="16124237" y="3429000"/>
            <a:ext cx="5715000" cy="5715001"/>
          </a:xfrm>
          <a:custGeom>
            <a:avLst/>
            <a:gdLst>
              <a:gd name="connsiteX0" fmla="*/ 3707263 w 7391399"/>
              <a:gd name="connsiteY0" fmla="*/ 535609 h 7391400"/>
              <a:gd name="connsiteX1" fmla="*/ 6878919 w 7391399"/>
              <a:gd name="connsiteY1" fmla="*/ 3707264 h 7391400"/>
              <a:gd name="connsiteX2" fmla="*/ 3707263 w 7391399"/>
              <a:gd name="connsiteY2" fmla="*/ 6878920 h 7391400"/>
              <a:gd name="connsiteX3" fmla="*/ 535609 w 7391399"/>
              <a:gd name="connsiteY3" fmla="*/ 3707264 h 7391400"/>
              <a:gd name="connsiteX4" fmla="*/ 3707263 w 7391399"/>
              <a:gd name="connsiteY4" fmla="*/ 535609 h 7391400"/>
              <a:gd name="connsiteX5" fmla="*/ 3688396 w 7391399"/>
              <a:gd name="connsiteY5" fmla="*/ 267805 h 7391400"/>
              <a:gd name="connsiteX6" fmla="*/ 267804 w 7391399"/>
              <a:gd name="connsiteY6" fmla="*/ 3688396 h 7391400"/>
              <a:gd name="connsiteX7" fmla="*/ 3688396 w 7391399"/>
              <a:gd name="connsiteY7" fmla="*/ 7108988 h 7391400"/>
              <a:gd name="connsiteX8" fmla="*/ 7108989 w 7391399"/>
              <a:gd name="connsiteY8" fmla="*/ 3688396 h 7391400"/>
              <a:gd name="connsiteX9" fmla="*/ 3688396 w 7391399"/>
              <a:gd name="connsiteY9" fmla="*/ 267805 h 7391400"/>
              <a:gd name="connsiteX10" fmla="*/ 3695699 w 7391399"/>
              <a:gd name="connsiteY10" fmla="*/ 0 h 7391400"/>
              <a:gd name="connsiteX11" fmla="*/ 7391399 w 7391399"/>
              <a:gd name="connsiteY11" fmla="*/ 3695700 h 7391400"/>
              <a:gd name="connsiteX12" fmla="*/ 3695699 w 7391399"/>
              <a:gd name="connsiteY12" fmla="*/ 7391400 h 7391400"/>
              <a:gd name="connsiteX13" fmla="*/ 0 w 7391399"/>
              <a:gd name="connsiteY13" fmla="*/ 3695700 h 7391400"/>
              <a:gd name="connsiteX14" fmla="*/ 3695699 w 7391399"/>
              <a:gd name="connsiteY14" fmla="*/ 0 h 739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91399" h="7391400">
                <a:moveTo>
                  <a:pt x="3707263" y="535609"/>
                </a:moveTo>
                <a:cubicBezTo>
                  <a:pt x="5458920" y="535609"/>
                  <a:pt x="6878919" y="1955607"/>
                  <a:pt x="6878919" y="3707264"/>
                </a:cubicBezTo>
                <a:cubicBezTo>
                  <a:pt x="6878919" y="5458921"/>
                  <a:pt x="5458920" y="6878920"/>
                  <a:pt x="3707263" y="6878920"/>
                </a:cubicBezTo>
                <a:cubicBezTo>
                  <a:pt x="1955606" y="6878920"/>
                  <a:pt x="535609" y="5458921"/>
                  <a:pt x="535609" y="3707264"/>
                </a:cubicBezTo>
                <a:cubicBezTo>
                  <a:pt x="535609" y="1955607"/>
                  <a:pt x="1955606" y="535609"/>
                  <a:pt x="3707263" y="535609"/>
                </a:cubicBezTo>
                <a:close/>
                <a:moveTo>
                  <a:pt x="3688396" y="267805"/>
                </a:moveTo>
                <a:cubicBezTo>
                  <a:pt x="1799257" y="267805"/>
                  <a:pt x="267804" y="1799256"/>
                  <a:pt x="267804" y="3688396"/>
                </a:cubicBezTo>
                <a:cubicBezTo>
                  <a:pt x="267804" y="5577537"/>
                  <a:pt x="1799257" y="7108988"/>
                  <a:pt x="3688396" y="7108988"/>
                </a:cubicBezTo>
                <a:cubicBezTo>
                  <a:pt x="5577535" y="7108988"/>
                  <a:pt x="7108989" y="5577537"/>
                  <a:pt x="7108989" y="3688396"/>
                </a:cubicBezTo>
                <a:cubicBezTo>
                  <a:pt x="7108989" y="1799256"/>
                  <a:pt x="5577535" y="267805"/>
                  <a:pt x="3688396" y="267805"/>
                </a:cubicBezTo>
                <a:close/>
                <a:moveTo>
                  <a:pt x="3695699" y="0"/>
                </a:moveTo>
                <a:cubicBezTo>
                  <a:pt x="5736779" y="0"/>
                  <a:pt x="7391399" y="1654621"/>
                  <a:pt x="7391399" y="3695700"/>
                </a:cubicBezTo>
                <a:cubicBezTo>
                  <a:pt x="7391399" y="5736779"/>
                  <a:pt x="5736779" y="7391400"/>
                  <a:pt x="3695699" y="7391400"/>
                </a:cubicBezTo>
                <a:cubicBezTo>
                  <a:pt x="1654621" y="7391400"/>
                  <a:pt x="0" y="5736779"/>
                  <a:pt x="0" y="3695700"/>
                </a:cubicBezTo>
                <a:cubicBezTo>
                  <a:pt x="0" y="1654621"/>
                  <a:pt x="1654621" y="0"/>
                  <a:pt x="369569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3697319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2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3627437" y="2971798"/>
            <a:ext cx="7543800" cy="7543802"/>
          </a:xfrm>
          <a:custGeom>
            <a:avLst/>
            <a:gdLst>
              <a:gd name="connsiteX0" fmla="*/ 3707263 w 7391399"/>
              <a:gd name="connsiteY0" fmla="*/ 535609 h 7391400"/>
              <a:gd name="connsiteX1" fmla="*/ 6878919 w 7391399"/>
              <a:gd name="connsiteY1" fmla="*/ 3707264 h 7391400"/>
              <a:gd name="connsiteX2" fmla="*/ 3707263 w 7391399"/>
              <a:gd name="connsiteY2" fmla="*/ 6878920 h 7391400"/>
              <a:gd name="connsiteX3" fmla="*/ 535609 w 7391399"/>
              <a:gd name="connsiteY3" fmla="*/ 3707264 h 7391400"/>
              <a:gd name="connsiteX4" fmla="*/ 3707263 w 7391399"/>
              <a:gd name="connsiteY4" fmla="*/ 535609 h 7391400"/>
              <a:gd name="connsiteX5" fmla="*/ 3688396 w 7391399"/>
              <a:gd name="connsiteY5" fmla="*/ 267805 h 7391400"/>
              <a:gd name="connsiteX6" fmla="*/ 267804 w 7391399"/>
              <a:gd name="connsiteY6" fmla="*/ 3688396 h 7391400"/>
              <a:gd name="connsiteX7" fmla="*/ 3688396 w 7391399"/>
              <a:gd name="connsiteY7" fmla="*/ 7108988 h 7391400"/>
              <a:gd name="connsiteX8" fmla="*/ 7108989 w 7391399"/>
              <a:gd name="connsiteY8" fmla="*/ 3688396 h 7391400"/>
              <a:gd name="connsiteX9" fmla="*/ 3688396 w 7391399"/>
              <a:gd name="connsiteY9" fmla="*/ 267805 h 7391400"/>
              <a:gd name="connsiteX10" fmla="*/ 3695699 w 7391399"/>
              <a:gd name="connsiteY10" fmla="*/ 0 h 7391400"/>
              <a:gd name="connsiteX11" fmla="*/ 7391399 w 7391399"/>
              <a:gd name="connsiteY11" fmla="*/ 3695700 h 7391400"/>
              <a:gd name="connsiteX12" fmla="*/ 3695699 w 7391399"/>
              <a:gd name="connsiteY12" fmla="*/ 7391400 h 7391400"/>
              <a:gd name="connsiteX13" fmla="*/ 0 w 7391399"/>
              <a:gd name="connsiteY13" fmla="*/ 3695700 h 7391400"/>
              <a:gd name="connsiteX14" fmla="*/ 3695699 w 7391399"/>
              <a:gd name="connsiteY14" fmla="*/ 0 h 739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91399" h="7391400">
                <a:moveTo>
                  <a:pt x="3707263" y="535609"/>
                </a:moveTo>
                <a:cubicBezTo>
                  <a:pt x="5458920" y="535609"/>
                  <a:pt x="6878919" y="1955607"/>
                  <a:pt x="6878919" y="3707264"/>
                </a:cubicBezTo>
                <a:cubicBezTo>
                  <a:pt x="6878919" y="5458921"/>
                  <a:pt x="5458920" y="6878920"/>
                  <a:pt x="3707263" y="6878920"/>
                </a:cubicBezTo>
                <a:cubicBezTo>
                  <a:pt x="1955606" y="6878920"/>
                  <a:pt x="535609" y="5458921"/>
                  <a:pt x="535609" y="3707264"/>
                </a:cubicBezTo>
                <a:cubicBezTo>
                  <a:pt x="535609" y="1955607"/>
                  <a:pt x="1955606" y="535609"/>
                  <a:pt x="3707263" y="535609"/>
                </a:cubicBezTo>
                <a:close/>
                <a:moveTo>
                  <a:pt x="3688396" y="267805"/>
                </a:moveTo>
                <a:cubicBezTo>
                  <a:pt x="1799257" y="267805"/>
                  <a:pt x="267804" y="1799256"/>
                  <a:pt x="267804" y="3688396"/>
                </a:cubicBezTo>
                <a:cubicBezTo>
                  <a:pt x="267804" y="5577537"/>
                  <a:pt x="1799257" y="7108988"/>
                  <a:pt x="3688396" y="7108988"/>
                </a:cubicBezTo>
                <a:cubicBezTo>
                  <a:pt x="5577535" y="7108988"/>
                  <a:pt x="7108989" y="5577537"/>
                  <a:pt x="7108989" y="3688396"/>
                </a:cubicBezTo>
                <a:cubicBezTo>
                  <a:pt x="7108989" y="1799256"/>
                  <a:pt x="5577535" y="267805"/>
                  <a:pt x="3688396" y="267805"/>
                </a:cubicBezTo>
                <a:close/>
                <a:moveTo>
                  <a:pt x="3695699" y="0"/>
                </a:moveTo>
                <a:cubicBezTo>
                  <a:pt x="5736779" y="0"/>
                  <a:pt x="7391399" y="1654621"/>
                  <a:pt x="7391399" y="3695700"/>
                </a:cubicBezTo>
                <a:cubicBezTo>
                  <a:pt x="7391399" y="5736779"/>
                  <a:pt x="5736779" y="7391400"/>
                  <a:pt x="3695699" y="7391400"/>
                </a:cubicBezTo>
                <a:cubicBezTo>
                  <a:pt x="1654621" y="7391400"/>
                  <a:pt x="0" y="5736779"/>
                  <a:pt x="0" y="3695700"/>
                </a:cubicBezTo>
                <a:cubicBezTo>
                  <a:pt x="0" y="1654621"/>
                  <a:pt x="1654621" y="0"/>
                  <a:pt x="3695699" y="0"/>
                </a:cubicBezTo>
                <a:close/>
              </a:path>
            </a:pathLst>
          </a:custGeom>
        </p:spPr>
        <p:txBody>
          <a:bodyPr wrap="square">
            <a:noAutofit/>
          </a:bodyPr>
          <a:lstStyle/>
          <a:p>
            <a:endParaRPr lang="en-US"/>
          </a:p>
        </p:txBody>
      </p:sp>
      <p:sp>
        <p:nvSpPr>
          <p:cNvPr id="5" name="Picture Placeholder 4"/>
          <p:cNvSpPr>
            <a:spLocks noGrp="1"/>
          </p:cNvSpPr>
          <p:nvPr>
            <p:ph type="pic" sz="quarter" idx="11"/>
          </p:nvPr>
        </p:nvSpPr>
        <p:spPr>
          <a:xfrm>
            <a:off x="13076237" y="2950027"/>
            <a:ext cx="7543800" cy="7543802"/>
          </a:xfrm>
          <a:custGeom>
            <a:avLst/>
            <a:gdLst>
              <a:gd name="connsiteX0" fmla="*/ 3707263 w 7391399"/>
              <a:gd name="connsiteY0" fmla="*/ 535609 h 7391400"/>
              <a:gd name="connsiteX1" fmla="*/ 6878919 w 7391399"/>
              <a:gd name="connsiteY1" fmla="*/ 3707264 h 7391400"/>
              <a:gd name="connsiteX2" fmla="*/ 3707263 w 7391399"/>
              <a:gd name="connsiteY2" fmla="*/ 6878920 h 7391400"/>
              <a:gd name="connsiteX3" fmla="*/ 535609 w 7391399"/>
              <a:gd name="connsiteY3" fmla="*/ 3707264 h 7391400"/>
              <a:gd name="connsiteX4" fmla="*/ 3707263 w 7391399"/>
              <a:gd name="connsiteY4" fmla="*/ 535609 h 7391400"/>
              <a:gd name="connsiteX5" fmla="*/ 3688396 w 7391399"/>
              <a:gd name="connsiteY5" fmla="*/ 267805 h 7391400"/>
              <a:gd name="connsiteX6" fmla="*/ 267804 w 7391399"/>
              <a:gd name="connsiteY6" fmla="*/ 3688396 h 7391400"/>
              <a:gd name="connsiteX7" fmla="*/ 3688396 w 7391399"/>
              <a:gd name="connsiteY7" fmla="*/ 7108988 h 7391400"/>
              <a:gd name="connsiteX8" fmla="*/ 7108989 w 7391399"/>
              <a:gd name="connsiteY8" fmla="*/ 3688396 h 7391400"/>
              <a:gd name="connsiteX9" fmla="*/ 3688396 w 7391399"/>
              <a:gd name="connsiteY9" fmla="*/ 267805 h 7391400"/>
              <a:gd name="connsiteX10" fmla="*/ 3695699 w 7391399"/>
              <a:gd name="connsiteY10" fmla="*/ 0 h 7391400"/>
              <a:gd name="connsiteX11" fmla="*/ 7391399 w 7391399"/>
              <a:gd name="connsiteY11" fmla="*/ 3695700 h 7391400"/>
              <a:gd name="connsiteX12" fmla="*/ 3695699 w 7391399"/>
              <a:gd name="connsiteY12" fmla="*/ 7391400 h 7391400"/>
              <a:gd name="connsiteX13" fmla="*/ 0 w 7391399"/>
              <a:gd name="connsiteY13" fmla="*/ 3695700 h 7391400"/>
              <a:gd name="connsiteX14" fmla="*/ 3695699 w 7391399"/>
              <a:gd name="connsiteY14" fmla="*/ 0 h 739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91399" h="7391400">
                <a:moveTo>
                  <a:pt x="3707263" y="535609"/>
                </a:moveTo>
                <a:cubicBezTo>
                  <a:pt x="5458920" y="535609"/>
                  <a:pt x="6878919" y="1955607"/>
                  <a:pt x="6878919" y="3707264"/>
                </a:cubicBezTo>
                <a:cubicBezTo>
                  <a:pt x="6878919" y="5458921"/>
                  <a:pt x="5458920" y="6878920"/>
                  <a:pt x="3707263" y="6878920"/>
                </a:cubicBezTo>
                <a:cubicBezTo>
                  <a:pt x="1955606" y="6878920"/>
                  <a:pt x="535609" y="5458921"/>
                  <a:pt x="535609" y="3707264"/>
                </a:cubicBezTo>
                <a:cubicBezTo>
                  <a:pt x="535609" y="1955607"/>
                  <a:pt x="1955606" y="535609"/>
                  <a:pt x="3707263" y="535609"/>
                </a:cubicBezTo>
                <a:close/>
                <a:moveTo>
                  <a:pt x="3688396" y="267805"/>
                </a:moveTo>
                <a:cubicBezTo>
                  <a:pt x="1799257" y="267805"/>
                  <a:pt x="267804" y="1799256"/>
                  <a:pt x="267804" y="3688396"/>
                </a:cubicBezTo>
                <a:cubicBezTo>
                  <a:pt x="267804" y="5577537"/>
                  <a:pt x="1799257" y="7108988"/>
                  <a:pt x="3688396" y="7108988"/>
                </a:cubicBezTo>
                <a:cubicBezTo>
                  <a:pt x="5577535" y="7108988"/>
                  <a:pt x="7108989" y="5577537"/>
                  <a:pt x="7108989" y="3688396"/>
                </a:cubicBezTo>
                <a:cubicBezTo>
                  <a:pt x="7108989" y="1799256"/>
                  <a:pt x="5577535" y="267805"/>
                  <a:pt x="3688396" y="267805"/>
                </a:cubicBezTo>
                <a:close/>
                <a:moveTo>
                  <a:pt x="3695699" y="0"/>
                </a:moveTo>
                <a:cubicBezTo>
                  <a:pt x="5736779" y="0"/>
                  <a:pt x="7391399" y="1654621"/>
                  <a:pt x="7391399" y="3695700"/>
                </a:cubicBezTo>
                <a:cubicBezTo>
                  <a:pt x="7391399" y="5736779"/>
                  <a:pt x="5736779" y="7391400"/>
                  <a:pt x="3695699" y="7391400"/>
                </a:cubicBezTo>
                <a:cubicBezTo>
                  <a:pt x="1654621" y="7391400"/>
                  <a:pt x="0" y="5736779"/>
                  <a:pt x="0" y="3695700"/>
                </a:cubicBezTo>
                <a:cubicBezTo>
                  <a:pt x="0" y="1654621"/>
                  <a:pt x="1654621" y="0"/>
                  <a:pt x="369569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07951978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1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092921"/>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4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291269"/>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19_ส่วนหัวของส่วน">
    <p:spTree>
      <p:nvGrpSpPr>
        <p:cNvPr id="1" name=""/>
        <p:cNvGrpSpPr/>
        <p:nvPr/>
      </p:nvGrpSpPr>
      <p:grpSpPr>
        <a:xfrm>
          <a:off x="0" y="0"/>
          <a:ext cx="0" cy="0"/>
          <a:chOff x="0" y="0"/>
          <a:chExt cx="0" cy="0"/>
        </a:xfrm>
      </p:grpSpPr>
      <p:sp>
        <p:nvSpPr>
          <p:cNvPr id="2" name="Picture Placeholder 4"/>
          <p:cNvSpPr>
            <a:spLocks noGrp="1"/>
          </p:cNvSpPr>
          <p:nvPr>
            <p:ph type="pic" sz="quarter" idx="29"/>
          </p:nvPr>
        </p:nvSpPr>
        <p:spPr>
          <a:xfrm>
            <a:off x="1709014" y="3232003"/>
            <a:ext cx="10841702" cy="6224434"/>
          </a:xfrm>
          <a:prstGeom prst="rect">
            <a:avLst/>
          </a:prstGeom>
        </p:spPr>
      </p:sp>
    </p:spTree>
    <p:extLst>
      <p:ext uri="{BB962C8B-B14F-4D97-AF65-F5344CB8AC3E}">
        <p14:creationId xmlns:p14="http://schemas.microsoft.com/office/powerpoint/2010/main" val="1841855677"/>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20_ส่วนหัวของส่วน">
    <p:spTree>
      <p:nvGrpSpPr>
        <p:cNvPr id="1" name=""/>
        <p:cNvGrpSpPr/>
        <p:nvPr/>
      </p:nvGrpSpPr>
      <p:grpSpPr>
        <a:xfrm>
          <a:off x="0" y="0"/>
          <a:ext cx="0" cy="0"/>
          <a:chOff x="0" y="0"/>
          <a:chExt cx="0" cy="0"/>
        </a:xfrm>
      </p:grpSpPr>
      <p:sp>
        <p:nvSpPr>
          <p:cNvPr id="2" name="Picture Placeholder 1"/>
          <p:cNvSpPr>
            <a:spLocks noGrp="1"/>
          </p:cNvSpPr>
          <p:nvPr>
            <p:ph type="pic" sz="quarter" idx="29"/>
          </p:nvPr>
        </p:nvSpPr>
        <p:spPr>
          <a:xfrm>
            <a:off x="1570037" y="3785133"/>
            <a:ext cx="10130409" cy="5816067"/>
          </a:xfrm>
          <a:prstGeom prst="rect">
            <a:avLst/>
          </a:prstGeom>
        </p:spPr>
      </p:sp>
      <p:sp>
        <p:nvSpPr>
          <p:cNvPr id="3" name="Picture Placeholder 1"/>
          <p:cNvSpPr>
            <a:spLocks noGrp="1"/>
          </p:cNvSpPr>
          <p:nvPr>
            <p:ph type="pic" sz="quarter" idx="30"/>
          </p:nvPr>
        </p:nvSpPr>
        <p:spPr>
          <a:xfrm>
            <a:off x="12861060" y="3817790"/>
            <a:ext cx="10130409" cy="5816067"/>
          </a:xfrm>
          <a:prstGeom prst="rect">
            <a:avLst/>
          </a:prstGeom>
        </p:spPr>
      </p:sp>
    </p:spTree>
    <p:extLst>
      <p:ext uri="{BB962C8B-B14F-4D97-AF65-F5344CB8AC3E}">
        <p14:creationId xmlns:p14="http://schemas.microsoft.com/office/powerpoint/2010/main" val="10449213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2_ส่วนหัวของส่วน">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3303982" y="2"/>
            <a:ext cx="11018838" cy="13715998"/>
          </a:xfrm>
          <a:custGeom>
            <a:avLst/>
            <a:gdLst>
              <a:gd name="connsiteX0" fmla="*/ 5207008 w 11018838"/>
              <a:gd name="connsiteY0" fmla="*/ 11414520 h 13715998"/>
              <a:gd name="connsiteX1" fmla="*/ 11008067 w 11018838"/>
              <a:gd name="connsiteY1" fmla="*/ 13715998 h 13715998"/>
              <a:gd name="connsiteX2" fmla="*/ 4293934 w 11018838"/>
              <a:gd name="connsiteY2" fmla="*/ 13715998 h 13715998"/>
              <a:gd name="connsiteX3" fmla="*/ 515910 w 11018838"/>
              <a:gd name="connsiteY3" fmla="*/ 9553401 h 13715998"/>
              <a:gd name="connsiteX4" fmla="*/ 4790081 w 11018838"/>
              <a:gd name="connsiteY4" fmla="*/ 11249112 h 13715998"/>
              <a:gd name="connsiteX5" fmla="*/ 3811384 w 11018838"/>
              <a:gd name="connsiteY5" fmla="*/ 13715998 h 13715998"/>
              <a:gd name="connsiteX6" fmla="*/ 0 w 11018838"/>
              <a:gd name="connsiteY6" fmla="*/ 13715998 h 13715998"/>
              <a:gd name="connsiteX7" fmla="*/ 0 w 11018838"/>
              <a:gd name="connsiteY7" fmla="*/ 10853793 h 13715998"/>
              <a:gd name="connsiteX8" fmla="*/ 0 w 11018838"/>
              <a:gd name="connsiteY8" fmla="*/ 9348721 h 13715998"/>
              <a:gd name="connsiteX9" fmla="*/ 98982 w 11018838"/>
              <a:gd name="connsiteY9" fmla="*/ 9387991 h 13715998"/>
              <a:gd name="connsiteX10" fmla="*/ 0 w 11018838"/>
              <a:gd name="connsiteY10" fmla="*/ 9637483 h 13715998"/>
              <a:gd name="connsiteX11" fmla="*/ 6747339 w 11018838"/>
              <a:gd name="connsiteY11" fmla="*/ 7531994 h 13715998"/>
              <a:gd name="connsiteX12" fmla="*/ 11018836 w 11018838"/>
              <a:gd name="connsiteY12" fmla="*/ 9226644 h 13715998"/>
              <a:gd name="connsiteX13" fmla="*/ 11018837 w 11018838"/>
              <a:gd name="connsiteY13" fmla="*/ 13237722 h 13715998"/>
              <a:gd name="connsiteX14" fmla="*/ 5372417 w 11018838"/>
              <a:gd name="connsiteY14" fmla="*/ 10997593 h 13715998"/>
              <a:gd name="connsiteX15" fmla="*/ 2056240 w 11018838"/>
              <a:gd name="connsiteY15" fmla="*/ 5670876 h 13715998"/>
              <a:gd name="connsiteX16" fmla="*/ 6330413 w 11018838"/>
              <a:gd name="connsiteY16" fmla="*/ 7366585 h 13715998"/>
              <a:gd name="connsiteX17" fmla="*/ 4955491 w 11018838"/>
              <a:gd name="connsiteY17" fmla="*/ 10832185 h 13715998"/>
              <a:gd name="connsiteX18" fmla="*/ 681318 w 11018838"/>
              <a:gd name="connsiteY18" fmla="*/ 9136475 h 13715998"/>
              <a:gd name="connsiteX19" fmla="*/ 1 w 11018838"/>
              <a:gd name="connsiteY19" fmla="*/ 4855094 h 13715998"/>
              <a:gd name="connsiteX20" fmla="*/ 1639314 w 11018838"/>
              <a:gd name="connsiteY20" fmla="*/ 5505466 h 13715998"/>
              <a:gd name="connsiteX21" fmla="*/ 264392 w 11018838"/>
              <a:gd name="connsiteY21" fmla="*/ 8971063 h 13715998"/>
              <a:gd name="connsiteX22" fmla="*/ 2 w 11018838"/>
              <a:gd name="connsiteY22" fmla="*/ 8866171 h 13715998"/>
              <a:gd name="connsiteX23" fmla="*/ 8314202 w 11018838"/>
              <a:gd name="connsiteY23" fmla="*/ 3582593 h 13715998"/>
              <a:gd name="connsiteX24" fmla="*/ 11018837 w 11018838"/>
              <a:gd name="connsiteY24" fmla="*/ 4655614 h 13715998"/>
              <a:gd name="connsiteX25" fmla="*/ 11018837 w 11018838"/>
              <a:gd name="connsiteY25" fmla="*/ 8744091 h 13715998"/>
              <a:gd name="connsiteX26" fmla="*/ 6912749 w 11018838"/>
              <a:gd name="connsiteY26" fmla="*/ 7115064 h 13715998"/>
              <a:gd name="connsiteX27" fmla="*/ 3623104 w 11018838"/>
              <a:gd name="connsiteY27" fmla="*/ 1721472 h 13715998"/>
              <a:gd name="connsiteX28" fmla="*/ 7897275 w 11018838"/>
              <a:gd name="connsiteY28" fmla="*/ 3417184 h 13715998"/>
              <a:gd name="connsiteX29" fmla="*/ 6495822 w 11018838"/>
              <a:gd name="connsiteY29" fmla="*/ 6949655 h 13715998"/>
              <a:gd name="connsiteX30" fmla="*/ 2221651 w 11018838"/>
              <a:gd name="connsiteY30" fmla="*/ 5253948 h 13715998"/>
              <a:gd name="connsiteX31" fmla="*/ 2 w 11018838"/>
              <a:gd name="connsiteY31" fmla="*/ 284066 h 13715998"/>
              <a:gd name="connsiteX32" fmla="*/ 3206178 w 11018838"/>
              <a:gd name="connsiteY32" fmla="*/ 1556064 h 13715998"/>
              <a:gd name="connsiteX33" fmla="*/ 1804725 w 11018838"/>
              <a:gd name="connsiteY33" fmla="*/ 5088537 h 13715998"/>
              <a:gd name="connsiteX34" fmla="*/ 2 w 11018838"/>
              <a:gd name="connsiteY34" fmla="*/ 4372544 h 13715998"/>
              <a:gd name="connsiteX35" fmla="*/ 3823522 w 11018838"/>
              <a:gd name="connsiteY35" fmla="*/ 1 h 13715998"/>
              <a:gd name="connsiteX36" fmla="*/ 3371587 w 11018838"/>
              <a:gd name="connsiteY36" fmla="*/ 1139139 h 13715998"/>
              <a:gd name="connsiteX37" fmla="*/ 500300 w 11018838"/>
              <a:gd name="connsiteY37" fmla="*/ 2 h 13715998"/>
              <a:gd name="connsiteX38" fmla="*/ 11018837 w 11018838"/>
              <a:gd name="connsiteY38" fmla="*/ 0 h 13715998"/>
              <a:gd name="connsiteX39" fmla="*/ 11018838 w 11018838"/>
              <a:gd name="connsiteY39" fmla="*/ 4173065 h 13715998"/>
              <a:gd name="connsiteX40" fmla="*/ 8479612 w 11018838"/>
              <a:gd name="connsiteY40" fmla="*/ 3165668 h 13715998"/>
              <a:gd name="connsiteX41" fmla="*/ 9735539 w 11018838"/>
              <a:gd name="connsiteY41" fmla="*/ 1 h 13715998"/>
              <a:gd name="connsiteX42" fmla="*/ 4306070 w 11018838"/>
              <a:gd name="connsiteY42" fmla="*/ 0 h 13715998"/>
              <a:gd name="connsiteX43" fmla="*/ 9252989 w 11018838"/>
              <a:gd name="connsiteY43" fmla="*/ 1 h 13715998"/>
              <a:gd name="connsiteX44" fmla="*/ 8062684 w 11018838"/>
              <a:gd name="connsiteY44" fmla="*/ 3000259 h 13715998"/>
              <a:gd name="connsiteX45" fmla="*/ 3788513 w 11018838"/>
              <a:gd name="connsiteY45" fmla="*/ 1304547 h 1371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018838" h="13715998">
                <a:moveTo>
                  <a:pt x="5207008" y="11414520"/>
                </a:moveTo>
                <a:lnTo>
                  <a:pt x="11008067" y="13715998"/>
                </a:lnTo>
                <a:lnTo>
                  <a:pt x="4293934" y="13715998"/>
                </a:lnTo>
                <a:close/>
                <a:moveTo>
                  <a:pt x="515910" y="9553401"/>
                </a:moveTo>
                <a:lnTo>
                  <a:pt x="4790081" y="11249112"/>
                </a:lnTo>
                <a:lnTo>
                  <a:pt x="3811384" y="13715998"/>
                </a:lnTo>
                <a:lnTo>
                  <a:pt x="0" y="13715998"/>
                </a:lnTo>
                <a:lnTo>
                  <a:pt x="0" y="10853793"/>
                </a:lnTo>
                <a:close/>
                <a:moveTo>
                  <a:pt x="0" y="9348721"/>
                </a:moveTo>
                <a:lnTo>
                  <a:pt x="98982" y="9387991"/>
                </a:lnTo>
                <a:lnTo>
                  <a:pt x="0" y="9637483"/>
                </a:lnTo>
                <a:close/>
                <a:moveTo>
                  <a:pt x="6747339" y="7531994"/>
                </a:moveTo>
                <a:lnTo>
                  <a:pt x="11018836" y="9226644"/>
                </a:lnTo>
                <a:lnTo>
                  <a:pt x="11018837" y="13237722"/>
                </a:lnTo>
                <a:lnTo>
                  <a:pt x="5372417" y="10997593"/>
                </a:lnTo>
                <a:close/>
                <a:moveTo>
                  <a:pt x="2056240" y="5670876"/>
                </a:moveTo>
                <a:lnTo>
                  <a:pt x="6330413" y="7366585"/>
                </a:lnTo>
                <a:lnTo>
                  <a:pt x="4955491" y="10832185"/>
                </a:lnTo>
                <a:lnTo>
                  <a:pt x="681318" y="9136475"/>
                </a:lnTo>
                <a:close/>
                <a:moveTo>
                  <a:pt x="1" y="4855094"/>
                </a:moveTo>
                <a:lnTo>
                  <a:pt x="1639314" y="5505466"/>
                </a:lnTo>
                <a:lnTo>
                  <a:pt x="264392" y="8971063"/>
                </a:lnTo>
                <a:lnTo>
                  <a:pt x="2" y="8866171"/>
                </a:lnTo>
                <a:close/>
                <a:moveTo>
                  <a:pt x="8314202" y="3582593"/>
                </a:moveTo>
                <a:lnTo>
                  <a:pt x="11018837" y="4655614"/>
                </a:lnTo>
                <a:lnTo>
                  <a:pt x="11018837" y="8744091"/>
                </a:lnTo>
                <a:lnTo>
                  <a:pt x="6912749" y="7115064"/>
                </a:lnTo>
                <a:close/>
                <a:moveTo>
                  <a:pt x="3623104" y="1721472"/>
                </a:moveTo>
                <a:lnTo>
                  <a:pt x="7897275" y="3417184"/>
                </a:lnTo>
                <a:lnTo>
                  <a:pt x="6495822" y="6949655"/>
                </a:lnTo>
                <a:lnTo>
                  <a:pt x="2221651" y="5253948"/>
                </a:lnTo>
                <a:close/>
                <a:moveTo>
                  <a:pt x="2" y="284066"/>
                </a:moveTo>
                <a:lnTo>
                  <a:pt x="3206178" y="1556064"/>
                </a:lnTo>
                <a:lnTo>
                  <a:pt x="1804725" y="5088537"/>
                </a:lnTo>
                <a:lnTo>
                  <a:pt x="2" y="4372544"/>
                </a:lnTo>
                <a:close/>
                <a:moveTo>
                  <a:pt x="3823522" y="1"/>
                </a:moveTo>
                <a:lnTo>
                  <a:pt x="3371587" y="1139139"/>
                </a:lnTo>
                <a:lnTo>
                  <a:pt x="500300" y="2"/>
                </a:lnTo>
                <a:close/>
                <a:moveTo>
                  <a:pt x="11018837" y="0"/>
                </a:moveTo>
                <a:lnTo>
                  <a:pt x="11018838" y="4173065"/>
                </a:lnTo>
                <a:lnTo>
                  <a:pt x="8479612" y="3165668"/>
                </a:lnTo>
                <a:lnTo>
                  <a:pt x="9735539" y="1"/>
                </a:lnTo>
                <a:close/>
                <a:moveTo>
                  <a:pt x="4306070" y="0"/>
                </a:moveTo>
                <a:lnTo>
                  <a:pt x="9252989" y="1"/>
                </a:lnTo>
                <a:lnTo>
                  <a:pt x="8062684" y="3000259"/>
                </a:lnTo>
                <a:lnTo>
                  <a:pt x="3788513" y="1304547"/>
                </a:lnTo>
                <a:close/>
              </a:path>
            </a:pathLst>
          </a:custGeom>
        </p:spPr>
        <p:txBody>
          <a:bodyPr wrap="square">
            <a:noAutofit/>
          </a:bodyPr>
          <a:lstStyle/>
          <a:p>
            <a:endParaRPr lang="en-US"/>
          </a:p>
        </p:txBody>
      </p:sp>
    </p:spTree>
    <p:extLst>
      <p:ext uri="{BB962C8B-B14F-4D97-AF65-F5344CB8AC3E}">
        <p14:creationId xmlns:p14="http://schemas.microsoft.com/office/powerpoint/2010/main" val="578032803"/>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21_ส่วนหัวของส่วน">
    <p:spTree>
      <p:nvGrpSpPr>
        <p:cNvPr id="1" name=""/>
        <p:cNvGrpSpPr/>
        <p:nvPr/>
      </p:nvGrpSpPr>
      <p:grpSpPr>
        <a:xfrm>
          <a:off x="0" y="0"/>
          <a:ext cx="0" cy="0"/>
          <a:chOff x="0" y="0"/>
          <a:chExt cx="0" cy="0"/>
        </a:xfrm>
      </p:grpSpPr>
      <p:sp>
        <p:nvSpPr>
          <p:cNvPr id="2" name="Picture Placeholder 1"/>
          <p:cNvSpPr>
            <a:spLocks noGrp="1"/>
          </p:cNvSpPr>
          <p:nvPr>
            <p:ph type="pic" sz="quarter" idx="29"/>
          </p:nvPr>
        </p:nvSpPr>
        <p:spPr>
          <a:xfrm>
            <a:off x="1570037" y="3785133"/>
            <a:ext cx="10130409" cy="5816067"/>
          </a:xfrm>
          <a:prstGeom prst="rect">
            <a:avLst/>
          </a:prstGeom>
        </p:spPr>
      </p:sp>
      <p:sp>
        <p:nvSpPr>
          <p:cNvPr id="4" name="Picture Placeholder 4"/>
          <p:cNvSpPr>
            <a:spLocks noGrp="1"/>
          </p:cNvSpPr>
          <p:nvPr>
            <p:ph type="pic" sz="quarter" idx="4294967295"/>
          </p:nvPr>
        </p:nvSpPr>
        <p:spPr>
          <a:xfrm>
            <a:off x="12652048" y="6172200"/>
            <a:ext cx="8311854" cy="5288594"/>
          </a:xfrm>
          <a:prstGeom prst="rect">
            <a:avLst/>
          </a:prstGeom>
        </p:spPr>
      </p:sp>
    </p:spTree>
    <p:extLst>
      <p:ext uri="{BB962C8B-B14F-4D97-AF65-F5344CB8AC3E}">
        <p14:creationId xmlns:p14="http://schemas.microsoft.com/office/powerpoint/2010/main" val="31351175"/>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22_ส่วนหัวของส่วน">
    <p:spTree>
      <p:nvGrpSpPr>
        <p:cNvPr id="1" name=""/>
        <p:cNvGrpSpPr/>
        <p:nvPr/>
      </p:nvGrpSpPr>
      <p:grpSpPr>
        <a:xfrm>
          <a:off x="0" y="0"/>
          <a:ext cx="0" cy="0"/>
          <a:chOff x="0" y="0"/>
          <a:chExt cx="0" cy="0"/>
        </a:xfrm>
      </p:grpSpPr>
      <p:sp>
        <p:nvSpPr>
          <p:cNvPr id="4" name="Picture Placeholder 4"/>
          <p:cNvSpPr>
            <a:spLocks noGrp="1"/>
          </p:cNvSpPr>
          <p:nvPr>
            <p:ph type="pic" sz="quarter" idx="4294967295"/>
          </p:nvPr>
        </p:nvSpPr>
        <p:spPr>
          <a:xfrm>
            <a:off x="4084638" y="3733800"/>
            <a:ext cx="10717742" cy="6819392"/>
          </a:xfrm>
          <a:prstGeom prst="rect">
            <a:avLst/>
          </a:prstGeom>
        </p:spPr>
      </p:sp>
    </p:spTree>
    <p:extLst>
      <p:ext uri="{BB962C8B-B14F-4D97-AF65-F5344CB8AC3E}">
        <p14:creationId xmlns:p14="http://schemas.microsoft.com/office/powerpoint/2010/main" val="1699406538"/>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17_ส่วนหัวของส่วน">
    <p:spTree>
      <p:nvGrpSpPr>
        <p:cNvPr id="1" name=""/>
        <p:cNvGrpSpPr/>
        <p:nvPr/>
      </p:nvGrpSpPr>
      <p:grpSpPr>
        <a:xfrm>
          <a:off x="0" y="0"/>
          <a:ext cx="0" cy="0"/>
          <a:chOff x="0" y="0"/>
          <a:chExt cx="0" cy="0"/>
        </a:xfrm>
      </p:grpSpPr>
      <p:sp>
        <p:nvSpPr>
          <p:cNvPr id="3" name="Picture Placeholder 28"/>
          <p:cNvSpPr>
            <a:spLocks noGrp="1"/>
          </p:cNvSpPr>
          <p:nvPr>
            <p:ph type="pic" sz="quarter" idx="30"/>
          </p:nvPr>
        </p:nvSpPr>
        <p:spPr>
          <a:xfrm>
            <a:off x="14729049" y="1797474"/>
            <a:ext cx="7338788" cy="10274303"/>
          </a:xfrm>
          <a:prstGeom prst="rect">
            <a:avLst/>
          </a:prstGeom>
        </p:spPr>
      </p:sp>
    </p:spTree>
    <p:extLst>
      <p:ext uri="{BB962C8B-B14F-4D97-AF65-F5344CB8AC3E}">
        <p14:creationId xmlns:p14="http://schemas.microsoft.com/office/powerpoint/2010/main" val="1864982189"/>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97_ส่วนหัวของส่วน">
    <p:spTree>
      <p:nvGrpSpPr>
        <p:cNvPr id="1" name=""/>
        <p:cNvGrpSpPr/>
        <p:nvPr/>
      </p:nvGrpSpPr>
      <p:grpSpPr>
        <a:xfrm>
          <a:off x="0" y="0"/>
          <a:ext cx="0" cy="0"/>
          <a:chOff x="0" y="0"/>
          <a:chExt cx="0" cy="0"/>
        </a:xfrm>
      </p:grpSpPr>
      <p:sp>
        <p:nvSpPr>
          <p:cNvPr id="8" name="Freeform 7"/>
          <p:cNvSpPr>
            <a:spLocks/>
          </p:cNvSpPr>
          <p:nvPr userDrawn="1"/>
        </p:nvSpPr>
        <p:spPr bwMode="auto">
          <a:xfrm rot="4669891">
            <a:off x="2226650" y="29375784"/>
            <a:ext cx="80972" cy="21099"/>
          </a:xfrm>
          <a:custGeom>
            <a:avLst/>
            <a:gdLst>
              <a:gd name="connsiteX0" fmla="*/ 0 w 80972"/>
              <a:gd name="connsiteY0" fmla="*/ 13115 h 21099"/>
              <a:gd name="connsiteX1" fmla="*/ 61862 w 80972"/>
              <a:gd name="connsiteY1" fmla="*/ 0 h 21099"/>
              <a:gd name="connsiteX2" fmla="*/ 80972 w 80972"/>
              <a:gd name="connsiteY2" fmla="*/ 21099 h 21099"/>
              <a:gd name="connsiteX3" fmla="*/ 0 w 80972"/>
              <a:gd name="connsiteY3" fmla="*/ 13115 h 21099"/>
            </a:gdLst>
            <a:ahLst/>
            <a:cxnLst>
              <a:cxn ang="0">
                <a:pos x="connsiteX0" y="connsiteY0"/>
              </a:cxn>
              <a:cxn ang="0">
                <a:pos x="connsiteX1" y="connsiteY1"/>
              </a:cxn>
              <a:cxn ang="0">
                <a:pos x="connsiteX2" y="connsiteY2"/>
              </a:cxn>
              <a:cxn ang="0">
                <a:pos x="connsiteX3" y="connsiteY3"/>
              </a:cxn>
            </a:cxnLst>
            <a:rect l="l" t="t" r="r" b="b"/>
            <a:pathLst>
              <a:path w="80972" h="21099">
                <a:moveTo>
                  <a:pt x="0" y="13115"/>
                </a:moveTo>
                <a:lnTo>
                  <a:pt x="61862" y="0"/>
                </a:lnTo>
                <a:lnTo>
                  <a:pt x="80972" y="21099"/>
                </a:lnTo>
                <a:lnTo>
                  <a:pt x="0" y="13115"/>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3" name="Picture Placeholder 12"/>
          <p:cNvSpPr>
            <a:spLocks noGrp="1"/>
          </p:cNvSpPr>
          <p:nvPr>
            <p:ph type="pic" sz="quarter" idx="10"/>
          </p:nvPr>
        </p:nvSpPr>
        <p:spPr>
          <a:xfrm>
            <a:off x="655637" y="457201"/>
            <a:ext cx="23164799" cy="12633841"/>
          </a:xfrm>
          <a:custGeom>
            <a:avLst/>
            <a:gdLst>
              <a:gd name="connsiteX0" fmla="*/ 0 w 23164799"/>
              <a:gd name="connsiteY0" fmla="*/ 0 h 12633841"/>
              <a:gd name="connsiteX1" fmla="*/ 23164799 w 23164799"/>
              <a:gd name="connsiteY1" fmla="*/ 0 h 12633841"/>
              <a:gd name="connsiteX2" fmla="*/ 23164799 w 23164799"/>
              <a:gd name="connsiteY2" fmla="*/ 12633841 h 12633841"/>
              <a:gd name="connsiteX3" fmla="*/ 0 w 23164799"/>
              <a:gd name="connsiteY3" fmla="*/ 12633841 h 12633841"/>
            </a:gdLst>
            <a:ahLst/>
            <a:cxnLst>
              <a:cxn ang="0">
                <a:pos x="connsiteX0" y="connsiteY0"/>
              </a:cxn>
              <a:cxn ang="0">
                <a:pos x="connsiteX1" y="connsiteY1"/>
              </a:cxn>
              <a:cxn ang="0">
                <a:pos x="connsiteX2" y="connsiteY2"/>
              </a:cxn>
              <a:cxn ang="0">
                <a:pos x="connsiteX3" y="connsiteY3"/>
              </a:cxn>
            </a:cxnLst>
            <a:rect l="l" t="t" r="r" b="b"/>
            <a:pathLst>
              <a:path w="23164799" h="12633841">
                <a:moveTo>
                  <a:pt x="0" y="0"/>
                </a:moveTo>
                <a:lnTo>
                  <a:pt x="23164799" y="0"/>
                </a:lnTo>
                <a:lnTo>
                  <a:pt x="23164799" y="12633841"/>
                </a:lnTo>
                <a:lnTo>
                  <a:pt x="0" y="12633841"/>
                </a:lnTo>
                <a:close/>
              </a:path>
            </a:pathLst>
          </a:custGeom>
        </p:spPr>
        <p:txBody>
          <a:bodyPr wrap="square">
            <a:noAutofit/>
          </a:bodyPr>
          <a:lstStyle/>
          <a:p>
            <a:endParaRPr lang="en-US"/>
          </a:p>
        </p:txBody>
      </p:sp>
    </p:spTree>
    <p:extLst>
      <p:ext uri="{BB962C8B-B14F-4D97-AF65-F5344CB8AC3E}">
        <p14:creationId xmlns:p14="http://schemas.microsoft.com/office/powerpoint/2010/main" val="14698757"/>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85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6459199" y="5923141"/>
            <a:ext cx="7894638" cy="7101300"/>
          </a:xfrm>
          <a:custGeom>
            <a:avLst/>
            <a:gdLst>
              <a:gd name="connsiteX0" fmla="*/ 10888832 w 10931064"/>
              <a:gd name="connsiteY0" fmla="*/ 0 h 9832593"/>
              <a:gd name="connsiteX1" fmla="*/ 10931064 w 10931064"/>
              <a:gd name="connsiteY1" fmla="*/ 108709 h 9832593"/>
              <a:gd name="connsiteX2" fmla="*/ 10931064 w 10931064"/>
              <a:gd name="connsiteY2" fmla="*/ 7072641 h 9832593"/>
              <a:gd name="connsiteX3" fmla="*/ 4493356 w 10931064"/>
              <a:gd name="connsiteY3" fmla="*/ 9607865 h 9832593"/>
              <a:gd name="connsiteX4" fmla="*/ 3363838 w 10931064"/>
              <a:gd name="connsiteY4" fmla="*/ 9831968 h 9832593"/>
              <a:gd name="connsiteX5" fmla="*/ 224729 w 10931064"/>
              <a:gd name="connsiteY5" fmla="*/ 7727894 h 9832593"/>
              <a:gd name="connsiteX6" fmla="*/ 2104700 w 10931064"/>
              <a:gd name="connsiteY6" fmla="*/ 3459266 h 983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31064" h="9832593">
                <a:moveTo>
                  <a:pt x="10888832" y="0"/>
                </a:moveTo>
                <a:lnTo>
                  <a:pt x="10931064" y="108709"/>
                </a:lnTo>
                <a:lnTo>
                  <a:pt x="10931064" y="7072641"/>
                </a:lnTo>
                <a:lnTo>
                  <a:pt x="4493356" y="9607865"/>
                </a:lnTo>
                <a:cubicBezTo>
                  <a:pt x="4121944" y="9752155"/>
                  <a:pt x="3740326" y="9824605"/>
                  <a:pt x="3363838" y="9831968"/>
                </a:cubicBezTo>
                <a:cubicBezTo>
                  <a:pt x="2019236" y="9858264"/>
                  <a:pt x="740049" y="9054370"/>
                  <a:pt x="224729" y="7727894"/>
                </a:cubicBezTo>
                <a:cubicBezTo>
                  <a:pt x="-434881" y="6030005"/>
                  <a:pt x="406811" y="4118876"/>
                  <a:pt x="2104700" y="3459266"/>
                </a:cubicBezTo>
                <a:close/>
              </a:path>
            </a:pathLst>
          </a:custGeom>
        </p:spPr>
        <p:txBody>
          <a:bodyPr wrap="square">
            <a:noAutofit/>
          </a:bodyPr>
          <a:lstStyle/>
          <a:p>
            <a:endParaRPr lang="en-US"/>
          </a:p>
        </p:txBody>
      </p:sp>
      <p:sp>
        <p:nvSpPr>
          <p:cNvPr id="3" name="Picture Placeholder 2"/>
          <p:cNvSpPr>
            <a:spLocks noGrp="1"/>
          </p:cNvSpPr>
          <p:nvPr>
            <p:ph type="pic" sz="quarter" idx="11"/>
          </p:nvPr>
        </p:nvSpPr>
        <p:spPr>
          <a:xfrm>
            <a:off x="16429037" y="76200"/>
            <a:ext cx="7894638" cy="7101300"/>
          </a:xfrm>
          <a:custGeom>
            <a:avLst/>
            <a:gdLst>
              <a:gd name="connsiteX0" fmla="*/ 10888832 w 10931064"/>
              <a:gd name="connsiteY0" fmla="*/ 0 h 9832593"/>
              <a:gd name="connsiteX1" fmla="*/ 10931064 w 10931064"/>
              <a:gd name="connsiteY1" fmla="*/ 108709 h 9832593"/>
              <a:gd name="connsiteX2" fmla="*/ 10931064 w 10931064"/>
              <a:gd name="connsiteY2" fmla="*/ 7072641 h 9832593"/>
              <a:gd name="connsiteX3" fmla="*/ 4493356 w 10931064"/>
              <a:gd name="connsiteY3" fmla="*/ 9607865 h 9832593"/>
              <a:gd name="connsiteX4" fmla="*/ 3363838 w 10931064"/>
              <a:gd name="connsiteY4" fmla="*/ 9831968 h 9832593"/>
              <a:gd name="connsiteX5" fmla="*/ 224729 w 10931064"/>
              <a:gd name="connsiteY5" fmla="*/ 7727894 h 9832593"/>
              <a:gd name="connsiteX6" fmla="*/ 2104700 w 10931064"/>
              <a:gd name="connsiteY6" fmla="*/ 3459266 h 983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31064" h="9832593">
                <a:moveTo>
                  <a:pt x="10888832" y="0"/>
                </a:moveTo>
                <a:lnTo>
                  <a:pt x="10931064" y="108709"/>
                </a:lnTo>
                <a:lnTo>
                  <a:pt x="10931064" y="7072641"/>
                </a:lnTo>
                <a:lnTo>
                  <a:pt x="4493356" y="9607865"/>
                </a:lnTo>
                <a:cubicBezTo>
                  <a:pt x="4121944" y="9752155"/>
                  <a:pt x="3740326" y="9824605"/>
                  <a:pt x="3363838" y="9831968"/>
                </a:cubicBezTo>
                <a:cubicBezTo>
                  <a:pt x="2019236" y="9858264"/>
                  <a:pt x="740049" y="9054370"/>
                  <a:pt x="224729" y="7727894"/>
                </a:cubicBezTo>
                <a:cubicBezTo>
                  <a:pt x="-434881" y="6030005"/>
                  <a:pt x="406811" y="4118876"/>
                  <a:pt x="2104700" y="3459266"/>
                </a:cubicBezTo>
                <a:close/>
              </a:path>
            </a:pathLst>
          </a:custGeom>
        </p:spPr>
        <p:txBody>
          <a:bodyPr wrap="square">
            <a:noAutofit/>
          </a:bodyPr>
          <a:lstStyle/>
          <a:p>
            <a:endParaRPr lang="en-US"/>
          </a:p>
        </p:txBody>
      </p:sp>
    </p:spTree>
    <p:extLst>
      <p:ext uri="{BB962C8B-B14F-4D97-AF65-F5344CB8AC3E}">
        <p14:creationId xmlns:p14="http://schemas.microsoft.com/office/powerpoint/2010/main" val="1382063967"/>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93_ส่วนหัวของส่วน">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0" y="457200"/>
            <a:ext cx="8111664" cy="7296517"/>
          </a:xfrm>
          <a:custGeom>
            <a:avLst/>
            <a:gdLst>
              <a:gd name="connsiteX0" fmla="*/ 7567227 w 10931064"/>
              <a:gd name="connsiteY0" fmla="*/ 626 h 9832594"/>
              <a:gd name="connsiteX1" fmla="*/ 10706336 w 10931064"/>
              <a:gd name="connsiteY1" fmla="*/ 2104700 h 9832594"/>
              <a:gd name="connsiteX2" fmla="*/ 8826365 w 10931064"/>
              <a:gd name="connsiteY2" fmla="*/ 6373328 h 9832594"/>
              <a:gd name="connsiteX3" fmla="*/ 42232 w 10931064"/>
              <a:gd name="connsiteY3" fmla="*/ 9832594 h 9832594"/>
              <a:gd name="connsiteX4" fmla="*/ 0 w 10931064"/>
              <a:gd name="connsiteY4" fmla="*/ 9723885 h 9832594"/>
              <a:gd name="connsiteX5" fmla="*/ 0 w 10931064"/>
              <a:gd name="connsiteY5" fmla="*/ 2759953 h 9832594"/>
              <a:gd name="connsiteX6" fmla="*/ 6437708 w 10931064"/>
              <a:gd name="connsiteY6" fmla="*/ 224729 h 9832594"/>
              <a:gd name="connsiteX7" fmla="*/ 7567227 w 10931064"/>
              <a:gd name="connsiteY7" fmla="*/ 626 h 983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31064" h="9832594">
                <a:moveTo>
                  <a:pt x="7567227" y="626"/>
                </a:moveTo>
                <a:cubicBezTo>
                  <a:pt x="8911829" y="-25670"/>
                  <a:pt x="10191016" y="778224"/>
                  <a:pt x="10706336" y="2104700"/>
                </a:cubicBezTo>
                <a:cubicBezTo>
                  <a:pt x="11365946" y="3802589"/>
                  <a:pt x="10524254" y="5713718"/>
                  <a:pt x="8826365" y="6373328"/>
                </a:cubicBezTo>
                <a:lnTo>
                  <a:pt x="42232" y="9832594"/>
                </a:lnTo>
                <a:lnTo>
                  <a:pt x="0" y="9723885"/>
                </a:lnTo>
                <a:lnTo>
                  <a:pt x="0" y="2759953"/>
                </a:lnTo>
                <a:lnTo>
                  <a:pt x="6437708" y="224729"/>
                </a:lnTo>
                <a:cubicBezTo>
                  <a:pt x="6809121" y="80439"/>
                  <a:pt x="7190739" y="7989"/>
                  <a:pt x="7567227" y="626"/>
                </a:cubicBezTo>
                <a:close/>
              </a:path>
            </a:pathLst>
          </a:custGeom>
        </p:spPr>
        <p:txBody>
          <a:bodyPr wrap="square">
            <a:noAutofit/>
          </a:bodyPr>
          <a:lstStyle/>
          <a:p>
            <a:endParaRPr lang="en-US" dirty="0"/>
          </a:p>
        </p:txBody>
      </p:sp>
      <p:sp>
        <p:nvSpPr>
          <p:cNvPr id="4" name="Picture Placeholder 18"/>
          <p:cNvSpPr>
            <a:spLocks noGrp="1"/>
          </p:cNvSpPr>
          <p:nvPr>
            <p:ph type="pic" sz="quarter" idx="11"/>
          </p:nvPr>
        </p:nvSpPr>
        <p:spPr>
          <a:xfrm>
            <a:off x="-19277" y="6172201"/>
            <a:ext cx="8111664" cy="7296517"/>
          </a:xfrm>
          <a:custGeom>
            <a:avLst/>
            <a:gdLst>
              <a:gd name="connsiteX0" fmla="*/ 7567227 w 10931064"/>
              <a:gd name="connsiteY0" fmla="*/ 626 h 9832594"/>
              <a:gd name="connsiteX1" fmla="*/ 10706336 w 10931064"/>
              <a:gd name="connsiteY1" fmla="*/ 2104700 h 9832594"/>
              <a:gd name="connsiteX2" fmla="*/ 8826365 w 10931064"/>
              <a:gd name="connsiteY2" fmla="*/ 6373328 h 9832594"/>
              <a:gd name="connsiteX3" fmla="*/ 42232 w 10931064"/>
              <a:gd name="connsiteY3" fmla="*/ 9832594 h 9832594"/>
              <a:gd name="connsiteX4" fmla="*/ 0 w 10931064"/>
              <a:gd name="connsiteY4" fmla="*/ 9723885 h 9832594"/>
              <a:gd name="connsiteX5" fmla="*/ 0 w 10931064"/>
              <a:gd name="connsiteY5" fmla="*/ 2759953 h 9832594"/>
              <a:gd name="connsiteX6" fmla="*/ 6437708 w 10931064"/>
              <a:gd name="connsiteY6" fmla="*/ 224729 h 9832594"/>
              <a:gd name="connsiteX7" fmla="*/ 7567227 w 10931064"/>
              <a:gd name="connsiteY7" fmla="*/ 626 h 983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31064" h="9832594">
                <a:moveTo>
                  <a:pt x="7567227" y="626"/>
                </a:moveTo>
                <a:cubicBezTo>
                  <a:pt x="8911829" y="-25670"/>
                  <a:pt x="10191016" y="778224"/>
                  <a:pt x="10706336" y="2104700"/>
                </a:cubicBezTo>
                <a:cubicBezTo>
                  <a:pt x="11365946" y="3802589"/>
                  <a:pt x="10524254" y="5713718"/>
                  <a:pt x="8826365" y="6373328"/>
                </a:cubicBezTo>
                <a:lnTo>
                  <a:pt x="42232" y="9832594"/>
                </a:lnTo>
                <a:lnTo>
                  <a:pt x="0" y="9723885"/>
                </a:lnTo>
                <a:lnTo>
                  <a:pt x="0" y="2759953"/>
                </a:lnTo>
                <a:lnTo>
                  <a:pt x="6437708" y="224729"/>
                </a:lnTo>
                <a:cubicBezTo>
                  <a:pt x="6809121" y="80439"/>
                  <a:pt x="7190739" y="7989"/>
                  <a:pt x="7567227" y="626"/>
                </a:cubicBezTo>
                <a:close/>
              </a:path>
            </a:pathLst>
          </a:custGeom>
        </p:spPr>
        <p:txBody>
          <a:bodyPr wrap="square">
            <a:noAutofit/>
          </a:bodyPr>
          <a:lstStyle/>
          <a:p>
            <a:endParaRPr lang="en-US" dirty="0"/>
          </a:p>
        </p:txBody>
      </p:sp>
    </p:spTree>
    <p:extLst>
      <p:ext uri="{BB962C8B-B14F-4D97-AF65-F5344CB8AC3E}">
        <p14:creationId xmlns:p14="http://schemas.microsoft.com/office/powerpoint/2010/main" val="22561042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88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950882911"/>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77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356946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8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0" y="1"/>
            <a:ext cx="12168235" cy="137160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847500348"/>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64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3976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9_ส่วนหัวของส่วน">
    <p:spTree>
      <p:nvGrpSpPr>
        <p:cNvPr id="1" name=""/>
        <p:cNvGrpSpPr/>
        <p:nvPr/>
      </p:nvGrpSpPr>
      <p:grpSpPr>
        <a:xfrm>
          <a:off x="0" y="0"/>
          <a:ext cx="0" cy="0"/>
          <a:chOff x="0" y="0"/>
          <a:chExt cx="0" cy="0"/>
        </a:xfrm>
      </p:grpSpPr>
      <p:sp>
        <p:nvSpPr>
          <p:cNvPr id="46" name="Picture Placeholder 45"/>
          <p:cNvSpPr>
            <a:spLocks noGrp="1"/>
          </p:cNvSpPr>
          <p:nvPr>
            <p:ph type="pic" sz="quarter" idx="10"/>
          </p:nvPr>
        </p:nvSpPr>
        <p:spPr>
          <a:xfrm>
            <a:off x="731837" y="838204"/>
            <a:ext cx="9030690" cy="12344396"/>
          </a:xfrm>
          <a:custGeom>
            <a:avLst/>
            <a:gdLst>
              <a:gd name="connsiteX0" fmla="*/ 5431046 w 10034100"/>
              <a:gd name="connsiteY0" fmla="*/ 12246267 h 13715996"/>
              <a:gd name="connsiteX1" fmla="*/ 7893156 w 10034100"/>
              <a:gd name="connsiteY1" fmla="*/ 13006019 h 13715996"/>
              <a:gd name="connsiteX2" fmla="*/ 7712930 w 10034100"/>
              <a:gd name="connsiteY2" fmla="*/ 13715996 h 13715996"/>
              <a:gd name="connsiteX3" fmla="*/ 4977520 w 10034100"/>
              <a:gd name="connsiteY3" fmla="*/ 13715996 h 13715996"/>
              <a:gd name="connsiteX4" fmla="*/ 1662538 w 10034100"/>
              <a:gd name="connsiteY4" fmla="*/ 11083390 h 13715996"/>
              <a:gd name="connsiteX5" fmla="*/ 5088787 w 10034100"/>
              <a:gd name="connsiteY5" fmla="*/ 12140654 h 13715996"/>
              <a:gd name="connsiteX6" fmla="*/ 4602672 w 10034100"/>
              <a:gd name="connsiteY6" fmla="*/ 13715996 h 13715996"/>
              <a:gd name="connsiteX7" fmla="*/ 850174 w 10034100"/>
              <a:gd name="connsiteY7" fmla="*/ 13715996 h 13715996"/>
              <a:gd name="connsiteX8" fmla="*/ 0 w 10034100"/>
              <a:gd name="connsiteY8" fmla="*/ 10570369 h 13715996"/>
              <a:gd name="connsiteX9" fmla="*/ 1237835 w 10034100"/>
              <a:gd name="connsiteY9" fmla="*/ 10952337 h 13715996"/>
              <a:gd name="connsiteX10" fmla="*/ 385033 w 10034100"/>
              <a:gd name="connsiteY10" fmla="*/ 13715996 h 13715996"/>
              <a:gd name="connsiteX11" fmla="*/ 1 w 10034100"/>
              <a:gd name="connsiteY11" fmla="*/ 13715996 h 13715996"/>
              <a:gd name="connsiteX12" fmla="*/ 6414540 w 10034100"/>
              <a:gd name="connsiteY12" fmla="*/ 9059075 h 13715996"/>
              <a:gd name="connsiteX13" fmla="*/ 8714881 w 10034100"/>
              <a:gd name="connsiteY13" fmla="*/ 9768910 h 13715996"/>
              <a:gd name="connsiteX14" fmla="*/ 7981396 w 10034100"/>
              <a:gd name="connsiteY14" fmla="*/ 12658401 h 13715996"/>
              <a:gd name="connsiteX15" fmla="*/ 5536659 w 10034100"/>
              <a:gd name="connsiteY15" fmla="*/ 11904010 h 13715996"/>
              <a:gd name="connsiteX16" fmla="*/ 2646034 w 10034100"/>
              <a:gd name="connsiteY16" fmla="*/ 7896199 h 13715996"/>
              <a:gd name="connsiteX17" fmla="*/ 6072283 w 10034100"/>
              <a:gd name="connsiteY17" fmla="*/ 8953463 h 13715996"/>
              <a:gd name="connsiteX18" fmla="*/ 5194400 w 10034100"/>
              <a:gd name="connsiteY18" fmla="*/ 11798395 h 13715996"/>
              <a:gd name="connsiteX19" fmla="*/ 1768152 w 10034100"/>
              <a:gd name="connsiteY19" fmla="*/ 10741131 h 13715996"/>
              <a:gd name="connsiteX20" fmla="*/ 2 w 10034100"/>
              <a:gd name="connsiteY20" fmla="*/ 7079694 h 13715996"/>
              <a:gd name="connsiteX21" fmla="*/ 2221335 w 10034100"/>
              <a:gd name="connsiteY21" fmla="*/ 7765147 h 13715996"/>
              <a:gd name="connsiteX22" fmla="*/ 1343452 w 10034100"/>
              <a:gd name="connsiteY22" fmla="*/ 10610078 h 13715996"/>
              <a:gd name="connsiteX23" fmla="*/ 3 w 10034100"/>
              <a:gd name="connsiteY23" fmla="*/ 10195521 h 13715996"/>
              <a:gd name="connsiteX24" fmla="*/ 7414977 w 10034100"/>
              <a:gd name="connsiteY24" fmla="*/ 5816990 h 13715996"/>
              <a:gd name="connsiteX25" fmla="*/ 9550764 w 10034100"/>
              <a:gd name="connsiteY25" fmla="*/ 6476045 h 13715996"/>
              <a:gd name="connsiteX26" fmla="*/ 8803125 w 10034100"/>
              <a:gd name="connsiteY26" fmla="*/ 9421291 h 13715996"/>
              <a:gd name="connsiteX27" fmla="*/ 6520155 w 10034100"/>
              <a:gd name="connsiteY27" fmla="*/ 8716816 h 13715996"/>
              <a:gd name="connsiteX28" fmla="*/ 3646473 w 10034100"/>
              <a:gd name="connsiteY28" fmla="*/ 4654114 h 13715996"/>
              <a:gd name="connsiteX29" fmla="*/ 7072719 w 10034100"/>
              <a:gd name="connsiteY29" fmla="*/ 5711377 h 13715996"/>
              <a:gd name="connsiteX30" fmla="*/ 6177897 w 10034100"/>
              <a:gd name="connsiteY30" fmla="*/ 8611202 h 13715996"/>
              <a:gd name="connsiteX31" fmla="*/ 2751650 w 10034100"/>
              <a:gd name="connsiteY31" fmla="*/ 7553942 h 13715996"/>
              <a:gd name="connsiteX32" fmla="*/ 8074656 w 10034100"/>
              <a:gd name="connsiteY32" fmla="*/ 3679186 h 13715996"/>
              <a:gd name="connsiteX33" fmla="*/ 10034100 w 10034100"/>
              <a:gd name="connsiteY33" fmla="*/ 4571997 h 13715996"/>
              <a:gd name="connsiteX34" fmla="*/ 9639006 w 10034100"/>
              <a:gd name="connsiteY34" fmla="*/ 6128427 h 13715996"/>
              <a:gd name="connsiteX35" fmla="*/ 7520592 w 10034100"/>
              <a:gd name="connsiteY35" fmla="*/ 5474731 h 13715996"/>
              <a:gd name="connsiteX36" fmla="*/ 3 w 10034100"/>
              <a:gd name="connsiteY36" fmla="*/ 3528897 h 13715996"/>
              <a:gd name="connsiteX37" fmla="*/ 3221769 w 10034100"/>
              <a:gd name="connsiteY37" fmla="*/ 4523063 h 13715996"/>
              <a:gd name="connsiteX38" fmla="*/ 2326948 w 10034100"/>
              <a:gd name="connsiteY38" fmla="*/ 7422887 h 13715996"/>
              <a:gd name="connsiteX39" fmla="*/ 3 w 10034100"/>
              <a:gd name="connsiteY39" fmla="*/ 6704847 h 13715996"/>
              <a:gd name="connsiteX40" fmla="*/ 4456088 w 10034100"/>
              <a:gd name="connsiteY40" fmla="*/ 2030398 h 13715996"/>
              <a:gd name="connsiteX41" fmla="*/ 7746014 w 10034100"/>
              <a:gd name="connsiteY41" fmla="*/ 3529442 h 13715996"/>
              <a:gd name="connsiteX42" fmla="*/ 7178331 w 10034100"/>
              <a:gd name="connsiteY42" fmla="*/ 5369118 h 13715996"/>
              <a:gd name="connsiteX43" fmla="*/ 3752085 w 10034100"/>
              <a:gd name="connsiteY43" fmla="*/ 4311855 h 13715996"/>
              <a:gd name="connsiteX44" fmla="*/ 3 w 10034100"/>
              <a:gd name="connsiteY44" fmla="*/ 0 h 13715996"/>
              <a:gd name="connsiteX45" fmla="*/ 4048287 w 10034100"/>
              <a:gd name="connsiteY45" fmla="*/ 1844584 h 13715996"/>
              <a:gd name="connsiteX46" fmla="*/ 3327384 w 10034100"/>
              <a:gd name="connsiteY46" fmla="*/ 4180803 h 13715996"/>
              <a:gd name="connsiteX47" fmla="*/ 3 w 10034100"/>
              <a:gd name="connsiteY47" fmla="*/ 3154048 h 13715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034100" h="13715996">
                <a:moveTo>
                  <a:pt x="5431046" y="12246267"/>
                </a:moveTo>
                <a:lnTo>
                  <a:pt x="7893156" y="13006019"/>
                </a:lnTo>
                <a:lnTo>
                  <a:pt x="7712930" y="13715996"/>
                </a:lnTo>
                <a:lnTo>
                  <a:pt x="4977520" y="13715996"/>
                </a:lnTo>
                <a:close/>
                <a:moveTo>
                  <a:pt x="1662538" y="11083390"/>
                </a:moveTo>
                <a:lnTo>
                  <a:pt x="5088787" y="12140654"/>
                </a:lnTo>
                <a:lnTo>
                  <a:pt x="4602672" y="13715996"/>
                </a:lnTo>
                <a:lnTo>
                  <a:pt x="850174" y="13715996"/>
                </a:lnTo>
                <a:close/>
                <a:moveTo>
                  <a:pt x="0" y="10570369"/>
                </a:moveTo>
                <a:lnTo>
                  <a:pt x="1237835" y="10952337"/>
                </a:lnTo>
                <a:lnTo>
                  <a:pt x="385033" y="13715996"/>
                </a:lnTo>
                <a:lnTo>
                  <a:pt x="1" y="13715996"/>
                </a:lnTo>
                <a:close/>
                <a:moveTo>
                  <a:pt x="6414540" y="9059075"/>
                </a:moveTo>
                <a:lnTo>
                  <a:pt x="8714881" y="9768910"/>
                </a:lnTo>
                <a:lnTo>
                  <a:pt x="7981396" y="12658401"/>
                </a:lnTo>
                <a:lnTo>
                  <a:pt x="5536659" y="11904010"/>
                </a:lnTo>
                <a:close/>
                <a:moveTo>
                  <a:pt x="2646034" y="7896199"/>
                </a:moveTo>
                <a:lnTo>
                  <a:pt x="6072283" y="8953463"/>
                </a:lnTo>
                <a:lnTo>
                  <a:pt x="5194400" y="11798395"/>
                </a:lnTo>
                <a:lnTo>
                  <a:pt x="1768152" y="10741131"/>
                </a:lnTo>
                <a:close/>
                <a:moveTo>
                  <a:pt x="2" y="7079694"/>
                </a:moveTo>
                <a:lnTo>
                  <a:pt x="2221335" y="7765147"/>
                </a:lnTo>
                <a:lnTo>
                  <a:pt x="1343452" y="10610078"/>
                </a:lnTo>
                <a:lnTo>
                  <a:pt x="3" y="10195521"/>
                </a:lnTo>
                <a:close/>
                <a:moveTo>
                  <a:pt x="7414977" y="5816990"/>
                </a:moveTo>
                <a:lnTo>
                  <a:pt x="9550764" y="6476045"/>
                </a:lnTo>
                <a:lnTo>
                  <a:pt x="8803125" y="9421291"/>
                </a:lnTo>
                <a:lnTo>
                  <a:pt x="6520155" y="8716816"/>
                </a:lnTo>
                <a:close/>
                <a:moveTo>
                  <a:pt x="3646473" y="4654114"/>
                </a:moveTo>
                <a:lnTo>
                  <a:pt x="7072719" y="5711377"/>
                </a:lnTo>
                <a:lnTo>
                  <a:pt x="6177897" y="8611202"/>
                </a:lnTo>
                <a:lnTo>
                  <a:pt x="2751650" y="7553942"/>
                </a:lnTo>
                <a:close/>
                <a:moveTo>
                  <a:pt x="8074656" y="3679186"/>
                </a:moveTo>
                <a:lnTo>
                  <a:pt x="10034100" y="4571997"/>
                </a:lnTo>
                <a:lnTo>
                  <a:pt x="9639006" y="6128427"/>
                </a:lnTo>
                <a:lnTo>
                  <a:pt x="7520592" y="5474731"/>
                </a:lnTo>
                <a:close/>
                <a:moveTo>
                  <a:pt x="3" y="3528897"/>
                </a:moveTo>
                <a:lnTo>
                  <a:pt x="3221769" y="4523063"/>
                </a:lnTo>
                <a:lnTo>
                  <a:pt x="2326948" y="7422887"/>
                </a:lnTo>
                <a:lnTo>
                  <a:pt x="3" y="6704847"/>
                </a:lnTo>
                <a:close/>
                <a:moveTo>
                  <a:pt x="4456088" y="2030398"/>
                </a:moveTo>
                <a:lnTo>
                  <a:pt x="7746014" y="3529442"/>
                </a:lnTo>
                <a:lnTo>
                  <a:pt x="7178331" y="5369118"/>
                </a:lnTo>
                <a:lnTo>
                  <a:pt x="3752085" y="4311855"/>
                </a:lnTo>
                <a:close/>
                <a:moveTo>
                  <a:pt x="3" y="0"/>
                </a:moveTo>
                <a:lnTo>
                  <a:pt x="4048287" y="1844584"/>
                </a:lnTo>
                <a:lnTo>
                  <a:pt x="3327384" y="4180803"/>
                </a:lnTo>
                <a:lnTo>
                  <a:pt x="3" y="3154048"/>
                </a:lnTo>
                <a:close/>
              </a:path>
            </a:pathLst>
          </a:custGeom>
        </p:spPr>
        <p:txBody>
          <a:bodyPr wrap="square">
            <a:noAutofit/>
          </a:bodyPr>
          <a:lstStyle/>
          <a:p>
            <a:endParaRPr lang="en-US"/>
          </a:p>
        </p:txBody>
      </p:sp>
    </p:spTree>
    <p:extLst>
      <p:ext uri="{BB962C8B-B14F-4D97-AF65-F5344CB8AC3E}">
        <p14:creationId xmlns:p14="http://schemas.microsoft.com/office/powerpoint/2010/main" val="1233585776"/>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90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946829"/>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91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793165"/>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84_ส่วนหัวของส่วน">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1234301"/>
            <a:ext cx="10255555" cy="11948299"/>
          </a:xfrm>
          <a:custGeom>
            <a:avLst/>
            <a:gdLst>
              <a:gd name="connsiteX0" fmla="*/ 5350591 w 10255555"/>
              <a:gd name="connsiteY0" fmla="*/ 76 h 11948299"/>
              <a:gd name="connsiteX1" fmla="*/ 5590747 w 10255555"/>
              <a:gd name="connsiteY1" fmla="*/ 4774 h 11948299"/>
              <a:gd name="connsiteX2" fmla="*/ 9998852 w 10255555"/>
              <a:gd name="connsiteY2" fmla="*/ 3245173 h 11948299"/>
              <a:gd name="connsiteX3" fmla="*/ 6949578 w 10255555"/>
              <a:gd name="connsiteY3" fmla="*/ 9585000 h 11948299"/>
              <a:gd name="connsiteX4" fmla="*/ 603610 w 10255555"/>
              <a:gd name="connsiteY4" fmla="*/ 11743033 h 11948299"/>
              <a:gd name="connsiteX5" fmla="*/ 0 w 10255555"/>
              <a:gd name="connsiteY5" fmla="*/ 11948299 h 11948299"/>
              <a:gd name="connsiteX6" fmla="*/ 0 w 10255555"/>
              <a:gd name="connsiteY6" fmla="*/ 1512515 h 11948299"/>
              <a:gd name="connsiteX7" fmla="*/ 599870 w 10255555"/>
              <a:gd name="connsiteY7" fmla="*/ 1316722 h 11948299"/>
              <a:gd name="connsiteX8" fmla="*/ 3656366 w 10255555"/>
              <a:gd name="connsiteY8" fmla="*/ 319100 h 11948299"/>
              <a:gd name="connsiteX9" fmla="*/ 5350591 w 10255555"/>
              <a:gd name="connsiteY9" fmla="*/ 76 h 11948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55555" h="11948299">
                <a:moveTo>
                  <a:pt x="5350591" y="76"/>
                </a:moveTo>
                <a:cubicBezTo>
                  <a:pt x="5430868" y="-375"/>
                  <a:pt x="5510942" y="1203"/>
                  <a:pt x="5590747" y="4774"/>
                </a:cubicBezTo>
                <a:cubicBezTo>
                  <a:pt x="7506074" y="90501"/>
                  <a:pt x="9267024" y="1324937"/>
                  <a:pt x="9998852" y="3245173"/>
                </a:cubicBezTo>
                <a:cubicBezTo>
                  <a:pt x="10852642" y="5805487"/>
                  <a:pt x="9510961" y="8731563"/>
                  <a:pt x="6949578" y="9585000"/>
                </a:cubicBezTo>
                <a:cubicBezTo>
                  <a:pt x="6949578" y="9585000"/>
                  <a:pt x="6949578" y="9585000"/>
                  <a:pt x="603610" y="11743033"/>
                </a:cubicBezTo>
                <a:lnTo>
                  <a:pt x="0" y="11948299"/>
                </a:lnTo>
                <a:lnTo>
                  <a:pt x="0" y="1512515"/>
                </a:lnTo>
                <a:lnTo>
                  <a:pt x="599870" y="1316722"/>
                </a:lnTo>
                <a:cubicBezTo>
                  <a:pt x="1520208" y="1016326"/>
                  <a:pt x="2535760" y="684857"/>
                  <a:pt x="3656366" y="319100"/>
                </a:cubicBezTo>
                <a:cubicBezTo>
                  <a:pt x="4216672" y="105738"/>
                  <a:pt x="4788645" y="3228"/>
                  <a:pt x="5350591" y="76"/>
                </a:cubicBezTo>
                <a:close/>
              </a:path>
            </a:pathLst>
          </a:custGeom>
        </p:spPr>
        <p:txBody>
          <a:bodyPr wrap="square">
            <a:noAutofit/>
          </a:bodyPr>
          <a:lstStyle/>
          <a:p>
            <a:endParaRPr lang="th-TH"/>
          </a:p>
        </p:txBody>
      </p:sp>
    </p:spTree>
    <p:extLst>
      <p:ext uri="{BB962C8B-B14F-4D97-AF65-F5344CB8AC3E}">
        <p14:creationId xmlns:p14="http://schemas.microsoft.com/office/powerpoint/2010/main" val="836385658"/>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5_ส่วนหัวของส่วน">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1247437" y="533400"/>
            <a:ext cx="13030200" cy="11247210"/>
          </a:xfrm>
          <a:custGeom>
            <a:avLst/>
            <a:gdLst>
              <a:gd name="connsiteX0" fmla="*/ 7620000 w 7620000"/>
              <a:gd name="connsiteY0" fmla="*/ 0 h 6577316"/>
              <a:gd name="connsiteX1" fmla="*/ 7620000 w 7620000"/>
              <a:gd name="connsiteY1" fmla="*/ 4946525 h 6577316"/>
              <a:gd name="connsiteX2" fmla="*/ 7461107 w 7620000"/>
              <a:gd name="connsiteY2" fmla="*/ 5000558 h 6577316"/>
              <a:gd name="connsiteX3" fmla="*/ 3185238 w 7620000"/>
              <a:gd name="connsiteY3" fmla="*/ 6454626 h 6577316"/>
              <a:gd name="connsiteX4" fmla="*/ 152639 w 7620000"/>
              <a:gd name="connsiteY4" fmla="*/ 4997256 h 6577316"/>
              <a:gd name="connsiteX5" fmla="*/ 1552301 w 7620000"/>
              <a:gd name="connsiteY5" fmla="*/ 1965926 h 6577316"/>
              <a:gd name="connsiteX6" fmla="*/ 7267583 w 7620000"/>
              <a:gd name="connsiteY6" fmla="*/ 100491 h 6577316"/>
              <a:gd name="connsiteX7" fmla="*/ 7498340 w 7620000"/>
              <a:gd name="connsiteY7" fmla="*/ 25900 h 6577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20000" h="6577316">
                <a:moveTo>
                  <a:pt x="7620000" y="0"/>
                </a:moveTo>
                <a:lnTo>
                  <a:pt x="7620000" y="4946525"/>
                </a:lnTo>
                <a:lnTo>
                  <a:pt x="7461107" y="5000558"/>
                </a:lnTo>
                <a:cubicBezTo>
                  <a:pt x="6632450" y="5282354"/>
                  <a:pt x="5306600" y="5733228"/>
                  <a:pt x="3185238" y="6454626"/>
                </a:cubicBezTo>
                <a:cubicBezTo>
                  <a:pt x="1960535" y="6862690"/>
                  <a:pt x="560874" y="6221447"/>
                  <a:pt x="152639" y="4997256"/>
                </a:cubicBezTo>
                <a:cubicBezTo>
                  <a:pt x="-313915" y="3773065"/>
                  <a:pt x="327597" y="2432284"/>
                  <a:pt x="1552301" y="1965926"/>
                </a:cubicBezTo>
                <a:cubicBezTo>
                  <a:pt x="1552301" y="1965926"/>
                  <a:pt x="1552301" y="1965926"/>
                  <a:pt x="7267583" y="100491"/>
                </a:cubicBezTo>
                <a:cubicBezTo>
                  <a:pt x="7344127" y="71344"/>
                  <a:pt x="7421127" y="46523"/>
                  <a:pt x="7498340" y="25900"/>
                </a:cubicBezTo>
                <a:close/>
              </a:path>
            </a:pathLst>
          </a:custGeom>
        </p:spPr>
        <p:txBody>
          <a:bodyPr wrap="square">
            <a:noAutofit/>
          </a:bodyPr>
          <a:lstStyle/>
          <a:p>
            <a:endParaRPr lang="th-TH"/>
          </a:p>
        </p:txBody>
      </p:sp>
    </p:spTree>
    <p:extLst>
      <p:ext uri="{BB962C8B-B14F-4D97-AF65-F5344CB8AC3E}">
        <p14:creationId xmlns:p14="http://schemas.microsoft.com/office/powerpoint/2010/main" val="1501070990"/>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70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5936245" y="2057400"/>
            <a:ext cx="13312192" cy="7444294"/>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809081078"/>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6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1" hasCustomPrompt="1"/>
          </p:nvPr>
        </p:nvSpPr>
        <p:spPr>
          <a:xfrm>
            <a:off x="9634216" y="220038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1869326131"/>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8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1" hasCustomPrompt="1"/>
          </p:nvPr>
        </p:nvSpPr>
        <p:spPr>
          <a:xfrm>
            <a:off x="2255837" y="3200400"/>
            <a:ext cx="6430963" cy="6426866"/>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3" name="Picture Placeholder 13"/>
          <p:cNvSpPr>
            <a:spLocks noGrp="1"/>
          </p:cNvSpPr>
          <p:nvPr>
            <p:ph type="pic" sz="quarter" idx="12" hasCustomPrompt="1"/>
          </p:nvPr>
        </p:nvSpPr>
        <p:spPr>
          <a:xfrm>
            <a:off x="8885237" y="3200400"/>
            <a:ext cx="6430963" cy="6426866"/>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4" name="Picture Placeholder 13"/>
          <p:cNvSpPr>
            <a:spLocks noGrp="1"/>
          </p:cNvSpPr>
          <p:nvPr>
            <p:ph type="pic" sz="quarter" idx="13" hasCustomPrompt="1"/>
          </p:nvPr>
        </p:nvSpPr>
        <p:spPr>
          <a:xfrm>
            <a:off x="15560674" y="3200400"/>
            <a:ext cx="6430963" cy="6426866"/>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1774799207"/>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7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335295" y="368913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5986566" y="368913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4"/>
          </p:nvPr>
        </p:nvSpPr>
        <p:spPr>
          <a:xfrm>
            <a:off x="10710966" y="368913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266935091"/>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72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13225566" y="361293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3"/>
          </p:nvPr>
        </p:nvSpPr>
        <p:spPr>
          <a:xfrm>
            <a:off x="17876837" y="3612930"/>
            <a:ext cx="5184671" cy="6978870"/>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99901690"/>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7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2"/>
          </p:nvPr>
        </p:nvSpPr>
        <p:spPr>
          <a:xfrm>
            <a:off x="2408237" y="1219200"/>
            <a:ext cx="8305800" cy="11180092"/>
          </a:xfrm>
          <a:custGeom>
            <a:avLst/>
            <a:gdLst>
              <a:gd name="connsiteX0" fmla="*/ 0 w 4726685"/>
              <a:gd name="connsiteY0" fmla="*/ 0 h 8368109"/>
              <a:gd name="connsiteX1" fmla="*/ 4726685 w 4726685"/>
              <a:gd name="connsiteY1" fmla="*/ 0 h 8368109"/>
              <a:gd name="connsiteX2" fmla="*/ 4726685 w 4726685"/>
              <a:gd name="connsiteY2" fmla="*/ 8368109 h 8368109"/>
              <a:gd name="connsiteX3" fmla="*/ 0 w 4726685"/>
              <a:gd name="connsiteY3" fmla="*/ 8368109 h 8368109"/>
              <a:gd name="connsiteX4" fmla="*/ 0 w 4726685"/>
              <a:gd name="connsiteY4" fmla="*/ 0 h 8368109"/>
              <a:gd name="connsiteX0" fmla="*/ 0 w 6240175"/>
              <a:gd name="connsiteY0" fmla="*/ 31531 h 8399640"/>
              <a:gd name="connsiteX1" fmla="*/ 6240175 w 6240175"/>
              <a:gd name="connsiteY1" fmla="*/ 0 h 8399640"/>
              <a:gd name="connsiteX2" fmla="*/ 4726685 w 6240175"/>
              <a:gd name="connsiteY2" fmla="*/ 8399640 h 8399640"/>
              <a:gd name="connsiteX3" fmla="*/ 0 w 6240175"/>
              <a:gd name="connsiteY3" fmla="*/ 8399640 h 8399640"/>
              <a:gd name="connsiteX4" fmla="*/ 0 w 6240175"/>
              <a:gd name="connsiteY4" fmla="*/ 31531 h 8399640"/>
              <a:gd name="connsiteX0" fmla="*/ 1166648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166648 w 6240175"/>
              <a:gd name="connsiteY4" fmla="*/ 0 h 8399640"/>
              <a:gd name="connsiteX0" fmla="*/ 1292772 w 6240175"/>
              <a:gd name="connsiteY0" fmla="*/ 0 h 8399640"/>
              <a:gd name="connsiteX1" fmla="*/ 6240175 w 6240175"/>
              <a:gd name="connsiteY1" fmla="*/ 0 h 8399640"/>
              <a:gd name="connsiteX2" fmla="*/ 4726685 w 6240175"/>
              <a:gd name="connsiteY2" fmla="*/ 8399640 h 8399640"/>
              <a:gd name="connsiteX3" fmla="*/ 0 w 6240175"/>
              <a:gd name="connsiteY3" fmla="*/ 8399640 h 8399640"/>
              <a:gd name="connsiteX4" fmla="*/ 1292772 w 6240175"/>
              <a:gd name="connsiteY4" fmla="*/ 0 h 8399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175" h="8399640">
                <a:moveTo>
                  <a:pt x="1292772" y="0"/>
                </a:moveTo>
                <a:lnTo>
                  <a:pt x="6240175" y="0"/>
                </a:lnTo>
                <a:lnTo>
                  <a:pt x="4726685" y="8399640"/>
                </a:lnTo>
                <a:lnTo>
                  <a:pt x="0" y="8399640"/>
                </a:lnTo>
                <a:lnTo>
                  <a:pt x="1292772" y="0"/>
                </a:lnTo>
                <a:close/>
              </a:path>
            </a:pathLst>
          </a:cu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1090003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4_ส่วนหัวของส่วน">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4524037" y="762000"/>
            <a:ext cx="9190039" cy="12289414"/>
          </a:xfrm>
          <a:custGeom>
            <a:avLst/>
            <a:gdLst>
              <a:gd name="connsiteX0" fmla="*/ 4705233 w 10256839"/>
              <a:gd name="connsiteY0" fmla="*/ 12246267 h 13715996"/>
              <a:gd name="connsiteX1" fmla="*/ 5168827 w 10256839"/>
              <a:gd name="connsiteY1" fmla="*/ 13715996 h 13715996"/>
              <a:gd name="connsiteX2" fmla="*/ 2372695 w 10256839"/>
              <a:gd name="connsiteY2" fmla="*/ 13715996 h 13715996"/>
              <a:gd name="connsiteX3" fmla="*/ 2188469 w 10256839"/>
              <a:gd name="connsiteY3" fmla="*/ 13006019 h 13715996"/>
              <a:gd name="connsiteX4" fmla="*/ 8557395 w 10256839"/>
              <a:gd name="connsiteY4" fmla="*/ 11083390 h 13715996"/>
              <a:gd name="connsiteX5" fmla="*/ 9387791 w 10256839"/>
              <a:gd name="connsiteY5" fmla="*/ 13715996 h 13715996"/>
              <a:gd name="connsiteX6" fmla="*/ 5551995 w 10256839"/>
              <a:gd name="connsiteY6" fmla="*/ 13715996 h 13715996"/>
              <a:gd name="connsiteX7" fmla="*/ 5055089 w 10256839"/>
              <a:gd name="connsiteY7" fmla="*/ 12140654 h 13715996"/>
              <a:gd name="connsiteX8" fmla="*/ 10256839 w 10256839"/>
              <a:gd name="connsiteY8" fmla="*/ 10570369 h 13715996"/>
              <a:gd name="connsiteX9" fmla="*/ 10256837 w 10256839"/>
              <a:gd name="connsiteY9" fmla="*/ 13715996 h 13715996"/>
              <a:gd name="connsiteX10" fmla="*/ 9863259 w 10256839"/>
              <a:gd name="connsiteY10" fmla="*/ 13715996 h 13715996"/>
              <a:gd name="connsiteX11" fmla="*/ 8991525 w 10256839"/>
              <a:gd name="connsiteY11" fmla="*/ 10952337 h 13715996"/>
              <a:gd name="connsiteX12" fmla="*/ 3699907 w 10256839"/>
              <a:gd name="connsiteY12" fmla="*/ 9059075 h 13715996"/>
              <a:gd name="connsiteX13" fmla="*/ 4597275 w 10256839"/>
              <a:gd name="connsiteY13" fmla="*/ 11904010 h 13715996"/>
              <a:gd name="connsiteX14" fmla="*/ 2098269 w 10256839"/>
              <a:gd name="connsiteY14" fmla="*/ 12658401 h 13715996"/>
              <a:gd name="connsiteX15" fmla="*/ 1348503 w 10256839"/>
              <a:gd name="connsiteY15" fmla="*/ 9768910 h 13715996"/>
              <a:gd name="connsiteX16" fmla="*/ 7552067 w 10256839"/>
              <a:gd name="connsiteY16" fmla="*/ 7896199 h 13715996"/>
              <a:gd name="connsiteX17" fmla="*/ 8449437 w 10256839"/>
              <a:gd name="connsiteY17" fmla="*/ 10741131 h 13715996"/>
              <a:gd name="connsiteX18" fmla="*/ 4947131 w 10256839"/>
              <a:gd name="connsiteY18" fmla="*/ 11798395 h 13715996"/>
              <a:gd name="connsiteX19" fmla="*/ 4049763 w 10256839"/>
              <a:gd name="connsiteY19" fmla="*/ 8953463 h 13715996"/>
              <a:gd name="connsiteX20" fmla="*/ 10256835 w 10256839"/>
              <a:gd name="connsiteY20" fmla="*/ 7079694 h 13715996"/>
              <a:gd name="connsiteX21" fmla="*/ 10256835 w 10256839"/>
              <a:gd name="connsiteY21" fmla="*/ 10195521 h 13715996"/>
              <a:gd name="connsiteX22" fmla="*/ 8883563 w 10256839"/>
              <a:gd name="connsiteY22" fmla="*/ 10610078 h 13715996"/>
              <a:gd name="connsiteX23" fmla="*/ 7986193 w 10256839"/>
              <a:gd name="connsiteY23" fmla="*/ 7765147 h 13715996"/>
              <a:gd name="connsiteX24" fmla="*/ 2677263 w 10256839"/>
              <a:gd name="connsiteY24" fmla="*/ 5816990 h 13715996"/>
              <a:gd name="connsiteX25" fmla="*/ 3591947 w 10256839"/>
              <a:gd name="connsiteY25" fmla="*/ 8716816 h 13715996"/>
              <a:gd name="connsiteX26" fmla="*/ 1258300 w 10256839"/>
              <a:gd name="connsiteY26" fmla="*/ 9421291 h 13715996"/>
              <a:gd name="connsiteX27" fmla="*/ 494065 w 10256839"/>
              <a:gd name="connsiteY27" fmla="*/ 6476045 h 13715996"/>
              <a:gd name="connsiteX28" fmla="*/ 6529421 w 10256839"/>
              <a:gd name="connsiteY28" fmla="*/ 4654115 h 13715996"/>
              <a:gd name="connsiteX29" fmla="*/ 7444107 w 10256839"/>
              <a:gd name="connsiteY29" fmla="*/ 7553942 h 13715996"/>
              <a:gd name="connsiteX30" fmla="*/ 3941803 w 10256839"/>
              <a:gd name="connsiteY30" fmla="*/ 8611202 h 13715996"/>
              <a:gd name="connsiteX31" fmla="*/ 3027119 w 10256839"/>
              <a:gd name="connsiteY31" fmla="*/ 5711378 h 13715996"/>
              <a:gd name="connsiteX32" fmla="*/ 2002940 w 10256839"/>
              <a:gd name="connsiteY32" fmla="*/ 3679186 h 13715996"/>
              <a:gd name="connsiteX33" fmla="*/ 2569303 w 10256839"/>
              <a:gd name="connsiteY33" fmla="*/ 5474731 h 13715996"/>
              <a:gd name="connsiteX34" fmla="*/ 403864 w 10256839"/>
              <a:gd name="connsiteY34" fmla="*/ 6128427 h 13715996"/>
              <a:gd name="connsiteX35" fmla="*/ 0 w 10256839"/>
              <a:gd name="connsiteY35" fmla="*/ 4571997 h 13715996"/>
              <a:gd name="connsiteX36" fmla="*/ 10256835 w 10256839"/>
              <a:gd name="connsiteY36" fmla="*/ 3528897 h 13715996"/>
              <a:gd name="connsiteX37" fmla="*/ 10256835 w 10256839"/>
              <a:gd name="connsiteY37" fmla="*/ 6704847 h 13715996"/>
              <a:gd name="connsiteX38" fmla="*/ 7878237 w 10256839"/>
              <a:gd name="connsiteY38" fmla="*/ 7422887 h 13715996"/>
              <a:gd name="connsiteX39" fmla="*/ 6963551 w 10256839"/>
              <a:gd name="connsiteY39" fmla="*/ 4523063 h 13715996"/>
              <a:gd name="connsiteX40" fmla="*/ 5701833 w 10256839"/>
              <a:gd name="connsiteY40" fmla="*/ 2030398 h 13715996"/>
              <a:gd name="connsiteX41" fmla="*/ 6421463 w 10256839"/>
              <a:gd name="connsiteY41" fmla="*/ 4311855 h 13715996"/>
              <a:gd name="connsiteX42" fmla="*/ 2919161 w 10256839"/>
              <a:gd name="connsiteY42" fmla="*/ 5369119 h 13715996"/>
              <a:gd name="connsiteX43" fmla="*/ 2338877 w 10256839"/>
              <a:gd name="connsiteY43" fmla="*/ 3529442 h 13715996"/>
              <a:gd name="connsiteX44" fmla="*/ 10256835 w 10256839"/>
              <a:gd name="connsiteY44" fmla="*/ 0 h 13715996"/>
              <a:gd name="connsiteX45" fmla="*/ 10256835 w 10256839"/>
              <a:gd name="connsiteY45" fmla="*/ 3154048 h 13715996"/>
              <a:gd name="connsiteX46" fmla="*/ 6855593 w 10256839"/>
              <a:gd name="connsiteY46" fmla="*/ 4180803 h 13715996"/>
              <a:gd name="connsiteX47" fmla="*/ 6118687 w 10256839"/>
              <a:gd name="connsiteY47" fmla="*/ 1844584 h 13715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256839" h="13715996">
                <a:moveTo>
                  <a:pt x="4705233" y="12246267"/>
                </a:moveTo>
                <a:lnTo>
                  <a:pt x="5168827" y="13715996"/>
                </a:lnTo>
                <a:lnTo>
                  <a:pt x="2372695" y="13715996"/>
                </a:lnTo>
                <a:lnTo>
                  <a:pt x="2188469" y="13006019"/>
                </a:lnTo>
                <a:close/>
                <a:moveTo>
                  <a:pt x="8557395" y="11083390"/>
                </a:moveTo>
                <a:lnTo>
                  <a:pt x="9387791" y="13715996"/>
                </a:lnTo>
                <a:lnTo>
                  <a:pt x="5551995" y="13715996"/>
                </a:lnTo>
                <a:lnTo>
                  <a:pt x="5055089" y="12140654"/>
                </a:lnTo>
                <a:close/>
                <a:moveTo>
                  <a:pt x="10256839" y="10570369"/>
                </a:moveTo>
                <a:lnTo>
                  <a:pt x="10256837" y="13715996"/>
                </a:lnTo>
                <a:lnTo>
                  <a:pt x="9863259" y="13715996"/>
                </a:lnTo>
                <a:lnTo>
                  <a:pt x="8991525" y="10952337"/>
                </a:lnTo>
                <a:close/>
                <a:moveTo>
                  <a:pt x="3699907" y="9059075"/>
                </a:moveTo>
                <a:lnTo>
                  <a:pt x="4597275" y="11904010"/>
                </a:lnTo>
                <a:lnTo>
                  <a:pt x="2098269" y="12658401"/>
                </a:lnTo>
                <a:lnTo>
                  <a:pt x="1348503" y="9768910"/>
                </a:lnTo>
                <a:close/>
                <a:moveTo>
                  <a:pt x="7552067" y="7896199"/>
                </a:moveTo>
                <a:lnTo>
                  <a:pt x="8449437" y="10741131"/>
                </a:lnTo>
                <a:lnTo>
                  <a:pt x="4947131" y="11798395"/>
                </a:lnTo>
                <a:lnTo>
                  <a:pt x="4049763" y="8953463"/>
                </a:lnTo>
                <a:close/>
                <a:moveTo>
                  <a:pt x="10256835" y="7079694"/>
                </a:moveTo>
                <a:lnTo>
                  <a:pt x="10256835" y="10195521"/>
                </a:lnTo>
                <a:lnTo>
                  <a:pt x="8883563" y="10610078"/>
                </a:lnTo>
                <a:lnTo>
                  <a:pt x="7986193" y="7765147"/>
                </a:lnTo>
                <a:close/>
                <a:moveTo>
                  <a:pt x="2677263" y="5816990"/>
                </a:moveTo>
                <a:lnTo>
                  <a:pt x="3591947" y="8716816"/>
                </a:lnTo>
                <a:lnTo>
                  <a:pt x="1258300" y="9421291"/>
                </a:lnTo>
                <a:lnTo>
                  <a:pt x="494065" y="6476045"/>
                </a:lnTo>
                <a:close/>
                <a:moveTo>
                  <a:pt x="6529421" y="4654115"/>
                </a:moveTo>
                <a:lnTo>
                  <a:pt x="7444107" y="7553942"/>
                </a:lnTo>
                <a:lnTo>
                  <a:pt x="3941803" y="8611202"/>
                </a:lnTo>
                <a:lnTo>
                  <a:pt x="3027119" y="5711378"/>
                </a:lnTo>
                <a:close/>
                <a:moveTo>
                  <a:pt x="2002940" y="3679186"/>
                </a:moveTo>
                <a:lnTo>
                  <a:pt x="2569303" y="5474731"/>
                </a:lnTo>
                <a:lnTo>
                  <a:pt x="403864" y="6128427"/>
                </a:lnTo>
                <a:lnTo>
                  <a:pt x="0" y="4571997"/>
                </a:lnTo>
                <a:close/>
                <a:moveTo>
                  <a:pt x="10256835" y="3528897"/>
                </a:moveTo>
                <a:lnTo>
                  <a:pt x="10256835" y="6704847"/>
                </a:lnTo>
                <a:lnTo>
                  <a:pt x="7878237" y="7422887"/>
                </a:lnTo>
                <a:lnTo>
                  <a:pt x="6963551" y="4523063"/>
                </a:lnTo>
                <a:close/>
                <a:moveTo>
                  <a:pt x="5701833" y="2030398"/>
                </a:moveTo>
                <a:lnTo>
                  <a:pt x="6421463" y="4311855"/>
                </a:lnTo>
                <a:lnTo>
                  <a:pt x="2919161" y="5369119"/>
                </a:lnTo>
                <a:lnTo>
                  <a:pt x="2338877" y="3529442"/>
                </a:lnTo>
                <a:close/>
                <a:moveTo>
                  <a:pt x="10256835" y="0"/>
                </a:moveTo>
                <a:lnTo>
                  <a:pt x="10256835" y="3154048"/>
                </a:lnTo>
                <a:lnTo>
                  <a:pt x="6855593" y="4180803"/>
                </a:lnTo>
                <a:lnTo>
                  <a:pt x="6118687" y="1844584"/>
                </a:lnTo>
                <a:close/>
              </a:path>
            </a:pathLst>
          </a:custGeom>
        </p:spPr>
        <p:txBody>
          <a:bodyPr wrap="square">
            <a:noAutofit/>
          </a:bodyPr>
          <a:lstStyle/>
          <a:p>
            <a:endParaRPr lang="en-US"/>
          </a:p>
        </p:txBody>
      </p:sp>
    </p:spTree>
    <p:extLst>
      <p:ext uri="{BB962C8B-B14F-4D97-AF65-F5344CB8AC3E}">
        <p14:creationId xmlns:p14="http://schemas.microsoft.com/office/powerpoint/2010/main" val="2044750360"/>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3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8"/>
          </p:nvPr>
        </p:nvSpPr>
        <p:spPr>
          <a:xfrm>
            <a:off x="9518688" y="3101898"/>
            <a:ext cx="5919749" cy="4899102"/>
          </a:xfrm>
          <a:prstGeom prst="rect">
            <a:avLst/>
          </a:prstGeom>
          <a:noFill/>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45119202"/>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5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13"/>
          </p:nvPr>
        </p:nvSpPr>
        <p:spPr>
          <a:xfrm>
            <a:off x="1" y="3422831"/>
            <a:ext cx="13228636" cy="7397569"/>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096846224"/>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6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76200"/>
            <a:ext cx="24323675" cy="139446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722437901"/>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7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12136041" y="3185"/>
            <a:ext cx="12165409" cy="13712815"/>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33697544"/>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8_ส่วนหัวของส่วน">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0" y="1"/>
            <a:ext cx="12168235" cy="1371600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945856542"/>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39_ส่วนหัวของส่วน">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
            <a:ext cx="8675648" cy="13716000"/>
          </a:xfrm>
          <a:prstGeom prst="rect">
            <a:avLst/>
          </a:prstGeom>
        </p:spPr>
        <p:txBody>
          <a:bodyPr/>
          <a:lstStyle/>
          <a:p>
            <a:endParaRPr lang="en-US"/>
          </a:p>
        </p:txBody>
      </p:sp>
    </p:spTree>
    <p:extLst>
      <p:ext uri="{BB962C8B-B14F-4D97-AF65-F5344CB8AC3E}">
        <p14:creationId xmlns:p14="http://schemas.microsoft.com/office/powerpoint/2010/main" val="1987326890"/>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0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0" y="72390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188825" y="7239000"/>
            <a:ext cx="12188825" cy="64262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729658450"/>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1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6"/>
          </p:nvPr>
        </p:nvSpPr>
        <p:spPr>
          <a:xfrm>
            <a:off x="-1" y="7086600"/>
            <a:ext cx="12344400" cy="67056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7"/>
          </p:nvPr>
        </p:nvSpPr>
        <p:spPr>
          <a:xfrm>
            <a:off x="12344399" y="-76200"/>
            <a:ext cx="12085638" cy="71628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107761206"/>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76200"/>
            <a:ext cx="24353838" cy="8915400"/>
          </a:xfrm>
          <a:prstGeom prst="rect">
            <a:avLst/>
          </a:prstGeom>
        </p:spPr>
        <p:txBody>
          <a:bodyPr/>
          <a:lstStyle/>
          <a:p>
            <a:endParaRPr lang="th-TH"/>
          </a:p>
        </p:txBody>
      </p:sp>
    </p:spTree>
    <p:extLst>
      <p:ext uri="{BB962C8B-B14F-4D97-AF65-F5344CB8AC3E}">
        <p14:creationId xmlns:p14="http://schemas.microsoft.com/office/powerpoint/2010/main" val="2178524253"/>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5795963"/>
            <a:ext cx="24349075" cy="7920037"/>
          </a:xfrm>
          <a:prstGeom prst="rect">
            <a:avLst/>
          </a:prstGeom>
        </p:spPr>
        <p:txBody>
          <a:bodyPr/>
          <a:lstStyle/>
          <a:p>
            <a:endParaRPr lang="th-TH"/>
          </a:p>
        </p:txBody>
      </p:sp>
    </p:spTree>
    <p:extLst>
      <p:ext uri="{BB962C8B-B14F-4D97-AF65-F5344CB8AC3E}">
        <p14:creationId xmlns:p14="http://schemas.microsoft.com/office/powerpoint/2010/main" val="41101507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7_ส่วนหัวของส่วน">
    <p:spTree>
      <p:nvGrpSpPr>
        <p:cNvPr id="1" name=""/>
        <p:cNvGrpSpPr/>
        <p:nvPr/>
      </p:nvGrpSpPr>
      <p:grpSpPr>
        <a:xfrm>
          <a:off x="0" y="0"/>
          <a:ext cx="0" cy="0"/>
          <a:chOff x="0" y="0"/>
          <a:chExt cx="0" cy="0"/>
        </a:xfrm>
      </p:grpSpPr>
      <p:sp>
        <p:nvSpPr>
          <p:cNvPr id="43" name="Picture Placeholder 42"/>
          <p:cNvSpPr>
            <a:spLocks noGrp="1"/>
          </p:cNvSpPr>
          <p:nvPr>
            <p:ph type="pic" sz="quarter" idx="10"/>
          </p:nvPr>
        </p:nvSpPr>
        <p:spPr>
          <a:xfrm>
            <a:off x="655637" y="632064"/>
            <a:ext cx="9366740" cy="12626736"/>
          </a:xfrm>
          <a:custGeom>
            <a:avLst/>
            <a:gdLst>
              <a:gd name="connsiteX0" fmla="*/ 1218398 w 10174775"/>
              <a:gd name="connsiteY0" fmla="*/ 9396054 h 13715999"/>
              <a:gd name="connsiteX1" fmla="*/ 3418676 w 10174775"/>
              <a:gd name="connsiteY1" fmla="*/ 9787397 h 13715999"/>
              <a:gd name="connsiteX2" fmla="*/ 565663 w 10174775"/>
              <a:gd name="connsiteY2" fmla="*/ 13065962 h 13715999"/>
              <a:gd name="connsiteX3" fmla="*/ 0 w 10174775"/>
              <a:gd name="connsiteY3" fmla="*/ 9179351 h 13715999"/>
              <a:gd name="connsiteX4" fmla="*/ 814006 w 10174775"/>
              <a:gd name="connsiteY4" fmla="*/ 9324130 h 13715999"/>
              <a:gd name="connsiteX5" fmla="*/ 41305 w 10174775"/>
              <a:gd name="connsiteY5" fmla="*/ 13668533 h 13715999"/>
              <a:gd name="connsiteX6" fmla="*/ 1 w 10174775"/>
              <a:gd name="connsiteY6" fmla="*/ 13715999 h 13715999"/>
              <a:gd name="connsiteX7" fmla="*/ 0 w 10174775"/>
              <a:gd name="connsiteY7" fmla="*/ 13715999 h 13715999"/>
              <a:gd name="connsiteX8" fmla="*/ 4865628 w 10174775"/>
              <a:gd name="connsiteY8" fmla="*/ 6656925 h 13715999"/>
              <a:gd name="connsiteX9" fmla="*/ 5830736 w 10174775"/>
              <a:gd name="connsiteY9" fmla="*/ 6828580 h 13715999"/>
              <a:gd name="connsiteX10" fmla="*/ 4541469 w 10174775"/>
              <a:gd name="connsiteY10" fmla="*/ 8479473 h 13715999"/>
              <a:gd name="connsiteX11" fmla="*/ 1802485 w 10174775"/>
              <a:gd name="connsiteY11" fmla="*/ 6112111 h 13715999"/>
              <a:gd name="connsiteX12" fmla="*/ 4512982 w 10174775"/>
              <a:gd name="connsiteY12" fmla="*/ 6594204 h 13715999"/>
              <a:gd name="connsiteX13" fmla="*/ 4080259 w 10174775"/>
              <a:gd name="connsiteY13" fmla="*/ 9027134 h 13715999"/>
              <a:gd name="connsiteX14" fmla="*/ 3692828 w 10174775"/>
              <a:gd name="connsiteY14" fmla="*/ 9472354 h 13715999"/>
              <a:gd name="connsiteX15" fmla="*/ 1281120 w 10174775"/>
              <a:gd name="connsiteY15" fmla="*/ 9043406 h 13715999"/>
              <a:gd name="connsiteX16" fmla="*/ 1 w 10174775"/>
              <a:gd name="connsiteY16" fmla="*/ 5791518 h 13715999"/>
              <a:gd name="connsiteX17" fmla="*/ 1398093 w 10174775"/>
              <a:gd name="connsiteY17" fmla="*/ 6040184 h 13715999"/>
              <a:gd name="connsiteX18" fmla="*/ 876729 w 10174775"/>
              <a:gd name="connsiteY18" fmla="*/ 8971479 h 13715999"/>
              <a:gd name="connsiteX19" fmla="*/ 2 w 10174775"/>
              <a:gd name="connsiteY19" fmla="*/ 8815543 h 13715999"/>
              <a:gd name="connsiteX20" fmla="*/ 5459777 w 10174775"/>
              <a:gd name="connsiteY20" fmla="*/ 3316417 h 13715999"/>
              <a:gd name="connsiteX21" fmla="*/ 8193807 w 10174775"/>
              <a:gd name="connsiteY21" fmla="*/ 3802696 h 13715999"/>
              <a:gd name="connsiteX22" fmla="*/ 6080199 w 10174775"/>
              <a:gd name="connsiteY22" fmla="*/ 6509147 h 13715999"/>
              <a:gd name="connsiteX23" fmla="*/ 4928351 w 10174775"/>
              <a:gd name="connsiteY23" fmla="*/ 6304277 h 13715999"/>
              <a:gd name="connsiteX24" fmla="*/ 2396632 w 10174775"/>
              <a:gd name="connsiteY24" fmla="*/ 2771602 h 13715999"/>
              <a:gd name="connsiteX25" fmla="*/ 5107128 w 10174775"/>
              <a:gd name="connsiteY25" fmla="*/ 3253694 h 13715999"/>
              <a:gd name="connsiteX26" fmla="*/ 4575704 w 10174775"/>
              <a:gd name="connsiteY26" fmla="*/ 6241553 h 13715999"/>
              <a:gd name="connsiteX27" fmla="*/ 1865208 w 10174775"/>
              <a:gd name="connsiteY27" fmla="*/ 5759462 h 13715999"/>
              <a:gd name="connsiteX28" fmla="*/ 0 w 10174775"/>
              <a:gd name="connsiteY28" fmla="*/ 2345336 h 13715999"/>
              <a:gd name="connsiteX29" fmla="*/ 1992240 w 10174775"/>
              <a:gd name="connsiteY29" fmla="*/ 2699679 h 13715999"/>
              <a:gd name="connsiteX30" fmla="*/ 1460815 w 10174775"/>
              <a:gd name="connsiteY30" fmla="*/ 5687536 h 13715999"/>
              <a:gd name="connsiteX31" fmla="*/ 0 w 10174775"/>
              <a:gd name="connsiteY31" fmla="*/ 5427714 h 13715999"/>
              <a:gd name="connsiteX32" fmla="*/ 5918648 w 10174775"/>
              <a:gd name="connsiteY32" fmla="*/ 736483 h 13715999"/>
              <a:gd name="connsiteX33" fmla="*/ 10174775 w 10174775"/>
              <a:gd name="connsiteY33" fmla="*/ 1266091 h 13715999"/>
              <a:gd name="connsiteX34" fmla="*/ 8443270 w 10174775"/>
              <a:gd name="connsiteY34" fmla="*/ 3483262 h 13715999"/>
              <a:gd name="connsiteX35" fmla="*/ 5522498 w 10174775"/>
              <a:gd name="connsiteY35" fmla="*/ 2963769 h 13715999"/>
              <a:gd name="connsiteX36" fmla="*/ 2827025 w 10174775"/>
              <a:gd name="connsiteY36" fmla="*/ 351779 h 13715999"/>
              <a:gd name="connsiteX37" fmla="*/ 5562719 w 10174775"/>
              <a:gd name="connsiteY37" fmla="*/ 692195 h 13715999"/>
              <a:gd name="connsiteX38" fmla="*/ 5169851 w 10174775"/>
              <a:gd name="connsiteY38" fmla="*/ 2901048 h 13715999"/>
              <a:gd name="connsiteX39" fmla="*/ 2459355 w 10174775"/>
              <a:gd name="connsiteY39" fmla="*/ 2418955 h 13715999"/>
              <a:gd name="connsiteX40" fmla="*/ 2 w 10174775"/>
              <a:gd name="connsiteY40" fmla="*/ 0 h 13715999"/>
              <a:gd name="connsiteX41" fmla="*/ 2418875 w 10174775"/>
              <a:gd name="connsiteY41" fmla="*/ 300991 h 13715999"/>
              <a:gd name="connsiteX42" fmla="*/ 2054963 w 10174775"/>
              <a:gd name="connsiteY42" fmla="*/ 2347029 h 13715999"/>
              <a:gd name="connsiteX43" fmla="*/ 1 w 10174775"/>
              <a:gd name="connsiteY43" fmla="*/ 1981531 h 1371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0174775" h="13715999">
                <a:moveTo>
                  <a:pt x="1218398" y="9396054"/>
                </a:moveTo>
                <a:lnTo>
                  <a:pt x="3418676" y="9787397"/>
                </a:lnTo>
                <a:lnTo>
                  <a:pt x="565663" y="13065962"/>
                </a:lnTo>
                <a:close/>
                <a:moveTo>
                  <a:pt x="0" y="9179351"/>
                </a:moveTo>
                <a:lnTo>
                  <a:pt x="814006" y="9324130"/>
                </a:lnTo>
                <a:lnTo>
                  <a:pt x="41305" y="13668533"/>
                </a:lnTo>
                <a:lnTo>
                  <a:pt x="1" y="13715999"/>
                </a:lnTo>
                <a:lnTo>
                  <a:pt x="0" y="13715999"/>
                </a:lnTo>
                <a:close/>
                <a:moveTo>
                  <a:pt x="4865628" y="6656925"/>
                </a:moveTo>
                <a:lnTo>
                  <a:pt x="5830736" y="6828580"/>
                </a:lnTo>
                <a:lnTo>
                  <a:pt x="4541469" y="8479473"/>
                </a:lnTo>
                <a:close/>
                <a:moveTo>
                  <a:pt x="1802485" y="6112111"/>
                </a:moveTo>
                <a:lnTo>
                  <a:pt x="4512982" y="6594204"/>
                </a:lnTo>
                <a:lnTo>
                  <a:pt x="4080259" y="9027134"/>
                </a:lnTo>
                <a:lnTo>
                  <a:pt x="3692828" y="9472354"/>
                </a:lnTo>
                <a:lnTo>
                  <a:pt x="1281120" y="9043406"/>
                </a:lnTo>
                <a:close/>
                <a:moveTo>
                  <a:pt x="1" y="5791518"/>
                </a:moveTo>
                <a:lnTo>
                  <a:pt x="1398093" y="6040184"/>
                </a:lnTo>
                <a:lnTo>
                  <a:pt x="876729" y="8971479"/>
                </a:lnTo>
                <a:lnTo>
                  <a:pt x="2" y="8815543"/>
                </a:lnTo>
                <a:close/>
                <a:moveTo>
                  <a:pt x="5459777" y="3316417"/>
                </a:moveTo>
                <a:lnTo>
                  <a:pt x="8193807" y="3802696"/>
                </a:lnTo>
                <a:lnTo>
                  <a:pt x="6080199" y="6509147"/>
                </a:lnTo>
                <a:lnTo>
                  <a:pt x="4928351" y="6304277"/>
                </a:lnTo>
                <a:close/>
                <a:moveTo>
                  <a:pt x="2396632" y="2771602"/>
                </a:moveTo>
                <a:lnTo>
                  <a:pt x="5107128" y="3253694"/>
                </a:lnTo>
                <a:lnTo>
                  <a:pt x="4575704" y="6241553"/>
                </a:lnTo>
                <a:lnTo>
                  <a:pt x="1865208" y="5759462"/>
                </a:lnTo>
                <a:close/>
                <a:moveTo>
                  <a:pt x="0" y="2345336"/>
                </a:moveTo>
                <a:lnTo>
                  <a:pt x="1992240" y="2699679"/>
                </a:lnTo>
                <a:lnTo>
                  <a:pt x="1460815" y="5687536"/>
                </a:lnTo>
                <a:lnTo>
                  <a:pt x="0" y="5427714"/>
                </a:lnTo>
                <a:close/>
                <a:moveTo>
                  <a:pt x="5918648" y="736483"/>
                </a:moveTo>
                <a:lnTo>
                  <a:pt x="10174775" y="1266091"/>
                </a:lnTo>
                <a:lnTo>
                  <a:pt x="8443270" y="3483262"/>
                </a:lnTo>
                <a:lnTo>
                  <a:pt x="5522498" y="2963769"/>
                </a:lnTo>
                <a:close/>
                <a:moveTo>
                  <a:pt x="2827025" y="351779"/>
                </a:moveTo>
                <a:lnTo>
                  <a:pt x="5562719" y="692195"/>
                </a:lnTo>
                <a:lnTo>
                  <a:pt x="5169851" y="2901048"/>
                </a:lnTo>
                <a:lnTo>
                  <a:pt x="2459355" y="2418955"/>
                </a:lnTo>
                <a:close/>
                <a:moveTo>
                  <a:pt x="2" y="0"/>
                </a:moveTo>
                <a:lnTo>
                  <a:pt x="2418875" y="300991"/>
                </a:lnTo>
                <a:lnTo>
                  <a:pt x="2054963" y="2347029"/>
                </a:lnTo>
                <a:lnTo>
                  <a:pt x="1" y="1981531"/>
                </a:lnTo>
                <a:close/>
              </a:path>
            </a:pathLst>
          </a:custGeom>
        </p:spPr>
        <p:txBody>
          <a:bodyPr wrap="square">
            <a:noAutofit/>
          </a:bodyPr>
          <a:lstStyle/>
          <a:p>
            <a:endParaRPr lang="en-US"/>
          </a:p>
        </p:txBody>
      </p:sp>
    </p:spTree>
    <p:extLst>
      <p:ext uri="{BB962C8B-B14F-4D97-AF65-F5344CB8AC3E}">
        <p14:creationId xmlns:p14="http://schemas.microsoft.com/office/powerpoint/2010/main" val="214584879"/>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10107232" y="0"/>
            <a:ext cx="14216443" cy="13713306"/>
          </a:xfrm>
          <a:prstGeom prst="rect">
            <a:avLst/>
          </a:prstGeom>
        </p:spPr>
        <p:txBody>
          <a:bodyPr/>
          <a:lstStyle/>
          <a:p>
            <a:endParaRPr lang="th-TH"/>
          </a:p>
        </p:txBody>
      </p:sp>
    </p:spTree>
    <p:extLst>
      <p:ext uri="{BB962C8B-B14F-4D97-AF65-F5344CB8AC3E}">
        <p14:creationId xmlns:p14="http://schemas.microsoft.com/office/powerpoint/2010/main" val="1725210950"/>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24323675" cy="7239000"/>
          </a:xfrm>
          <a:prstGeom prst="rect">
            <a:avLst/>
          </a:prstGeom>
        </p:spPr>
        <p:txBody>
          <a:bodyPr/>
          <a:lstStyle/>
          <a:p>
            <a:endParaRPr lang="th-TH"/>
          </a:p>
        </p:txBody>
      </p:sp>
    </p:spTree>
    <p:extLst>
      <p:ext uri="{BB962C8B-B14F-4D97-AF65-F5344CB8AC3E}">
        <p14:creationId xmlns:p14="http://schemas.microsoft.com/office/powerpoint/2010/main" val="3478040112"/>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905175622"/>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209800"/>
            <a:ext cx="20543837" cy="6705600"/>
          </a:xfrm>
          <a:prstGeom prst="rect">
            <a:avLst/>
          </a:prstGeom>
        </p:spPr>
        <p:txBody>
          <a:bodyPr/>
          <a:lstStyle/>
          <a:p>
            <a:endParaRPr lang="th-TH" dirty="0"/>
          </a:p>
        </p:txBody>
      </p:sp>
    </p:spTree>
    <p:extLst>
      <p:ext uri="{BB962C8B-B14F-4D97-AF65-F5344CB8AC3E}">
        <p14:creationId xmlns:p14="http://schemas.microsoft.com/office/powerpoint/2010/main" val="2762719832"/>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9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2"/>
          </p:nvPr>
        </p:nvSpPr>
        <p:spPr>
          <a:xfrm>
            <a:off x="8961437" y="2743200"/>
            <a:ext cx="6858000" cy="5520017"/>
          </a:xfrm>
          <a:prstGeom prst="flowChartAlternateProcess">
            <a:avLst/>
          </a:prstGeom>
        </p:spPr>
        <p:txBody>
          <a:bodyPr/>
          <a:lstStyle/>
          <a:p>
            <a:endParaRPr lang="th-TH" dirty="0"/>
          </a:p>
        </p:txBody>
      </p:sp>
    </p:spTree>
    <p:extLst>
      <p:ext uri="{BB962C8B-B14F-4D97-AF65-F5344CB8AC3E}">
        <p14:creationId xmlns:p14="http://schemas.microsoft.com/office/powerpoint/2010/main" val="65198420"/>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80998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737022353"/>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4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1" hasCustomPrompt="1"/>
          </p:nvPr>
        </p:nvSpPr>
        <p:spPr>
          <a:xfrm>
            <a:off x="2027237" y="282639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8" name="Picture Placeholder 13"/>
          <p:cNvSpPr>
            <a:spLocks noGrp="1"/>
          </p:cNvSpPr>
          <p:nvPr>
            <p:ph type="pic" sz="quarter" idx="12" hasCustomPrompt="1"/>
          </p:nvPr>
        </p:nvSpPr>
        <p:spPr>
          <a:xfrm>
            <a:off x="7589837" y="28228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9" name="Picture Placeholder 13"/>
          <p:cNvSpPr>
            <a:spLocks noGrp="1"/>
          </p:cNvSpPr>
          <p:nvPr>
            <p:ph type="pic" sz="quarter" idx="13" hasCustomPrompt="1"/>
          </p:nvPr>
        </p:nvSpPr>
        <p:spPr>
          <a:xfrm>
            <a:off x="2027237" y="825407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0" name="Picture Placeholder 13"/>
          <p:cNvSpPr>
            <a:spLocks noGrp="1"/>
          </p:cNvSpPr>
          <p:nvPr>
            <p:ph type="pic" sz="quarter" idx="14" hasCustomPrompt="1"/>
          </p:nvPr>
        </p:nvSpPr>
        <p:spPr>
          <a:xfrm>
            <a:off x="7589837" y="825057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1" name="Picture Placeholder 13"/>
          <p:cNvSpPr>
            <a:spLocks noGrp="1"/>
          </p:cNvSpPr>
          <p:nvPr>
            <p:ph type="pic" sz="quarter" idx="15" hasCustomPrompt="1"/>
          </p:nvPr>
        </p:nvSpPr>
        <p:spPr>
          <a:xfrm>
            <a:off x="12936858" y="28228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2" name="Picture Placeholder 13"/>
          <p:cNvSpPr>
            <a:spLocks noGrp="1"/>
          </p:cNvSpPr>
          <p:nvPr>
            <p:ph type="pic" sz="quarter" idx="16" hasCustomPrompt="1"/>
          </p:nvPr>
        </p:nvSpPr>
        <p:spPr>
          <a:xfrm>
            <a:off x="18347058" y="281940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3" name="Picture Placeholder 13"/>
          <p:cNvSpPr>
            <a:spLocks noGrp="1"/>
          </p:cNvSpPr>
          <p:nvPr>
            <p:ph type="pic" sz="quarter" idx="17" hasCustomPrompt="1"/>
          </p:nvPr>
        </p:nvSpPr>
        <p:spPr>
          <a:xfrm>
            <a:off x="12936858" y="825057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4" name="Picture Placeholder 13"/>
          <p:cNvSpPr>
            <a:spLocks noGrp="1"/>
          </p:cNvSpPr>
          <p:nvPr>
            <p:ph type="pic" sz="quarter" idx="18" hasCustomPrompt="1"/>
          </p:nvPr>
        </p:nvSpPr>
        <p:spPr>
          <a:xfrm>
            <a:off x="18347058" y="824708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630364889"/>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24323675" cy="13716000"/>
          </a:xfrm>
          <a:prstGeom prst="rect">
            <a:avLst/>
          </a:prstGeom>
        </p:spPr>
        <p:txBody>
          <a:bodyPr/>
          <a:lstStyle/>
          <a:p>
            <a:endParaRPr lang="th-TH" dirty="0"/>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30163" y="-76200"/>
            <a:ext cx="13152438" cy="13795928"/>
          </a:xfrm>
          <a:prstGeom prst="rect">
            <a:avLst/>
          </a:prstGeom>
        </p:spPr>
        <p:txBody>
          <a:bodyPr/>
          <a:lstStyle/>
          <a:p>
            <a:endParaRPr lang="th-TH"/>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8001000"/>
            <a:ext cx="24323675" cy="5715000"/>
          </a:xfrm>
          <a:prstGeom prst="rect">
            <a:avLst/>
          </a:prstGeom>
        </p:spPr>
        <p:txBody>
          <a:bodyPr/>
          <a:lstStyle/>
          <a:p>
            <a:endParaRPr lang="th-TH"/>
          </a:p>
        </p:txBody>
      </p:sp>
    </p:spTree>
    <p:extLst>
      <p:ext uri="{BB962C8B-B14F-4D97-AF65-F5344CB8AC3E}">
        <p14:creationId xmlns:p14="http://schemas.microsoft.com/office/powerpoint/2010/main" val="31581617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5_ส่วนหัวของส่วน">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1699814" y="395155"/>
            <a:ext cx="12120623" cy="12939845"/>
          </a:xfrm>
          <a:custGeom>
            <a:avLst/>
            <a:gdLst>
              <a:gd name="connsiteX0" fmla="*/ 11309173 w 12847639"/>
              <a:gd name="connsiteY0" fmla="*/ 9396054 h 13715999"/>
              <a:gd name="connsiteX1" fmla="*/ 12133379 w 12847639"/>
              <a:gd name="connsiteY1" fmla="*/ 13065962 h 13715999"/>
              <a:gd name="connsiteX2" fmla="*/ 8530893 w 12847639"/>
              <a:gd name="connsiteY2" fmla="*/ 9787397 h 13715999"/>
              <a:gd name="connsiteX3" fmla="*/ 12847639 w 12847639"/>
              <a:gd name="connsiteY3" fmla="*/ 9179351 h 13715999"/>
              <a:gd name="connsiteX4" fmla="*/ 12847639 w 12847639"/>
              <a:gd name="connsiteY4" fmla="*/ 13715999 h 13715999"/>
              <a:gd name="connsiteX5" fmla="*/ 12847637 w 12847639"/>
              <a:gd name="connsiteY5" fmla="*/ 13715999 h 13715999"/>
              <a:gd name="connsiteX6" fmla="*/ 12795483 w 12847639"/>
              <a:gd name="connsiteY6" fmla="*/ 13668533 h 13715999"/>
              <a:gd name="connsiteX7" fmla="*/ 11819797 w 12847639"/>
              <a:gd name="connsiteY7" fmla="*/ 9324130 h 13715999"/>
              <a:gd name="connsiteX8" fmla="*/ 6703833 w 12847639"/>
              <a:gd name="connsiteY8" fmla="*/ 6656925 h 13715999"/>
              <a:gd name="connsiteX9" fmla="*/ 7113147 w 12847639"/>
              <a:gd name="connsiteY9" fmla="*/ 8479473 h 13715999"/>
              <a:gd name="connsiteX10" fmla="*/ 5485197 w 12847639"/>
              <a:gd name="connsiteY10" fmla="*/ 6828580 h 13715999"/>
              <a:gd name="connsiteX11" fmla="*/ 10571649 w 12847639"/>
              <a:gd name="connsiteY11" fmla="*/ 6112111 h 13715999"/>
              <a:gd name="connsiteX12" fmla="*/ 11229975 w 12847639"/>
              <a:gd name="connsiteY12" fmla="*/ 9043406 h 13715999"/>
              <a:gd name="connsiteX13" fmla="*/ 8184723 w 12847639"/>
              <a:gd name="connsiteY13" fmla="*/ 9472354 h 13715999"/>
              <a:gd name="connsiteX14" fmla="*/ 7695515 w 12847639"/>
              <a:gd name="connsiteY14" fmla="*/ 9027134 h 13715999"/>
              <a:gd name="connsiteX15" fmla="*/ 7149119 w 12847639"/>
              <a:gd name="connsiteY15" fmla="*/ 6594204 h 13715999"/>
              <a:gd name="connsiteX16" fmla="*/ 12847637 w 12847639"/>
              <a:gd name="connsiteY16" fmla="*/ 5791518 h 13715999"/>
              <a:gd name="connsiteX17" fmla="*/ 12847635 w 12847639"/>
              <a:gd name="connsiteY17" fmla="*/ 8815543 h 13715999"/>
              <a:gd name="connsiteX18" fmla="*/ 11740597 w 12847639"/>
              <a:gd name="connsiteY18" fmla="*/ 8971479 h 13715999"/>
              <a:gd name="connsiteX19" fmla="*/ 11082273 w 12847639"/>
              <a:gd name="connsiteY19" fmla="*/ 6040184 h 13715999"/>
              <a:gd name="connsiteX20" fmla="*/ 5953605 w 12847639"/>
              <a:gd name="connsiteY20" fmla="*/ 3316417 h 13715999"/>
              <a:gd name="connsiteX21" fmla="*/ 6624633 w 12847639"/>
              <a:gd name="connsiteY21" fmla="*/ 6304277 h 13715999"/>
              <a:gd name="connsiteX22" fmla="*/ 5170201 w 12847639"/>
              <a:gd name="connsiteY22" fmla="*/ 6509147 h 13715999"/>
              <a:gd name="connsiteX23" fmla="*/ 2501358 w 12847639"/>
              <a:gd name="connsiteY23" fmla="*/ 3802696 h 13715999"/>
              <a:gd name="connsiteX24" fmla="*/ 9821423 w 12847639"/>
              <a:gd name="connsiteY24" fmla="*/ 2771602 h 13715999"/>
              <a:gd name="connsiteX25" fmla="*/ 10492449 w 12847639"/>
              <a:gd name="connsiteY25" fmla="*/ 5759462 h 13715999"/>
              <a:gd name="connsiteX26" fmla="*/ 7069919 w 12847639"/>
              <a:gd name="connsiteY26" fmla="*/ 6241553 h 13715999"/>
              <a:gd name="connsiteX27" fmla="*/ 6398893 w 12847639"/>
              <a:gd name="connsiteY27" fmla="*/ 3253694 h 13715999"/>
              <a:gd name="connsiteX28" fmla="*/ 12847639 w 12847639"/>
              <a:gd name="connsiteY28" fmla="*/ 2345336 h 13715999"/>
              <a:gd name="connsiteX29" fmla="*/ 12847639 w 12847639"/>
              <a:gd name="connsiteY29" fmla="*/ 5427714 h 13715999"/>
              <a:gd name="connsiteX30" fmla="*/ 11003075 w 12847639"/>
              <a:gd name="connsiteY30" fmla="*/ 5687536 h 13715999"/>
              <a:gd name="connsiteX31" fmla="*/ 10332047 w 12847639"/>
              <a:gd name="connsiteY31" fmla="*/ 2699679 h 13715999"/>
              <a:gd name="connsiteX32" fmla="*/ 5374191 w 12847639"/>
              <a:gd name="connsiteY32" fmla="*/ 736483 h 13715999"/>
              <a:gd name="connsiteX33" fmla="*/ 5874407 w 12847639"/>
              <a:gd name="connsiteY33" fmla="*/ 2963769 h 13715999"/>
              <a:gd name="connsiteX34" fmla="*/ 2186363 w 12847639"/>
              <a:gd name="connsiteY34" fmla="*/ 3483262 h 13715999"/>
              <a:gd name="connsiteX35" fmla="*/ 0 w 12847639"/>
              <a:gd name="connsiteY35" fmla="*/ 1266091 h 13715999"/>
              <a:gd name="connsiteX36" fmla="*/ 9277967 w 12847639"/>
              <a:gd name="connsiteY36" fmla="*/ 351779 h 13715999"/>
              <a:gd name="connsiteX37" fmla="*/ 9742223 w 12847639"/>
              <a:gd name="connsiteY37" fmla="*/ 2418955 h 13715999"/>
              <a:gd name="connsiteX38" fmla="*/ 6319693 w 12847639"/>
              <a:gd name="connsiteY38" fmla="*/ 2901048 h 13715999"/>
              <a:gd name="connsiteX39" fmla="*/ 5823621 w 12847639"/>
              <a:gd name="connsiteY39" fmla="*/ 692195 h 13715999"/>
              <a:gd name="connsiteX40" fmla="*/ 12847635 w 12847639"/>
              <a:gd name="connsiteY40" fmla="*/ 0 h 13715999"/>
              <a:gd name="connsiteX41" fmla="*/ 12847637 w 12847639"/>
              <a:gd name="connsiteY41" fmla="*/ 1981531 h 13715999"/>
              <a:gd name="connsiteX42" fmla="*/ 10252847 w 12847639"/>
              <a:gd name="connsiteY42" fmla="*/ 2347029 h 13715999"/>
              <a:gd name="connsiteX43" fmla="*/ 9793337 w 12847639"/>
              <a:gd name="connsiteY43" fmla="*/ 300991 h 1371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2847639" h="13715999">
                <a:moveTo>
                  <a:pt x="11309173" y="9396054"/>
                </a:moveTo>
                <a:lnTo>
                  <a:pt x="12133379" y="13065962"/>
                </a:lnTo>
                <a:lnTo>
                  <a:pt x="8530893" y="9787397"/>
                </a:lnTo>
                <a:close/>
                <a:moveTo>
                  <a:pt x="12847639" y="9179351"/>
                </a:moveTo>
                <a:lnTo>
                  <a:pt x="12847639" y="13715999"/>
                </a:lnTo>
                <a:lnTo>
                  <a:pt x="12847637" y="13715999"/>
                </a:lnTo>
                <a:lnTo>
                  <a:pt x="12795483" y="13668533"/>
                </a:lnTo>
                <a:lnTo>
                  <a:pt x="11819797" y="9324130"/>
                </a:lnTo>
                <a:close/>
                <a:moveTo>
                  <a:pt x="6703833" y="6656925"/>
                </a:moveTo>
                <a:lnTo>
                  <a:pt x="7113147" y="8479473"/>
                </a:lnTo>
                <a:lnTo>
                  <a:pt x="5485197" y="6828580"/>
                </a:lnTo>
                <a:close/>
                <a:moveTo>
                  <a:pt x="10571649" y="6112111"/>
                </a:moveTo>
                <a:lnTo>
                  <a:pt x="11229975" y="9043406"/>
                </a:lnTo>
                <a:lnTo>
                  <a:pt x="8184723" y="9472354"/>
                </a:lnTo>
                <a:lnTo>
                  <a:pt x="7695515" y="9027134"/>
                </a:lnTo>
                <a:lnTo>
                  <a:pt x="7149119" y="6594204"/>
                </a:lnTo>
                <a:close/>
                <a:moveTo>
                  <a:pt x="12847637" y="5791518"/>
                </a:moveTo>
                <a:lnTo>
                  <a:pt x="12847635" y="8815543"/>
                </a:lnTo>
                <a:lnTo>
                  <a:pt x="11740597" y="8971479"/>
                </a:lnTo>
                <a:lnTo>
                  <a:pt x="11082273" y="6040184"/>
                </a:lnTo>
                <a:close/>
                <a:moveTo>
                  <a:pt x="5953605" y="3316417"/>
                </a:moveTo>
                <a:lnTo>
                  <a:pt x="6624633" y="6304277"/>
                </a:lnTo>
                <a:lnTo>
                  <a:pt x="5170201" y="6509147"/>
                </a:lnTo>
                <a:lnTo>
                  <a:pt x="2501358" y="3802696"/>
                </a:lnTo>
                <a:close/>
                <a:moveTo>
                  <a:pt x="9821423" y="2771602"/>
                </a:moveTo>
                <a:lnTo>
                  <a:pt x="10492449" y="5759462"/>
                </a:lnTo>
                <a:lnTo>
                  <a:pt x="7069919" y="6241553"/>
                </a:lnTo>
                <a:lnTo>
                  <a:pt x="6398893" y="3253694"/>
                </a:lnTo>
                <a:close/>
                <a:moveTo>
                  <a:pt x="12847639" y="2345336"/>
                </a:moveTo>
                <a:lnTo>
                  <a:pt x="12847639" y="5427714"/>
                </a:lnTo>
                <a:lnTo>
                  <a:pt x="11003075" y="5687536"/>
                </a:lnTo>
                <a:lnTo>
                  <a:pt x="10332047" y="2699679"/>
                </a:lnTo>
                <a:close/>
                <a:moveTo>
                  <a:pt x="5374191" y="736483"/>
                </a:moveTo>
                <a:lnTo>
                  <a:pt x="5874407" y="2963769"/>
                </a:lnTo>
                <a:lnTo>
                  <a:pt x="2186363" y="3483262"/>
                </a:lnTo>
                <a:lnTo>
                  <a:pt x="0" y="1266091"/>
                </a:lnTo>
                <a:close/>
                <a:moveTo>
                  <a:pt x="9277967" y="351779"/>
                </a:moveTo>
                <a:lnTo>
                  <a:pt x="9742223" y="2418955"/>
                </a:lnTo>
                <a:lnTo>
                  <a:pt x="6319693" y="2901048"/>
                </a:lnTo>
                <a:lnTo>
                  <a:pt x="5823621" y="692195"/>
                </a:lnTo>
                <a:close/>
                <a:moveTo>
                  <a:pt x="12847635" y="0"/>
                </a:moveTo>
                <a:lnTo>
                  <a:pt x="12847637" y="1981531"/>
                </a:lnTo>
                <a:lnTo>
                  <a:pt x="10252847" y="2347029"/>
                </a:lnTo>
                <a:lnTo>
                  <a:pt x="9793337" y="300991"/>
                </a:lnTo>
                <a:close/>
              </a:path>
            </a:pathLst>
          </a:custGeom>
        </p:spPr>
        <p:txBody>
          <a:bodyPr wrap="square">
            <a:noAutofit/>
          </a:bodyPr>
          <a:lstStyle/>
          <a:p>
            <a:endParaRPr lang="en-US"/>
          </a:p>
        </p:txBody>
      </p:sp>
    </p:spTree>
    <p:extLst>
      <p:ext uri="{BB962C8B-B14F-4D97-AF65-F5344CB8AC3E}">
        <p14:creationId xmlns:p14="http://schemas.microsoft.com/office/powerpoint/2010/main" val="975885923"/>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6019800"/>
            <a:ext cx="24323675" cy="7718426"/>
          </a:xfrm>
          <a:prstGeom prst="rect">
            <a:avLst/>
          </a:prstGeom>
        </p:spPr>
        <p:txBody>
          <a:bodyPr/>
          <a:lstStyle/>
          <a:p>
            <a:endParaRPr lang="th-TH"/>
          </a:p>
        </p:txBody>
      </p:sp>
    </p:spTree>
    <p:extLst>
      <p:ext uri="{BB962C8B-B14F-4D97-AF65-F5344CB8AC3E}">
        <p14:creationId xmlns:p14="http://schemas.microsoft.com/office/powerpoint/2010/main" val="58332703"/>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4935198" y="0"/>
            <a:ext cx="9418639" cy="9220200"/>
          </a:xfrm>
          <a:prstGeom prst="rect">
            <a:avLst/>
          </a:prstGeom>
        </p:spPr>
        <p:txBody>
          <a:bodyPr/>
          <a:lstStyle/>
          <a:p>
            <a:endParaRPr lang="th-TH"/>
          </a:p>
        </p:txBody>
      </p:sp>
      <p:sp>
        <p:nvSpPr>
          <p:cNvPr id="5" name="ตัวแทนรูปภาพ 2"/>
          <p:cNvSpPr>
            <a:spLocks noGrp="1"/>
          </p:cNvSpPr>
          <p:nvPr>
            <p:ph type="pic" sz="quarter" idx="11"/>
          </p:nvPr>
        </p:nvSpPr>
        <p:spPr>
          <a:xfrm>
            <a:off x="5486399" y="0"/>
            <a:ext cx="9418639" cy="9220200"/>
          </a:xfrm>
          <a:prstGeom prst="rect">
            <a:avLst/>
          </a:prstGeom>
        </p:spPr>
        <p:txBody>
          <a:bodyPr/>
          <a:lstStyle/>
          <a:p>
            <a:endParaRPr lang="th-TH"/>
          </a:p>
        </p:txBody>
      </p:sp>
    </p:spTree>
    <p:extLst>
      <p:ext uri="{BB962C8B-B14F-4D97-AF65-F5344CB8AC3E}">
        <p14:creationId xmlns:p14="http://schemas.microsoft.com/office/powerpoint/2010/main" val="1593080367"/>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43_ส่วนหัวของส่วน">
    <p:spTree>
      <p:nvGrpSpPr>
        <p:cNvPr id="1" name=""/>
        <p:cNvGrpSpPr/>
        <p:nvPr/>
      </p:nvGrpSpPr>
      <p:grpSpPr>
        <a:xfrm>
          <a:off x="0" y="0"/>
          <a:ext cx="0" cy="0"/>
          <a:chOff x="0" y="0"/>
          <a:chExt cx="0" cy="0"/>
        </a:xfrm>
      </p:grpSpPr>
      <p:sp>
        <p:nvSpPr>
          <p:cNvPr id="2" name="Picture Placeholder 13"/>
          <p:cNvSpPr>
            <a:spLocks noGrp="1"/>
          </p:cNvSpPr>
          <p:nvPr>
            <p:ph type="pic" sz="quarter" idx="24"/>
          </p:nvPr>
        </p:nvSpPr>
        <p:spPr>
          <a:xfrm>
            <a:off x="9634652"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3" name="Picture Placeholder 13"/>
          <p:cNvSpPr>
            <a:spLocks noGrp="1"/>
          </p:cNvSpPr>
          <p:nvPr>
            <p:ph type="pic" sz="quarter" idx="25"/>
          </p:nvPr>
        </p:nvSpPr>
        <p:spPr>
          <a:xfrm>
            <a:off x="0"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26"/>
          </p:nvPr>
        </p:nvSpPr>
        <p:spPr>
          <a:xfrm>
            <a:off x="4817326" y="9755458"/>
            <a:ext cx="4817326" cy="403674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5" name="Picture Placeholder 13"/>
          <p:cNvSpPr>
            <a:spLocks noGrp="1"/>
          </p:cNvSpPr>
          <p:nvPr>
            <p:ph type="pic" sz="quarter" idx="27"/>
          </p:nvPr>
        </p:nvSpPr>
        <p:spPr>
          <a:xfrm>
            <a:off x="0" y="-152400"/>
            <a:ext cx="14451978" cy="9907858"/>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24002228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44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6229672" y="6945351"/>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9817" y="6945351"/>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16"/>
          </p:nvPr>
        </p:nvSpPr>
        <p:spPr>
          <a:xfrm>
            <a:off x="8133251" y="-76199"/>
            <a:ext cx="8096421" cy="70215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7"/>
          </p:nvPr>
        </p:nvSpPr>
        <p:spPr>
          <a:xfrm>
            <a:off x="16229672" y="-76200"/>
            <a:ext cx="8147978" cy="70215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8"/>
          </p:nvPr>
        </p:nvSpPr>
        <p:spPr>
          <a:xfrm>
            <a:off x="-9817" y="-76200"/>
            <a:ext cx="8147978" cy="7021551"/>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8133252" y="6945351"/>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05429003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45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3"/>
          </p:nvPr>
        </p:nvSpPr>
        <p:spPr>
          <a:xfrm>
            <a:off x="16229672" y="685800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5"/>
          </p:nvPr>
        </p:nvSpPr>
        <p:spPr>
          <a:xfrm>
            <a:off x="-9817" y="6858000"/>
            <a:ext cx="8147978"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1" name="Picture Placeholder 13"/>
          <p:cNvSpPr>
            <a:spLocks noGrp="1"/>
          </p:cNvSpPr>
          <p:nvPr>
            <p:ph type="pic" sz="quarter" idx="19"/>
          </p:nvPr>
        </p:nvSpPr>
        <p:spPr>
          <a:xfrm>
            <a:off x="8133252" y="6858000"/>
            <a:ext cx="8096420" cy="6846850"/>
          </a:xfrm>
          <a:prstGeom prst="rect">
            <a:avLst/>
          </a:prstGeom>
          <a:effectLst/>
        </p:spPr>
        <p:txBody>
          <a:bodyPr>
            <a:normAutofit/>
          </a:bodyPr>
          <a:lstStyle>
            <a:lvl1pPr marL="0" indent="0">
              <a:buNone/>
              <a:defRPr sz="42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831366698"/>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46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20"/>
          </p:nvPr>
        </p:nvSpPr>
        <p:spPr>
          <a:xfrm>
            <a:off x="0" y="6989956"/>
            <a:ext cx="6312674" cy="6802244"/>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1"/>
          </p:nvPr>
        </p:nvSpPr>
        <p:spPr>
          <a:xfrm>
            <a:off x="6613214" y="-76200"/>
            <a:ext cx="5608522" cy="13868400"/>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22"/>
          </p:nvPr>
        </p:nvSpPr>
        <p:spPr>
          <a:xfrm>
            <a:off x="0" y="-76199"/>
            <a:ext cx="6312674" cy="6646126"/>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458825686"/>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47_ส่วนหัวของส่วน">
    <p:spTree>
      <p:nvGrpSpPr>
        <p:cNvPr id="1" name=""/>
        <p:cNvGrpSpPr/>
        <p:nvPr/>
      </p:nvGrpSpPr>
      <p:grpSpPr>
        <a:xfrm>
          <a:off x="0" y="0"/>
          <a:ext cx="0" cy="0"/>
          <a:chOff x="0" y="0"/>
          <a:chExt cx="0" cy="0"/>
        </a:xfrm>
      </p:grpSpPr>
      <p:sp>
        <p:nvSpPr>
          <p:cNvPr id="8" name="Picture Placeholder 13"/>
          <p:cNvSpPr>
            <a:spLocks noGrp="1"/>
          </p:cNvSpPr>
          <p:nvPr>
            <p:ph type="pic" sz="quarter" idx="21"/>
          </p:nvPr>
        </p:nvSpPr>
        <p:spPr>
          <a:xfrm>
            <a:off x="-30164" y="0"/>
            <a:ext cx="5638801" cy="13745818"/>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22"/>
          </p:nvPr>
        </p:nvSpPr>
        <p:spPr>
          <a:xfrm>
            <a:off x="5930712" y="0"/>
            <a:ext cx="5621525" cy="1374779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23"/>
          </p:nvPr>
        </p:nvSpPr>
        <p:spPr>
          <a:xfrm>
            <a:off x="11874312" y="0"/>
            <a:ext cx="5621525" cy="13747799"/>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64331519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48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8308200"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1"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10" name="Picture Placeholder 13"/>
          <p:cNvSpPr>
            <a:spLocks noGrp="1"/>
          </p:cNvSpPr>
          <p:nvPr>
            <p:ph type="pic" sz="quarter" idx="19"/>
          </p:nvPr>
        </p:nvSpPr>
        <p:spPr>
          <a:xfrm>
            <a:off x="16616401" y="73152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1710619808"/>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49_ส่วนหัวของส่วน">
    <p:spTree>
      <p:nvGrpSpPr>
        <p:cNvPr id="1" name=""/>
        <p:cNvGrpSpPr/>
        <p:nvPr/>
      </p:nvGrpSpPr>
      <p:grpSpPr>
        <a:xfrm>
          <a:off x="0" y="0"/>
          <a:ext cx="0" cy="0"/>
          <a:chOff x="0" y="0"/>
          <a:chExt cx="0" cy="0"/>
        </a:xfrm>
      </p:grpSpPr>
      <p:sp>
        <p:nvSpPr>
          <p:cNvPr id="5" name="Picture Placeholder 13"/>
          <p:cNvSpPr>
            <a:spLocks noGrp="1"/>
          </p:cNvSpPr>
          <p:nvPr>
            <p:ph type="pic" sz="quarter" idx="17"/>
          </p:nvPr>
        </p:nvSpPr>
        <p:spPr>
          <a:xfrm>
            <a:off x="0" y="3048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9" name="Picture Placeholder 13"/>
          <p:cNvSpPr>
            <a:spLocks noGrp="1"/>
          </p:cNvSpPr>
          <p:nvPr>
            <p:ph type="pic" sz="quarter" idx="18"/>
          </p:nvPr>
        </p:nvSpPr>
        <p:spPr>
          <a:xfrm>
            <a:off x="-1" y="7010400"/>
            <a:ext cx="7761249" cy="642310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205721846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50_ส่วนหัวของส่วน">
    <p:spTree>
      <p:nvGrpSpPr>
        <p:cNvPr id="1" name=""/>
        <p:cNvGrpSpPr/>
        <p:nvPr/>
      </p:nvGrpSpPr>
      <p:grpSpPr>
        <a:xfrm>
          <a:off x="0" y="0"/>
          <a:ext cx="0" cy="0"/>
          <a:chOff x="0" y="0"/>
          <a:chExt cx="0" cy="0"/>
        </a:xfrm>
      </p:grpSpPr>
      <p:sp>
        <p:nvSpPr>
          <p:cNvPr id="6" name="Picture Placeholder 13"/>
          <p:cNvSpPr>
            <a:spLocks noGrp="1"/>
          </p:cNvSpPr>
          <p:nvPr>
            <p:ph type="pic" sz="quarter" idx="18"/>
          </p:nvPr>
        </p:nvSpPr>
        <p:spPr>
          <a:xfrm>
            <a:off x="12199434" y="6923048"/>
            <a:ext cx="12178216" cy="68691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7" name="Picture Placeholder 13"/>
          <p:cNvSpPr>
            <a:spLocks noGrp="1"/>
          </p:cNvSpPr>
          <p:nvPr>
            <p:ph type="pic" sz="quarter" idx="19"/>
          </p:nvPr>
        </p:nvSpPr>
        <p:spPr>
          <a:xfrm>
            <a:off x="0" y="6923048"/>
            <a:ext cx="12199434" cy="6869152"/>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
        <p:nvSpPr>
          <p:cNvPr id="8" name="Picture Placeholder 13"/>
          <p:cNvSpPr>
            <a:spLocks noGrp="1"/>
          </p:cNvSpPr>
          <p:nvPr>
            <p:ph type="pic" sz="quarter" idx="20"/>
          </p:nvPr>
        </p:nvSpPr>
        <p:spPr>
          <a:xfrm>
            <a:off x="12199434" y="-152400"/>
            <a:ext cx="12178216" cy="7075447"/>
          </a:xfrm>
          <a:prstGeom prst="rect">
            <a:avLst/>
          </a:prstGeom>
          <a:effectLst/>
        </p:spPr>
        <p:txBody>
          <a:bodyPr>
            <a:normAutofit/>
          </a:bodyPr>
          <a:lstStyle>
            <a:lvl1pPr marL="0" indent="0">
              <a:buNone/>
              <a:defRPr sz="2600" b="0" i="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30105113"/>
      </p:ext>
    </p:extLst>
  </p:cSld>
  <p:clrMapOvr>
    <a:masterClrMapping/>
  </p:clrMapOvr>
</p:sldLayout>
</file>

<file path=ppt/slideMasters/_rels/slideMaster1.xml.rels><?xml version="1.0" encoding="UTF-8" standalone="yes"?>
<Relationships xmlns="http://schemas.openxmlformats.org/package/2006/relationships"><Relationship Id="rId101" Type="http://schemas.openxmlformats.org/officeDocument/2006/relationships/slideLayout" Target="../slideLayouts/slideLayout101.xml"/><Relationship Id="rId102" Type="http://schemas.openxmlformats.org/officeDocument/2006/relationships/slideLayout" Target="../slideLayouts/slideLayout102.xml"/><Relationship Id="rId103" Type="http://schemas.openxmlformats.org/officeDocument/2006/relationships/slideLayout" Target="../slideLayouts/slideLayout103.xml"/><Relationship Id="rId104" Type="http://schemas.openxmlformats.org/officeDocument/2006/relationships/slideLayout" Target="../slideLayouts/slideLayout104.xml"/><Relationship Id="rId10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50" Type="http://schemas.openxmlformats.org/officeDocument/2006/relationships/slideLayout" Target="../slideLayouts/slideLayout50.xml"/><Relationship Id="rId51" Type="http://schemas.openxmlformats.org/officeDocument/2006/relationships/slideLayout" Target="../slideLayouts/slideLayout51.xml"/><Relationship Id="rId52" Type="http://schemas.openxmlformats.org/officeDocument/2006/relationships/slideLayout" Target="../slideLayouts/slideLayout52.xml"/><Relationship Id="rId53" Type="http://schemas.openxmlformats.org/officeDocument/2006/relationships/slideLayout" Target="../slideLayouts/slideLayout53.xml"/><Relationship Id="rId54" Type="http://schemas.openxmlformats.org/officeDocument/2006/relationships/slideLayout" Target="../slideLayouts/slideLayout54.xml"/><Relationship Id="rId55" Type="http://schemas.openxmlformats.org/officeDocument/2006/relationships/slideLayout" Target="../slideLayouts/slideLayout55.xml"/><Relationship Id="rId56" Type="http://schemas.openxmlformats.org/officeDocument/2006/relationships/slideLayout" Target="../slideLayouts/slideLayout56.xml"/><Relationship Id="rId57" Type="http://schemas.openxmlformats.org/officeDocument/2006/relationships/slideLayout" Target="../slideLayouts/slideLayout57.xml"/><Relationship Id="rId58" Type="http://schemas.openxmlformats.org/officeDocument/2006/relationships/slideLayout" Target="../slideLayouts/slideLayout58.xml"/><Relationship Id="rId59" Type="http://schemas.openxmlformats.org/officeDocument/2006/relationships/slideLayout" Target="../slideLayouts/slideLayout59.xml"/><Relationship Id="rId70" Type="http://schemas.openxmlformats.org/officeDocument/2006/relationships/slideLayout" Target="../slideLayouts/slideLayout70.xml"/><Relationship Id="rId71" Type="http://schemas.openxmlformats.org/officeDocument/2006/relationships/slideLayout" Target="../slideLayouts/slideLayout71.xml"/><Relationship Id="rId72" Type="http://schemas.openxmlformats.org/officeDocument/2006/relationships/slideLayout" Target="../slideLayouts/slideLayout72.xml"/><Relationship Id="rId73" Type="http://schemas.openxmlformats.org/officeDocument/2006/relationships/slideLayout" Target="../slideLayouts/slideLayout73.xml"/><Relationship Id="rId74" Type="http://schemas.openxmlformats.org/officeDocument/2006/relationships/slideLayout" Target="../slideLayouts/slideLayout74.xml"/><Relationship Id="rId75" Type="http://schemas.openxmlformats.org/officeDocument/2006/relationships/slideLayout" Target="../slideLayouts/slideLayout75.xml"/><Relationship Id="rId76" Type="http://schemas.openxmlformats.org/officeDocument/2006/relationships/slideLayout" Target="../slideLayouts/slideLayout76.xml"/><Relationship Id="rId77" Type="http://schemas.openxmlformats.org/officeDocument/2006/relationships/slideLayout" Target="../slideLayouts/slideLayout77.xml"/><Relationship Id="rId78" Type="http://schemas.openxmlformats.org/officeDocument/2006/relationships/slideLayout" Target="../slideLayouts/slideLayout78.xml"/><Relationship Id="rId79" Type="http://schemas.openxmlformats.org/officeDocument/2006/relationships/slideLayout" Target="../slideLayouts/slideLayout79.xml"/><Relationship Id="rId90" Type="http://schemas.openxmlformats.org/officeDocument/2006/relationships/slideLayout" Target="../slideLayouts/slideLayout90.xml"/><Relationship Id="rId91" Type="http://schemas.openxmlformats.org/officeDocument/2006/relationships/slideLayout" Target="../slideLayouts/slideLayout91.xml"/><Relationship Id="rId92" Type="http://schemas.openxmlformats.org/officeDocument/2006/relationships/slideLayout" Target="../slideLayouts/slideLayout92.xml"/><Relationship Id="rId93" Type="http://schemas.openxmlformats.org/officeDocument/2006/relationships/slideLayout" Target="../slideLayouts/slideLayout93.xml"/><Relationship Id="rId94" Type="http://schemas.openxmlformats.org/officeDocument/2006/relationships/slideLayout" Target="../slideLayouts/slideLayout94.xml"/><Relationship Id="rId95" Type="http://schemas.openxmlformats.org/officeDocument/2006/relationships/slideLayout" Target="../slideLayouts/slideLayout95.xml"/><Relationship Id="rId96" Type="http://schemas.openxmlformats.org/officeDocument/2006/relationships/slideLayout" Target="../slideLayouts/slideLayout96.xml"/><Relationship Id="rId97" Type="http://schemas.openxmlformats.org/officeDocument/2006/relationships/slideLayout" Target="../slideLayouts/slideLayout97.xml"/><Relationship Id="rId98" Type="http://schemas.openxmlformats.org/officeDocument/2006/relationships/slideLayout" Target="../slideLayouts/slideLayout98.xml"/><Relationship Id="rId99" Type="http://schemas.openxmlformats.org/officeDocument/2006/relationships/slideLayout" Target="../slideLayouts/slideLayout9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slideLayout" Target="../slideLayouts/slideLayout49.xml"/><Relationship Id="rId60" Type="http://schemas.openxmlformats.org/officeDocument/2006/relationships/slideLayout" Target="../slideLayouts/slideLayout60.xml"/><Relationship Id="rId61" Type="http://schemas.openxmlformats.org/officeDocument/2006/relationships/slideLayout" Target="../slideLayouts/slideLayout61.xml"/><Relationship Id="rId62" Type="http://schemas.openxmlformats.org/officeDocument/2006/relationships/slideLayout" Target="../slideLayouts/slideLayout62.xml"/><Relationship Id="rId63" Type="http://schemas.openxmlformats.org/officeDocument/2006/relationships/slideLayout" Target="../slideLayouts/slideLayout63.xml"/><Relationship Id="rId64" Type="http://schemas.openxmlformats.org/officeDocument/2006/relationships/slideLayout" Target="../slideLayouts/slideLayout64.xml"/><Relationship Id="rId65" Type="http://schemas.openxmlformats.org/officeDocument/2006/relationships/slideLayout" Target="../slideLayouts/slideLayout65.xml"/><Relationship Id="rId66" Type="http://schemas.openxmlformats.org/officeDocument/2006/relationships/slideLayout" Target="../slideLayouts/slideLayout66.xml"/><Relationship Id="rId67" Type="http://schemas.openxmlformats.org/officeDocument/2006/relationships/slideLayout" Target="../slideLayouts/slideLayout67.xml"/><Relationship Id="rId68" Type="http://schemas.openxmlformats.org/officeDocument/2006/relationships/slideLayout" Target="../slideLayouts/slideLayout68.xml"/><Relationship Id="rId69" Type="http://schemas.openxmlformats.org/officeDocument/2006/relationships/slideLayout" Target="../slideLayouts/slideLayout69.xml"/><Relationship Id="rId100" Type="http://schemas.openxmlformats.org/officeDocument/2006/relationships/slideLayout" Target="../slideLayouts/slideLayout100.xml"/><Relationship Id="rId80" Type="http://schemas.openxmlformats.org/officeDocument/2006/relationships/slideLayout" Target="../slideLayouts/slideLayout80.xml"/><Relationship Id="rId81" Type="http://schemas.openxmlformats.org/officeDocument/2006/relationships/slideLayout" Target="../slideLayouts/slideLayout81.xml"/><Relationship Id="rId82" Type="http://schemas.openxmlformats.org/officeDocument/2006/relationships/slideLayout" Target="../slideLayouts/slideLayout82.xml"/><Relationship Id="rId83" Type="http://schemas.openxmlformats.org/officeDocument/2006/relationships/slideLayout" Target="../slideLayouts/slideLayout83.xml"/><Relationship Id="rId84" Type="http://schemas.openxmlformats.org/officeDocument/2006/relationships/slideLayout" Target="../slideLayouts/slideLayout84.xml"/><Relationship Id="rId85" Type="http://schemas.openxmlformats.org/officeDocument/2006/relationships/slideLayout" Target="../slideLayouts/slideLayout85.xml"/><Relationship Id="rId86" Type="http://schemas.openxmlformats.org/officeDocument/2006/relationships/slideLayout" Target="../slideLayouts/slideLayout86.xml"/><Relationship Id="rId87" Type="http://schemas.openxmlformats.org/officeDocument/2006/relationships/slideLayout" Target="../slideLayouts/slideLayout87.xml"/><Relationship Id="rId88" Type="http://schemas.openxmlformats.org/officeDocument/2006/relationships/slideLayout" Target="../slideLayouts/slideLayout88.xml"/><Relationship Id="rId89"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7483599"/>
      </p:ext>
    </p:extLst>
  </p:cSld>
  <p:clrMap bg1="lt1" tx1="dk1" bg2="lt2" tx2="dk2" accent1="accent1" accent2="accent2" accent3="accent3" accent4="accent4" accent5="accent5" accent6="accent6" hlink="hlink" folHlink="folHlink"/>
  <p:sldLayoutIdLst>
    <p:sldLayoutId id="2147483675" r:id="rId1"/>
    <p:sldLayoutId id="2147484483" r:id="rId2"/>
    <p:sldLayoutId id="2147484514" r:id="rId3"/>
    <p:sldLayoutId id="2147484528" r:id="rId4"/>
    <p:sldLayoutId id="2147484529" r:id="rId5"/>
    <p:sldLayoutId id="2147484510" r:id="rId6"/>
    <p:sldLayoutId id="2147484530" r:id="rId7"/>
    <p:sldLayoutId id="2147484527" r:id="rId8"/>
    <p:sldLayoutId id="2147484531" r:id="rId9"/>
    <p:sldLayoutId id="2147484532" r:id="rId10"/>
    <p:sldLayoutId id="2147484526" r:id="rId11"/>
    <p:sldLayoutId id="2147484511" r:id="rId12"/>
    <p:sldLayoutId id="2147484512" r:id="rId13"/>
    <p:sldLayoutId id="2147484513" r:id="rId14"/>
    <p:sldLayoutId id="2147484496" r:id="rId15"/>
    <p:sldLayoutId id="2147484497" r:id="rId16"/>
    <p:sldLayoutId id="2147484448" r:id="rId17"/>
    <p:sldLayoutId id="2147484478" r:id="rId18"/>
    <p:sldLayoutId id="2147484466" r:id="rId19"/>
    <p:sldLayoutId id="2147484467" r:id="rId20"/>
    <p:sldLayoutId id="2147484468" r:id="rId21"/>
    <p:sldLayoutId id="2147484484" r:id="rId22"/>
    <p:sldLayoutId id="2147484515" r:id="rId23"/>
    <p:sldLayoutId id="2147484516" r:id="rId24"/>
    <p:sldLayoutId id="2147484469" r:id="rId25"/>
    <p:sldLayoutId id="2147484470" r:id="rId26"/>
    <p:sldLayoutId id="2147484472" r:id="rId27"/>
    <p:sldLayoutId id="2147484474" r:id="rId28"/>
    <p:sldLayoutId id="2147484476" r:id="rId29"/>
    <p:sldLayoutId id="2147484449" r:id="rId30"/>
    <p:sldLayoutId id="2147484450" r:id="rId31"/>
    <p:sldLayoutId id="2147484517" r:id="rId32"/>
    <p:sldLayoutId id="2147484518" r:id="rId33"/>
    <p:sldLayoutId id="2147484519" r:id="rId34"/>
    <p:sldLayoutId id="2147484520" r:id="rId35"/>
    <p:sldLayoutId id="2147484521" r:id="rId36"/>
    <p:sldLayoutId id="2147484524" r:id="rId37"/>
    <p:sldLayoutId id="2147484525" r:id="rId38"/>
    <p:sldLayoutId id="2147484459" r:id="rId39"/>
    <p:sldLayoutId id="2147484522" r:id="rId40"/>
    <p:sldLayoutId id="2147484523" r:id="rId41"/>
    <p:sldLayoutId id="2147484451" r:id="rId42"/>
    <p:sldLayoutId id="2147484452" r:id="rId43"/>
    <p:sldLayoutId id="2147484453" r:id="rId44"/>
    <p:sldLayoutId id="2147484456" r:id="rId45"/>
    <p:sldLayoutId id="2147484455" r:id="rId46"/>
    <p:sldLayoutId id="2147484460" r:id="rId47"/>
    <p:sldLayoutId id="2147484458" r:id="rId48"/>
    <p:sldLayoutId id="2147484462" r:id="rId49"/>
    <p:sldLayoutId id="2147484464" r:id="rId50"/>
    <p:sldLayoutId id="2147484465" r:id="rId51"/>
    <p:sldLayoutId id="2147484432" r:id="rId52"/>
    <p:sldLayoutId id="2147484410" r:id="rId53"/>
    <p:sldLayoutId id="2147484404" r:id="rId54"/>
    <p:sldLayoutId id="2147484402" r:id="rId55"/>
    <p:sldLayoutId id="2147484327" r:id="rId56"/>
    <p:sldLayoutId id="2147484310" r:id="rId57"/>
    <p:sldLayoutId id="2147484313" r:id="rId58"/>
    <p:sldLayoutId id="2147484295" r:id="rId59"/>
    <p:sldLayoutId id="2147484329" r:id="rId60"/>
    <p:sldLayoutId id="2147484330" r:id="rId61"/>
    <p:sldLayoutId id="2147484317" r:id="rId62"/>
    <p:sldLayoutId id="2147484296" r:id="rId63"/>
    <p:sldLayoutId id="2147484301" r:id="rId64"/>
    <p:sldLayoutId id="2147484297" r:id="rId65"/>
    <p:sldLayoutId id="2147484463" r:id="rId66"/>
    <p:sldLayoutId id="2147484298" r:id="rId67"/>
    <p:sldLayoutId id="2147484303" r:id="rId68"/>
    <p:sldLayoutId id="2147484304" r:id="rId69"/>
    <p:sldLayoutId id="2147483972" r:id="rId70"/>
    <p:sldLayoutId id="2147483733" r:id="rId71"/>
    <p:sldLayoutId id="2147483734" r:id="rId72"/>
    <p:sldLayoutId id="2147483735" r:id="rId73"/>
    <p:sldLayoutId id="2147483736" r:id="rId74"/>
    <p:sldLayoutId id="2147483737" r:id="rId75"/>
    <p:sldLayoutId id="2147483738" r:id="rId76"/>
    <p:sldLayoutId id="2147483739" r:id="rId77"/>
    <p:sldLayoutId id="2147483687" r:id="rId78"/>
    <p:sldLayoutId id="2147483686" r:id="rId79"/>
    <p:sldLayoutId id="2147483685" r:id="rId80"/>
    <p:sldLayoutId id="2147483684" r:id="rId81"/>
    <p:sldLayoutId id="2147483683" r:id="rId82"/>
    <p:sldLayoutId id="2147483717" r:id="rId83"/>
    <p:sldLayoutId id="2147483720" r:id="rId84"/>
    <p:sldLayoutId id="2147483721" r:id="rId85"/>
    <p:sldLayoutId id="2147483679" r:id="rId86"/>
    <p:sldLayoutId id="2147483676" r:id="rId87"/>
    <p:sldLayoutId id="2147483677" r:id="rId88"/>
    <p:sldLayoutId id="2147483680" r:id="rId89"/>
    <p:sldLayoutId id="2147483681" r:id="rId90"/>
    <p:sldLayoutId id="2147483678" r:id="rId91"/>
    <p:sldLayoutId id="2147483757" r:id="rId92"/>
    <p:sldLayoutId id="2147483758" r:id="rId93"/>
    <p:sldLayoutId id="2147483759" r:id="rId94"/>
    <p:sldLayoutId id="2147483760" r:id="rId95"/>
    <p:sldLayoutId id="2147483761" r:id="rId96"/>
    <p:sldLayoutId id="2147483762" r:id="rId97"/>
    <p:sldLayoutId id="2147483763" r:id="rId98"/>
    <p:sldLayoutId id="2147483764" r:id="rId99"/>
    <p:sldLayoutId id="2147483771" r:id="rId100"/>
    <p:sldLayoutId id="2147483772" r:id="rId101"/>
    <p:sldLayoutId id="2147484323" r:id="rId102"/>
    <p:sldLayoutId id="2147484305" r:id="rId103"/>
    <p:sldLayoutId id="2147484306" r:id="rId10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chart" Target="../charts/char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tangle 105"/>
          <p:cNvSpPr/>
          <p:nvPr/>
        </p:nvSpPr>
        <p:spPr>
          <a:xfrm>
            <a:off x="655637" y="533400"/>
            <a:ext cx="23116840" cy="12649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กลุ่ม 22"/>
          <p:cNvGrpSpPr/>
          <p:nvPr/>
        </p:nvGrpSpPr>
        <p:grpSpPr>
          <a:xfrm>
            <a:off x="14524037" y="6026283"/>
            <a:ext cx="8581430" cy="3498717"/>
            <a:chOff x="4482529" y="3410141"/>
            <a:chExt cx="7471033" cy="3860936"/>
          </a:xfrm>
        </p:grpSpPr>
        <p:sp>
          <p:nvSpPr>
            <p:cNvPr id="29" name="Title 20"/>
            <p:cNvSpPr txBox="1">
              <a:spLocks/>
            </p:cNvSpPr>
            <p:nvPr/>
          </p:nvSpPr>
          <p:spPr bwMode="auto">
            <a:xfrm>
              <a:off x="4482529" y="3820319"/>
              <a:ext cx="7471033" cy="3450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0" name="TextBox 29"/>
            <p:cNvSpPr txBox="1"/>
            <p:nvPr/>
          </p:nvSpPr>
          <p:spPr>
            <a:xfrm>
              <a:off x="4557658" y="3410141"/>
              <a:ext cx="6079481" cy="849099"/>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 CONTENT</a:t>
              </a:r>
            </a:p>
          </p:txBody>
        </p:sp>
      </p:grpSp>
      <p:sp>
        <p:nvSpPr>
          <p:cNvPr id="31" name="TextBox 30"/>
          <p:cNvSpPr txBox="1"/>
          <p:nvPr/>
        </p:nvSpPr>
        <p:spPr>
          <a:xfrm>
            <a:off x="9037637" y="838200"/>
            <a:ext cx="14058052" cy="3170099"/>
          </a:xfrm>
          <a:prstGeom prst="rect">
            <a:avLst/>
          </a:prstGeom>
          <a:noFill/>
        </p:spPr>
        <p:txBody>
          <a:bodyPr wrap="square" rtlCol="0">
            <a:spAutoFit/>
          </a:bodyPr>
          <a:lstStyle/>
          <a:p>
            <a:pPr algn="r"/>
            <a:r>
              <a:rPr lang="en-US" sz="20000" b="1" smtClean="0">
                <a:solidFill>
                  <a:schemeClr val="tx2"/>
                </a:solidFill>
                <a:latin typeface="Lato Black" charset="0"/>
                <a:ea typeface="Lato Black" charset="0"/>
                <a:cs typeface="Lato Black" charset="0"/>
              </a:rPr>
              <a:t>MINIMAL</a:t>
            </a:r>
            <a:endParaRPr lang="en-US" sz="20000" b="1" dirty="0">
              <a:solidFill>
                <a:schemeClr val="tx2"/>
              </a:solidFill>
              <a:latin typeface="Lato Black" charset="0"/>
              <a:ea typeface="Lato Black" charset="0"/>
              <a:cs typeface="Lato Black" charset="0"/>
            </a:endParaRPr>
          </a:p>
        </p:txBody>
      </p:sp>
      <p:sp>
        <p:nvSpPr>
          <p:cNvPr id="32" name="TextBox 31"/>
          <p:cNvSpPr txBox="1"/>
          <p:nvPr/>
        </p:nvSpPr>
        <p:spPr>
          <a:xfrm>
            <a:off x="13455639" y="3390543"/>
            <a:ext cx="9436879" cy="2400657"/>
          </a:xfrm>
          <a:prstGeom prst="rect">
            <a:avLst/>
          </a:prstGeom>
          <a:noFill/>
        </p:spPr>
        <p:txBody>
          <a:bodyPr wrap="square" rtlCol="0">
            <a:spAutoFit/>
          </a:bodyPr>
          <a:lstStyle/>
          <a:p>
            <a:pPr algn="r"/>
            <a:r>
              <a:rPr lang="en-US" sz="15000" b="1" dirty="0" smtClean="0">
                <a:solidFill>
                  <a:schemeClr val="tx2"/>
                </a:solidFill>
                <a:latin typeface="Lato Black" charset="0"/>
                <a:ea typeface="Lato Black" charset="0"/>
                <a:cs typeface="Lato Black" charset="0"/>
              </a:rPr>
              <a:t>PRESENT</a:t>
            </a:r>
            <a:endParaRPr lang="en-US" sz="15000" b="1" dirty="0">
              <a:solidFill>
                <a:schemeClr val="tx2"/>
              </a:solidFill>
              <a:latin typeface="Lato Black" charset="0"/>
              <a:ea typeface="Lato Black" charset="0"/>
              <a:cs typeface="Lato Black" charset="0"/>
            </a:endParaRPr>
          </a:p>
        </p:txBody>
      </p:sp>
      <p:grpSp>
        <p:nvGrpSpPr>
          <p:cNvPr id="34" name="กลุ่ม 56"/>
          <p:cNvGrpSpPr/>
          <p:nvPr/>
        </p:nvGrpSpPr>
        <p:grpSpPr>
          <a:xfrm>
            <a:off x="14939541" y="9753600"/>
            <a:ext cx="4537496" cy="1035068"/>
            <a:chOff x="10896647" y="11062866"/>
            <a:chExt cx="11630719" cy="2653134"/>
          </a:xfrm>
        </p:grpSpPr>
        <p:grpSp>
          <p:nvGrpSpPr>
            <p:cNvPr id="35" name="กลุ่ม 57"/>
            <p:cNvGrpSpPr/>
            <p:nvPr/>
          </p:nvGrpSpPr>
          <p:grpSpPr>
            <a:xfrm>
              <a:off x="16925068" y="11062866"/>
              <a:ext cx="2653134" cy="2653134"/>
              <a:chOff x="16925068" y="11062866"/>
              <a:chExt cx="2653134" cy="2653134"/>
            </a:xfrm>
          </p:grpSpPr>
          <p:sp>
            <p:nvSpPr>
              <p:cNvPr id="45" name="วงรี 67"/>
              <p:cNvSpPr/>
              <p:nvPr/>
            </p:nvSpPr>
            <p:spPr>
              <a:xfrm>
                <a:off x="16925068" y="11062866"/>
                <a:ext cx="2653134" cy="26531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pSp>
            <p:nvGrpSpPr>
              <p:cNvPr id="46" name="กลุ่ม 68"/>
              <p:cNvGrpSpPr/>
              <p:nvPr/>
            </p:nvGrpSpPr>
            <p:grpSpPr>
              <a:xfrm>
                <a:off x="17578542" y="11582400"/>
                <a:ext cx="1420280" cy="1487012"/>
                <a:chOff x="-2168632" y="8621241"/>
                <a:chExt cx="1833669" cy="1919824"/>
              </a:xfrm>
            </p:grpSpPr>
            <p:sp>
              <p:nvSpPr>
                <p:cNvPr id="47" name="Freeform 47"/>
                <p:cNvSpPr>
                  <a:spLocks noChangeArrowheads="1"/>
                </p:cNvSpPr>
                <p:nvPr/>
              </p:nvSpPr>
              <p:spPr bwMode="auto">
                <a:xfrm>
                  <a:off x="-2168632" y="8621241"/>
                  <a:ext cx="419928" cy="1896016"/>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sp>
              <p:nvSpPr>
                <p:cNvPr id="48" name="Freeform 48"/>
                <p:cNvSpPr>
                  <a:spLocks noChangeArrowheads="1"/>
                </p:cNvSpPr>
                <p:nvPr/>
              </p:nvSpPr>
              <p:spPr bwMode="auto">
                <a:xfrm>
                  <a:off x="-1594731" y="9179497"/>
                  <a:ext cx="1259768" cy="136156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grpSp>
          <p:nvGrpSpPr>
            <p:cNvPr id="36" name="กลุ่ม 58"/>
            <p:cNvGrpSpPr/>
            <p:nvPr/>
          </p:nvGrpSpPr>
          <p:grpSpPr>
            <a:xfrm>
              <a:off x="19874232" y="11062866"/>
              <a:ext cx="2653134" cy="2653134"/>
              <a:chOff x="19874232" y="11062866"/>
              <a:chExt cx="2653134" cy="2653134"/>
            </a:xfrm>
          </p:grpSpPr>
          <p:sp>
            <p:nvSpPr>
              <p:cNvPr id="43" name="วงรี 65"/>
              <p:cNvSpPr/>
              <p:nvPr/>
            </p:nvSpPr>
            <p:spPr>
              <a:xfrm>
                <a:off x="19874232" y="11062866"/>
                <a:ext cx="2653134" cy="26531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4" name="Freeform 63"/>
              <p:cNvSpPr>
                <a:spLocks noChangeArrowheads="1"/>
              </p:cNvSpPr>
              <p:nvPr/>
            </p:nvSpPr>
            <p:spPr bwMode="auto">
              <a:xfrm>
                <a:off x="20391437" y="11582400"/>
                <a:ext cx="1557281" cy="1586853"/>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37" name="กลุ่ม 59"/>
            <p:cNvGrpSpPr/>
            <p:nvPr/>
          </p:nvGrpSpPr>
          <p:grpSpPr>
            <a:xfrm>
              <a:off x="10896647" y="11062866"/>
              <a:ext cx="2653134" cy="2653134"/>
              <a:chOff x="10896647" y="11062866"/>
              <a:chExt cx="2653134" cy="2653134"/>
            </a:xfrm>
          </p:grpSpPr>
          <p:sp>
            <p:nvSpPr>
              <p:cNvPr id="41" name="วงรี 63"/>
              <p:cNvSpPr/>
              <p:nvPr/>
            </p:nvSpPr>
            <p:spPr>
              <a:xfrm>
                <a:off x="10896647" y="11062866"/>
                <a:ext cx="2653134" cy="26531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2" name="Freeform 75"/>
              <p:cNvSpPr>
                <a:spLocks noChangeArrowheads="1"/>
              </p:cNvSpPr>
              <p:nvPr/>
            </p:nvSpPr>
            <p:spPr bwMode="auto">
              <a:xfrm>
                <a:off x="11753615" y="11639150"/>
                <a:ext cx="827921" cy="1537568"/>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nvGrpSpPr>
            <p:cNvPr id="38" name="กลุ่ม 60"/>
            <p:cNvGrpSpPr/>
            <p:nvPr/>
          </p:nvGrpSpPr>
          <p:grpSpPr>
            <a:xfrm>
              <a:off x="13845811" y="11062866"/>
              <a:ext cx="2653134" cy="2653134"/>
              <a:chOff x="13845811" y="11062866"/>
              <a:chExt cx="2653134" cy="2653134"/>
            </a:xfrm>
          </p:grpSpPr>
          <p:sp>
            <p:nvSpPr>
              <p:cNvPr id="39" name="วงรี 61"/>
              <p:cNvSpPr/>
              <p:nvPr/>
            </p:nvSpPr>
            <p:spPr>
              <a:xfrm>
                <a:off x="13845811" y="11062866"/>
                <a:ext cx="2653134" cy="26531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0" name="Freeform 85"/>
              <p:cNvSpPr>
                <a:spLocks noChangeArrowheads="1"/>
              </p:cNvSpPr>
              <p:nvPr/>
            </p:nvSpPr>
            <p:spPr bwMode="auto">
              <a:xfrm>
                <a:off x="14445738" y="11817671"/>
                <a:ext cx="1557281" cy="12517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a:extLst/>
            </p:spPr>
            <p:txBody>
              <a:bodyPr wrap="none" lIns="34284" tIns="17142" rIns="34284" bIns="17142" anchor="ctr"/>
              <a:lstStyle/>
              <a:p>
                <a:pPr defTabSz="457120" eaLnBrk="1" fontAlgn="auto" hangingPunct="1">
                  <a:spcBef>
                    <a:spcPts val="0"/>
                  </a:spcBef>
                  <a:spcAft>
                    <a:spcPts val="0"/>
                  </a:spcAft>
                  <a:defRPr/>
                </a:pPr>
                <a:endParaRPr lang="en-US" dirty="0">
                  <a:latin typeface="Poppins Light" charset="0"/>
                  <a:ea typeface="+mn-ea"/>
                </a:endParaRPr>
              </a:p>
            </p:txBody>
          </p:sp>
        </p:grpSp>
      </p:grpSp>
      <p:sp>
        <p:nvSpPr>
          <p:cNvPr id="49" name="Freeform 48"/>
          <p:cNvSpPr/>
          <p:nvPr/>
        </p:nvSpPr>
        <p:spPr>
          <a:xfrm>
            <a:off x="10930348" y="10536414"/>
            <a:ext cx="1454253" cy="1454253"/>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grpSp>
        <p:nvGrpSpPr>
          <p:cNvPr id="50" name="Group 49"/>
          <p:cNvGrpSpPr/>
          <p:nvPr/>
        </p:nvGrpSpPr>
        <p:grpSpPr>
          <a:xfrm rot="20274052">
            <a:off x="11274689" y="8738019"/>
            <a:ext cx="1046173" cy="1046173"/>
            <a:chOff x="6906898" y="14782800"/>
            <a:chExt cx="2189508" cy="2189508"/>
          </a:xfrm>
        </p:grpSpPr>
        <p:sp>
          <p:nvSpPr>
            <p:cNvPr id="51" name="Rectangle 50"/>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925808159"/>
      </p:ext>
    </p:extLst>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6" name="กลุ่ม 22"/>
          <p:cNvGrpSpPr/>
          <p:nvPr/>
        </p:nvGrpSpPr>
        <p:grpSpPr>
          <a:xfrm>
            <a:off x="14544726" y="6935551"/>
            <a:ext cx="7951716" cy="3735271"/>
            <a:chOff x="3395517" y="2819821"/>
            <a:chExt cx="7166535" cy="4121979"/>
          </a:xfrm>
        </p:grpSpPr>
        <p:sp>
          <p:nvSpPr>
            <p:cNvPr id="18" name="Title 20"/>
            <p:cNvSpPr txBox="1">
              <a:spLocks/>
            </p:cNvSpPr>
            <p:nvPr/>
          </p:nvSpPr>
          <p:spPr bwMode="auto">
            <a:xfrm>
              <a:off x="3395517" y="3491041"/>
              <a:ext cx="7166535" cy="3450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3" name="TextBox 22"/>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 CONTENT</a:t>
              </a:r>
            </a:p>
          </p:txBody>
        </p:sp>
      </p:grpSp>
      <p:sp>
        <p:nvSpPr>
          <p:cNvPr id="24" name="TextBox 23"/>
          <p:cNvSpPr txBox="1"/>
          <p:nvPr/>
        </p:nvSpPr>
        <p:spPr>
          <a:xfrm>
            <a:off x="14165311" y="1660333"/>
            <a:ext cx="8331131" cy="3631763"/>
          </a:xfrm>
          <a:prstGeom prst="rect">
            <a:avLst/>
          </a:prstGeom>
          <a:noFill/>
        </p:spPr>
        <p:txBody>
          <a:bodyPr wrap="square" rtlCol="0">
            <a:spAutoFit/>
          </a:bodyPr>
          <a:lstStyle/>
          <a:p>
            <a:r>
              <a:rPr lang="en-US" sz="23000" b="1" dirty="0" smtClean="0">
                <a:solidFill>
                  <a:schemeClr val="accent5"/>
                </a:solidFill>
                <a:latin typeface="Lato Black" charset="0"/>
                <a:ea typeface="Lato Black" charset="0"/>
                <a:cs typeface="Lato Black" charset="0"/>
              </a:rPr>
              <a:t>OUR</a:t>
            </a:r>
            <a:endParaRPr lang="en-US" sz="23000" b="1" dirty="0">
              <a:solidFill>
                <a:schemeClr val="accent5"/>
              </a:solidFill>
              <a:latin typeface="Lato Black" charset="0"/>
              <a:ea typeface="Lato Black" charset="0"/>
              <a:cs typeface="Lato Black" charset="0"/>
            </a:endParaRPr>
          </a:p>
        </p:txBody>
      </p:sp>
      <p:sp>
        <p:nvSpPr>
          <p:cNvPr id="25" name="TextBox 24"/>
          <p:cNvSpPr txBox="1"/>
          <p:nvPr/>
        </p:nvSpPr>
        <p:spPr>
          <a:xfrm>
            <a:off x="14307358" y="4533543"/>
            <a:ext cx="9436879" cy="2400657"/>
          </a:xfrm>
          <a:prstGeom prst="rect">
            <a:avLst/>
          </a:prstGeom>
          <a:noFill/>
        </p:spPr>
        <p:txBody>
          <a:bodyPr wrap="square" rtlCol="0">
            <a:spAutoFit/>
          </a:bodyPr>
          <a:lstStyle/>
          <a:p>
            <a:r>
              <a:rPr lang="en-US" sz="15000" b="1" dirty="0" smtClean="0">
                <a:solidFill>
                  <a:schemeClr val="accent6"/>
                </a:solidFill>
                <a:latin typeface="Lato Black" charset="0"/>
                <a:ea typeface="Lato Black" charset="0"/>
                <a:cs typeface="Lato Black" charset="0"/>
              </a:rPr>
              <a:t>MISSION</a:t>
            </a:r>
            <a:endParaRPr lang="en-US" sz="15000" b="1" dirty="0">
              <a:solidFill>
                <a:schemeClr val="accent6"/>
              </a:solidFill>
              <a:latin typeface="Lato Black" charset="0"/>
              <a:ea typeface="Lato Black" charset="0"/>
              <a:cs typeface="Lato Black" charset="0"/>
            </a:endParaRPr>
          </a:p>
        </p:txBody>
      </p:sp>
      <p:grpSp>
        <p:nvGrpSpPr>
          <p:cNvPr id="26" name="Group 25"/>
          <p:cNvGrpSpPr/>
          <p:nvPr/>
        </p:nvGrpSpPr>
        <p:grpSpPr>
          <a:xfrm rot="20274052">
            <a:off x="3404800" y="1818695"/>
            <a:ext cx="1046173" cy="1046173"/>
            <a:chOff x="6906898" y="14782800"/>
            <a:chExt cx="2189508" cy="2189508"/>
          </a:xfrm>
        </p:grpSpPr>
        <p:sp>
          <p:nvSpPr>
            <p:cNvPr id="27" name="Rectangle 26"/>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Freeform 28"/>
          <p:cNvSpPr/>
          <p:nvPr/>
        </p:nvSpPr>
        <p:spPr>
          <a:xfrm>
            <a:off x="5151437" y="5436519"/>
            <a:ext cx="936076" cy="936076"/>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spTree>
    <p:extLst>
      <p:ext uri="{BB962C8B-B14F-4D97-AF65-F5344CB8AC3E}">
        <p14:creationId xmlns:p14="http://schemas.microsoft.com/office/powerpoint/2010/main" val="1715229394"/>
      </p:ext>
    </p:extLst>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30"/>
          </p:nvPr>
        </p:nvSpPr>
        <p:spPr/>
      </p:sp>
      <p:sp>
        <p:nvSpPr>
          <p:cNvPr id="42" name="Rectangle 41"/>
          <p:cNvSpPr/>
          <p:nvPr/>
        </p:nvSpPr>
        <p:spPr>
          <a:xfrm>
            <a:off x="940193" y="1371600"/>
            <a:ext cx="6324600" cy="111490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1036046" y="4454519"/>
            <a:ext cx="6020391" cy="7813681"/>
            <a:chOff x="978120" y="5714998"/>
            <a:chExt cx="6020391" cy="7813681"/>
          </a:xfrm>
        </p:grpSpPr>
        <p:sp>
          <p:nvSpPr>
            <p:cNvPr id="45" name="Title 20"/>
            <p:cNvSpPr txBox="1">
              <a:spLocks/>
            </p:cNvSpPr>
            <p:nvPr/>
          </p:nvSpPr>
          <p:spPr bwMode="auto">
            <a:xfrm>
              <a:off x="1319814" y="6560606"/>
              <a:ext cx="5582844" cy="6968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a:p>
              <a:pPr algn="ju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46" name="TextBox 45"/>
            <p:cNvSpPr txBox="1"/>
            <p:nvPr/>
          </p:nvSpPr>
          <p:spPr>
            <a:xfrm>
              <a:off x="978120" y="5714998"/>
              <a:ext cx="6020391"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50" name="กลุ่ม 13"/>
          <p:cNvGrpSpPr/>
          <p:nvPr/>
        </p:nvGrpSpPr>
        <p:grpSpPr>
          <a:xfrm>
            <a:off x="3226784" y="2386026"/>
            <a:ext cx="1651866" cy="1651865"/>
            <a:chOff x="7191466" y="6210911"/>
            <a:chExt cx="2511217" cy="2511217"/>
          </a:xfrm>
        </p:grpSpPr>
        <p:sp>
          <p:nvSpPr>
            <p:cNvPr id="51" name="วงรี 38"/>
            <p:cNvSpPr/>
            <p:nvPr/>
          </p:nvSpPr>
          <p:spPr>
            <a:xfrm>
              <a:off x="7191466" y="6210911"/>
              <a:ext cx="2511217" cy="25112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2" name="กลุ่ม 52"/>
            <p:cNvGrpSpPr/>
            <p:nvPr/>
          </p:nvGrpSpPr>
          <p:grpSpPr>
            <a:xfrm>
              <a:off x="7970837" y="6858000"/>
              <a:ext cx="825541" cy="1120787"/>
              <a:chOff x="15514638" y="2851150"/>
              <a:chExt cx="457200" cy="620713"/>
            </a:xfrm>
            <a:solidFill>
              <a:schemeClr val="bg1"/>
            </a:solidFill>
          </p:grpSpPr>
          <p:sp>
            <p:nvSpPr>
              <p:cNvPr id="53" name="Freeform 49"/>
              <p:cNvSpPr>
                <a:spLocks noEditPoints="1"/>
              </p:cNvSpPr>
              <p:nvPr/>
            </p:nvSpPr>
            <p:spPr bwMode="auto">
              <a:xfrm>
                <a:off x="15514638" y="2851150"/>
                <a:ext cx="457200" cy="257175"/>
              </a:xfrm>
              <a:custGeom>
                <a:avLst/>
                <a:gdLst>
                  <a:gd name="T0" fmla="*/ 24 w 48"/>
                  <a:gd name="T1" fmla="*/ 27 h 27"/>
                  <a:gd name="T2" fmla="*/ 48 w 48"/>
                  <a:gd name="T3" fmla="*/ 14 h 27"/>
                  <a:gd name="T4" fmla="*/ 24 w 48"/>
                  <a:gd name="T5" fmla="*/ 0 h 27"/>
                  <a:gd name="T6" fmla="*/ 0 w 48"/>
                  <a:gd name="T7" fmla="*/ 14 h 27"/>
                  <a:gd name="T8" fmla="*/ 24 w 48"/>
                  <a:gd name="T9" fmla="*/ 27 h 27"/>
                  <a:gd name="T10" fmla="*/ 24 w 48"/>
                  <a:gd name="T11" fmla="*/ 2 h 27"/>
                  <a:gd name="T12" fmla="*/ 46 w 48"/>
                  <a:gd name="T13" fmla="*/ 14 h 27"/>
                  <a:gd name="T14" fmla="*/ 24 w 48"/>
                  <a:gd name="T15" fmla="*/ 25 h 27"/>
                  <a:gd name="T16" fmla="*/ 3 w 48"/>
                  <a:gd name="T17" fmla="*/ 14 h 27"/>
                  <a:gd name="T18" fmla="*/ 24 w 48"/>
                  <a:gd name="T1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7">
                    <a:moveTo>
                      <a:pt x="24" y="27"/>
                    </a:moveTo>
                    <a:cubicBezTo>
                      <a:pt x="41" y="27"/>
                      <a:pt x="48" y="21"/>
                      <a:pt x="48" y="14"/>
                    </a:cubicBezTo>
                    <a:cubicBezTo>
                      <a:pt x="48" y="6"/>
                      <a:pt x="41" y="0"/>
                      <a:pt x="24" y="0"/>
                    </a:cubicBezTo>
                    <a:cubicBezTo>
                      <a:pt x="7" y="0"/>
                      <a:pt x="0" y="6"/>
                      <a:pt x="0" y="14"/>
                    </a:cubicBezTo>
                    <a:cubicBezTo>
                      <a:pt x="0" y="21"/>
                      <a:pt x="7" y="27"/>
                      <a:pt x="24" y="27"/>
                    </a:cubicBezTo>
                    <a:close/>
                    <a:moveTo>
                      <a:pt x="24" y="2"/>
                    </a:moveTo>
                    <a:cubicBezTo>
                      <a:pt x="41" y="2"/>
                      <a:pt x="46" y="8"/>
                      <a:pt x="46" y="14"/>
                    </a:cubicBezTo>
                    <a:cubicBezTo>
                      <a:pt x="46" y="19"/>
                      <a:pt x="41" y="25"/>
                      <a:pt x="24" y="25"/>
                    </a:cubicBezTo>
                    <a:cubicBezTo>
                      <a:pt x="7" y="25"/>
                      <a:pt x="3" y="19"/>
                      <a:pt x="3" y="14"/>
                    </a:cubicBezTo>
                    <a:cubicBezTo>
                      <a:pt x="3" y="8"/>
                      <a:pt x="7" y="2"/>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50"/>
              <p:cNvSpPr>
                <a:spLocks/>
              </p:cNvSpPr>
              <p:nvPr/>
            </p:nvSpPr>
            <p:spPr bwMode="auto">
              <a:xfrm>
                <a:off x="15514638" y="3060700"/>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51"/>
              <p:cNvSpPr>
                <a:spLocks/>
              </p:cNvSpPr>
              <p:nvPr/>
            </p:nvSpPr>
            <p:spPr bwMode="auto">
              <a:xfrm>
                <a:off x="15514638" y="3146425"/>
                <a:ext cx="457200" cy="142875"/>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Freeform 52"/>
              <p:cNvSpPr>
                <a:spLocks/>
              </p:cNvSpPr>
              <p:nvPr/>
            </p:nvSpPr>
            <p:spPr bwMode="auto">
              <a:xfrm>
                <a:off x="15514638" y="3241675"/>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53"/>
              <p:cNvSpPr>
                <a:spLocks/>
              </p:cNvSpPr>
              <p:nvPr/>
            </p:nvSpPr>
            <p:spPr bwMode="auto">
              <a:xfrm>
                <a:off x="15514638" y="3327400"/>
                <a:ext cx="457200" cy="144463"/>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58" name="Rectangle 57"/>
          <p:cNvSpPr/>
          <p:nvPr/>
        </p:nvSpPr>
        <p:spPr>
          <a:xfrm>
            <a:off x="7777459" y="1401469"/>
            <a:ext cx="6324600" cy="111490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p:cNvGrpSpPr/>
          <p:nvPr/>
        </p:nvGrpSpPr>
        <p:grpSpPr>
          <a:xfrm>
            <a:off x="7818437" y="4454519"/>
            <a:ext cx="6020391" cy="7813681"/>
            <a:chOff x="978120" y="5714998"/>
            <a:chExt cx="6020391" cy="7813681"/>
          </a:xfrm>
        </p:grpSpPr>
        <p:sp>
          <p:nvSpPr>
            <p:cNvPr id="60" name="Title 20"/>
            <p:cNvSpPr txBox="1">
              <a:spLocks/>
            </p:cNvSpPr>
            <p:nvPr/>
          </p:nvSpPr>
          <p:spPr bwMode="auto">
            <a:xfrm>
              <a:off x="1319814" y="6560606"/>
              <a:ext cx="5582844" cy="6968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a:p>
              <a:pPr algn="ju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61" name="TextBox 60"/>
            <p:cNvSpPr txBox="1"/>
            <p:nvPr/>
          </p:nvSpPr>
          <p:spPr>
            <a:xfrm>
              <a:off x="978120" y="5714998"/>
              <a:ext cx="6020391"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62" name="กลุ่ม 12"/>
          <p:cNvGrpSpPr/>
          <p:nvPr/>
        </p:nvGrpSpPr>
        <p:grpSpPr>
          <a:xfrm>
            <a:off x="10125620" y="2291203"/>
            <a:ext cx="1651866" cy="1651865"/>
            <a:chOff x="4618037" y="6226152"/>
            <a:chExt cx="2511217" cy="2511217"/>
          </a:xfrm>
        </p:grpSpPr>
        <p:sp>
          <p:nvSpPr>
            <p:cNvPr id="63" name="วงรี 36"/>
            <p:cNvSpPr/>
            <p:nvPr/>
          </p:nvSpPr>
          <p:spPr>
            <a:xfrm>
              <a:off x="4618037" y="6226152"/>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64" name="กลุ่ม 58"/>
            <p:cNvGrpSpPr/>
            <p:nvPr/>
          </p:nvGrpSpPr>
          <p:grpSpPr>
            <a:xfrm>
              <a:off x="5227637" y="6858000"/>
              <a:ext cx="1221113" cy="1223980"/>
              <a:chOff x="21201063" y="3320886"/>
              <a:chExt cx="676275" cy="677863"/>
            </a:xfrm>
            <a:solidFill>
              <a:schemeClr val="bg1"/>
            </a:solidFill>
          </p:grpSpPr>
          <p:sp>
            <p:nvSpPr>
              <p:cNvPr id="65"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1382016051"/>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30"/>
          </p:nvPr>
        </p:nvSpPr>
        <p:spPr/>
      </p:sp>
      <p:sp>
        <p:nvSpPr>
          <p:cNvPr id="27" name="Rectangle 26"/>
          <p:cNvSpPr/>
          <p:nvPr/>
        </p:nvSpPr>
        <p:spPr>
          <a:xfrm>
            <a:off x="9820371" y="1394106"/>
            <a:ext cx="6324600" cy="111490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p:cNvGrpSpPr/>
          <p:nvPr/>
        </p:nvGrpSpPr>
        <p:grpSpPr>
          <a:xfrm>
            <a:off x="9916224" y="4477025"/>
            <a:ext cx="6020391" cy="7813681"/>
            <a:chOff x="978120" y="5714998"/>
            <a:chExt cx="6020391" cy="7813681"/>
          </a:xfrm>
        </p:grpSpPr>
        <p:sp>
          <p:nvSpPr>
            <p:cNvPr id="29" name="Title 20"/>
            <p:cNvSpPr txBox="1">
              <a:spLocks/>
            </p:cNvSpPr>
            <p:nvPr/>
          </p:nvSpPr>
          <p:spPr bwMode="auto">
            <a:xfrm>
              <a:off x="1319814" y="6560606"/>
              <a:ext cx="5582844" cy="6968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a:p>
              <a:pPr algn="ju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30" name="TextBox 29"/>
            <p:cNvSpPr txBox="1"/>
            <p:nvPr/>
          </p:nvSpPr>
          <p:spPr>
            <a:xfrm>
              <a:off x="978120" y="5714998"/>
              <a:ext cx="6020391"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31" name="กลุ่ม 13"/>
          <p:cNvGrpSpPr/>
          <p:nvPr/>
        </p:nvGrpSpPr>
        <p:grpSpPr>
          <a:xfrm>
            <a:off x="12106962" y="2408532"/>
            <a:ext cx="1651866" cy="1651865"/>
            <a:chOff x="7191466" y="6210911"/>
            <a:chExt cx="2511217" cy="2511217"/>
          </a:xfrm>
        </p:grpSpPr>
        <p:sp>
          <p:nvSpPr>
            <p:cNvPr id="32" name="วงรี 38"/>
            <p:cNvSpPr/>
            <p:nvPr/>
          </p:nvSpPr>
          <p:spPr>
            <a:xfrm>
              <a:off x="7191466" y="6210911"/>
              <a:ext cx="2511217" cy="25112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3" name="กลุ่ม 52"/>
            <p:cNvGrpSpPr/>
            <p:nvPr/>
          </p:nvGrpSpPr>
          <p:grpSpPr>
            <a:xfrm>
              <a:off x="7970837" y="6858000"/>
              <a:ext cx="825541" cy="1120787"/>
              <a:chOff x="15514638" y="2851150"/>
              <a:chExt cx="457200" cy="620713"/>
            </a:xfrm>
            <a:solidFill>
              <a:schemeClr val="bg1"/>
            </a:solidFill>
          </p:grpSpPr>
          <p:sp>
            <p:nvSpPr>
              <p:cNvPr id="34" name="Freeform 49"/>
              <p:cNvSpPr>
                <a:spLocks noEditPoints="1"/>
              </p:cNvSpPr>
              <p:nvPr/>
            </p:nvSpPr>
            <p:spPr bwMode="auto">
              <a:xfrm>
                <a:off x="15514638" y="2851150"/>
                <a:ext cx="457200" cy="257175"/>
              </a:xfrm>
              <a:custGeom>
                <a:avLst/>
                <a:gdLst>
                  <a:gd name="T0" fmla="*/ 24 w 48"/>
                  <a:gd name="T1" fmla="*/ 27 h 27"/>
                  <a:gd name="T2" fmla="*/ 48 w 48"/>
                  <a:gd name="T3" fmla="*/ 14 h 27"/>
                  <a:gd name="T4" fmla="*/ 24 w 48"/>
                  <a:gd name="T5" fmla="*/ 0 h 27"/>
                  <a:gd name="T6" fmla="*/ 0 w 48"/>
                  <a:gd name="T7" fmla="*/ 14 h 27"/>
                  <a:gd name="T8" fmla="*/ 24 w 48"/>
                  <a:gd name="T9" fmla="*/ 27 h 27"/>
                  <a:gd name="T10" fmla="*/ 24 w 48"/>
                  <a:gd name="T11" fmla="*/ 2 h 27"/>
                  <a:gd name="T12" fmla="*/ 46 w 48"/>
                  <a:gd name="T13" fmla="*/ 14 h 27"/>
                  <a:gd name="T14" fmla="*/ 24 w 48"/>
                  <a:gd name="T15" fmla="*/ 25 h 27"/>
                  <a:gd name="T16" fmla="*/ 3 w 48"/>
                  <a:gd name="T17" fmla="*/ 14 h 27"/>
                  <a:gd name="T18" fmla="*/ 24 w 48"/>
                  <a:gd name="T1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7">
                    <a:moveTo>
                      <a:pt x="24" y="27"/>
                    </a:moveTo>
                    <a:cubicBezTo>
                      <a:pt x="41" y="27"/>
                      <a:pt x="48" y="21"/>
                      <a:pt x="48" y="14"/>
                    </a:cubicBezTo>
                    <a:cubicBezTo>
                      <a:pt x="48" y="6"/>
                      <a:pt x="41" y="0"/>
                      <a:pt x="24" y="0"/>
                    </a:cubicBezTo>
                    <a:cubicBezTo>
                      <a:pt x="7" y="0"/>
                      <a:pt x="0" y="6"/>
                      <a:pt x="0" y="14"/>
                    </a:cubicBezTo>
                    <a:cubicBezTo>
                      <a:pt x="0" y="21"/>
                      <a:pt x="7" y="27"/>
                      <a:pt x="24" y="27"/>
                    </a:cubicBezTo>
                    <a:close/>
                    <a:moveTo>
                      <a:pt x="24" y="2"/>
                    </a:moveTo>
                    <a:cubicBezTo>
                      <a:pt x="41" y="2"/>
                      <a:pt x="46" y="8"/>
                      <a:pt x="46" y="14"/>
                    </a:cubicBezTo>
                    <a:cubicBezTo>
                      <a:pt x="46" y="19"/>
                      <a:pt x="41" y="25"/>
                      <a:pt x="24" y="25"/>
                    </a:cubicBezTo>
                    <a:cubicBezTo>
                      <a:pt x="7" y="25"/>
                      <a:pt x="3" y="19"/>
                      <a:pt x="3" y="14"/>
                    </a:cubicBezTo>
                    <a:cubicBezTo>
                      <a:pt x="3" y="8"/>
                      <a:pt x="7" y="2"/>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Freeform 50"/>
              <p:cNvSpPr>
                <a:spLocks/>
              </p:cNvSpPr>
              <p:nvPr/>
            </p:nvSpPr>
            <p:spPr bwMode="auto">
              <a:xfrm>
                <a:off x="15514638" y="3060700"/>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Freeform 51"/>
              <p:cNvSpPr>
                <a:spLocks/>
              </p:cNvSpPr>
              <p:nvPr/>
            </p:nvSpPr>
            <p:spPr bwMode="auto">
              <a:xfrm>
                <a:off x="15514638" y="3146425"/>
                <a:ext cx="457200" cy="142875"/>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Freeform 52"/>
              <p:cNvSpPr>
                <a:spLocks/>
              </p:cNvSpPr>
              <p:nvPr/>
            </p:nvSpPr>
            <p:spPr bwMode="auto">
              <a:xfrm>
                <a:off x="15514638" y="3241675"/>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Freeform 53"/>
              <p:cNvSpPr>
                <a:spLocks/>
              </p:cNvSpPr>
              <p:nvPr/>
            </p:nvSpPr>
            <p:spPr bwMode="auto">
              <a:xfrm>
                <a:off x="15514638" y="3327400"/>
                <a:ext cx="457200" cy="144463"/>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39" name="Rectangle 38"/>
          <p:cNvSpPr/>
          <p:nvPr/>
        </p:nvSpPr>
        <p:spPr>
          <a:xfrm>
            <a:off x="16657637" y="1423975"/>
            <a:ext cx="6324600" cy="111490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16698615" y="4477025"/>
            <a:ext cx="6020391" cy="7813681"/>
            <a:chOff x="978120" y="5714998"/>
            <a:chExt cx="6020391" cy="7813681"/>
          </a:xfrm>
        </p:grpSpPr>
        <p:sp>
          <p:nvSpPr>
            <p:cNvPr id="41" name="Title 20"/>
            <p:cNvSpPr txBox="1">
              <a:spLocks/>
            </p:cNvSpPr>
            <p:nvPr/>
          </p:nvSpPr>
          <p:spPr bwMode="auto">
            <a:xfrm>
              <a:off x="1319814" y="6560606"/>
              <a:ext cx="5582844" cy="6968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a:p>
              <a:pPr algn="ju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43" name="TextBox 42"/>
            <p:cNvSpPr txBox="1"/>
            <p:nvPr/>
          </p:nvSpPr>
          <p:spPr>
            <a:xfrm>
              <a:off x="978120" y="5714998"/>
              <a:ext cx="6020391"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47" name="กลุ่ม 12"/>
          <p:cNvGrpSpPr/>
          <p:nvPr/>
        </p:nvGrpSpPr>
        <p:grpSpPr>
          <a:xfrm>
            <a:off x="19005798" y="2313709"/>
            <a:ext cx="1651866" cy="1651865"/>
            <a:chOff x="4618037" y="6226152"/>
            <a:chExt cx="2511217" cy="2511217"/>
          </a:xfrm>
        </p:grpSpPr>
        <p:sp>
          <p:nvSpPr>
            <p:cNvPr id="48" name="วงรี 36"/>
            <p:cNvSpPr/>
            <p:nvPr/>
          </p:nvSpPr>
          <p:spPr>
            <a:xfrm>
              <a:off x="4618037" y="6226152"/>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9" name="กลุ่ม 58"/>
            <p:cNvGrpSpPr/>
            <p:nvPr/>
          </p:nvGrpSpPr>
          <p:grpSpPr>
            <a:xfrm>
              <a:off x="5227637" y="6858000"/>
              <a:ext cx="1221113" cy="1223980"/>
              <a:chOff x="21201063" y="3320886"/>
              <a:chExt cx="676275" cy="677863"/>
            </a:xfrm>
            <a:solidFill>
              <a:schemeClr val="bg1"/>
            </a:solidFill>
          </p:grpSpPr>
          <p:sp>
            <p:nvSpPr>
              <p:cNvPr id="67"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279252976"/>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31"/>
          </p:nvPr>
        </p:nvSpPr>
        <p:spPr/>
      </p:sp>
      <p:sp>
        <p:nvSpPr>
          <p:cNvPr id="3" name="Picture Placeholder 2"/>
          <p:cNvSpPr>
            <a:spLocks noGrp="1"/>
          </p:cNvSpPr>
          <p:nvPr>
            <p:ph type="pic" sz="quarter" idx="32"/>
          </p:nvPr>
        </p:nvSpPr>
        <p:spPr/>
      </p:sp>
      <p:sp>
        <p:nvSpPr>
          <p:cNvPr id="4" name="Picture Placeholder 3"/>
          <p:cNvSpPr>
            <a:spLocks noGrp="1"/>
          </p:cNvSpPr>
          <p:nvPr>
            <p:ph type="pic" sz="quarter" idx="33"/>
          </p:nvPr>
        </p:nvSpPr>
        <p:spPr/>
      </p:sp>
      <p:sp>
        <p:nvSpPr>
          <p:cNvPr id="42" name="Rectangle 41"/>
          <p:cNvSpPr/>
          <p:nvPr/>
        </p:nvSpPr>
        <p:spPr>
          <a:xfrm>
            <a:off x="10724672" y="8541838"/>
            <a:ext cx="12238040" cy="52046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กลุ่ม 22"/>
          <p:cNvGrpSpPr/>
          <p:nvPr/>
        </p:nvGrpSpPr>
        <p:grpSpPr>
          <a:xfrm>
            <a:off x="11933237" y="9816315"/>
            <a:ext cx="9577454" cy="3290085"/>
            <a:chOff x="3395517" y="2819821"/>
            <a:chExt cx="8631742" cy="3630704"/>
          </a:xfrm>
        </p:grpSpPr>
        <p:sp>
          <p:nvSpPr>
            <p:cNvPr id="45" name="Title 20"/>
            <p:cNvSpPr txBox="1">
              <a:spLocks/>
            </p:cNvSpPr>
            <p:nvPr/>
          </p:nvSpPr>
          <p:spPr bwMode="auto">
            <a:xfrm>
              <a:off x="3395517" y="3529606"/>
              <a:ext cx="8631742" cy="292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6" name="TextBox 45"/>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grpSp>
        <p:nvGrpSpPr>
          <p:cNvPr id="50" name="Group 49"/>
          <p:cNvGrpSpPr/>
          <p:nvPr/>
        </p:nvGrpSpPr>
        <p:grpSpPr>
          <a:xfrm>
            <a:off x="9875837" y="7696200"/>
            <a:ext cx="1981200" cy="1981200"/>
            <a:chOff x="6868045" y="14782800"/>
            <a:chExt cx="2189508" cy="2189508"/>
          </a:xfrm>
        </p:grpSpPr>
        <p:sp>
          <p:nvSpPr>
            <p:cNvPr id="51" name="Rectangle 50"/>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rot="5400000">
              <a:off x="7848499"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12770238"/>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33"/>
          </p:nvPr>
        </p:nvSpPr>
        <p:spPr/>
      </p:sp>
      <p:sp>
        <p:nvSpPr>
          <p:cNvPr id="42" name="Rectangle 41"/>
          <p:cNvSpPr/>
          <p:nvPr/>
        </p:nvSpPr>
        <p:spPr>
          <a:xfrm>
            <a:off x="10972797" y="1295400"/>
            <a:ext cx="12238040" cy="97849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กลุ่ม 22"/>
          <p:cNvGrpSpPr/>
          <p:nvPr/>
        </p:nvGrpSpPr>
        <p:grpSpPr>
          <a:xfrm>
            <a:off x="12181362" y="7041758"/>
            <a:ext cx="9577454" cy="3290085"/>
            <a:chOff x="3395517" y="2819821"/>
            <a:chExt cx="8631742" cy="3630704"/>
          </a:xfrm>
        </p:grpSpPr>
        <p:sp>
          <p:nvSpPr>
            <p:cNvPr id="45" name="Title 20"/>
            <p:cNvSpPr txBox="1">
              <a:spLocks/>
            </p:cNvSpPr>
            <p:nvPr/>
          </p:nvSpPr>
          <p:spPr bwMode="auto">
            <a:xfrm>
              <a:off x="3395517" y="3529606"/>
              <a:ext cx="8631742" cy="292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6" name="TextBox 45"/>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grpSp>
        <p:nvGrpSpPr>
          <p:cNvPr id="50" name="Group 49"/>
          <p:cNvGrpSpPr/>
          <p:nvPr/>
        </p:nvGrpSpPr>
        <p:grpSpPr>
          <a:xfrm>
            <a:off x="9799637" y="10820400"/>
            <a:ext cx="1600200" cy="1600200"/>
            <a:chOff x="6868045" y="14782800"/>
            <a:chExt cx="2189508" cy="2189508"/>
          </a:xfrm>
        </p:grpSpPr>
        <p:sp>
          <p:nvSpPr>
            <p:cNvPr id="51" name="Rectangle 50"/>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rot="5400000">
              <a:off x="7848499"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p:cNvSpPr txBox="1"/>
          <p:nvPr/>
        </p:nvSpPr>
        <p:spPr>
          <a:xfrm>
            <a:off x="12245177" y="1586578"/>
            <a:ext cx="7611359" cy="1938992"/>
          </a:xfrm>
          <a:prstGeom prst="rect">
            <a:avLst/>
          </a:prstGeom>
          <a:noFill/>
        </p:spPr>
        <p:txBody>
          <a:bodyPr wrap="square" rtlCol="0">
            <a:spAutoFit/>
          </a:bodyPr>
          <a:lstStyle/>
          <a:p>
            <a:r>
              <a:rPr lang="en-US" sz="12000" b="1" dirty="0" smtClean="0">
                <a:solidFill>
                  <a:schemeClr val="tx2"/>
                </a:solidFill>
                <a:latin typeface="Lato Black" charset="0"/>
                <a:ea typeface="Lato Black" charset="0"/>
                <a:cs typeface="Lato Black" charset="0"/>
              </a:rPr>
              <a:t>AMAZING</a:t>
            </a:r>
            <a:endParaRPr lang="en-US" sz="12000" b="1" dirty="0">
              <a:solidFill>
                <a:schemeClr val="tx2"/>
              </a:solidFill>
              <a:latin typeface="Lato Black" charset="0"/>
              <a:ea typeface="Lato Black" charset="0"/>
              <a:cs typeface="Lato Black" charset="0"/>
            </a:endParaRPr>
          </a:p>
        </p:txBody>
      </p:sp>
      <p:sp>
        <p:nvSpPr>
          <p:cNvPr id="14" name="TextBox 13"/>
          <p:cNvSpPr txBox="1"/>
          <p:nvPr/>
        </p:nvSpPr>
        <p:spPr>
          <a:xfrm>
            <a:off x="12264702" y="3197766"/>
            <a:ext cx="8895875" cy="1938992"/>
          </a:xfrm>
          <a:prstGeom prst="rect">
            <a:avLst/>
          </a:prstGeom>
          <a:noFill/>
        </p:spPr>
        <p:txBody>
          <a:bodyPr wrap="square" rtlCol="0">
            <a:spAutoFit/>
          </a:bodyPr>
          <a:lstStyle/>
          <a:p>
            <a:r>
              <a:rPr lang="en-US" sz="12000" b="1" dirty="0" smtClean="0">
                <a:solidFill>
                  <a:schemeClr val="tx2"/>
                </a:solidFill>
                <a:latin typeface="Lato Black" charset="0"/>
                <a:ea typeface="Lato Black" charset="0"/>
                <a:cs typeface="Lato Black" charset="0"/>
              </a:rPr>
              <a:t>COMPANY</a:t>
            </a:r>
            <a:endParaRPr lang="en-US" sz="12000" b="1" dirty="0">
              <a:solidFill>
                <a:schemeClr val="tx2"/>
              </a:solidFill>
              <a:latin typeface="Lato Black" charset="0"/>
              <a:ea typeface="Lato Black" charset="0"/>
              <a:cs typeface="Lato Black" charset="0"/>
            </a:endParaRPr>
          </a:p>
        </p:txBody>
      </p:sp>
      <p:sp>
        <p:nvSpPr>
          <p:cNvPr id="15" name="TextBox 14"/>
          <p:cNvSpPr txBox="1"/>
          <p:nvPr/>
        </p:nvSpPr>
        <p:spPr>
          <a:xfrm>
            <a:off x="12344397" y="4755758"/>
            <a:ext cx="8895875" cy="1938992"/>
          </a:xfrm>
          <a:prstGeom prst="rect">
            <a:avLst/>
          </a:prstGeom>
          <a:noFill/>
        </p:spPr>
        <p:txBody>
          <a:bodyPr wrap="square" rtlCol="0">
            <a:spAutoFit/>
          </a:bodyPr>
          <a:lstStyle/>
          <a:p>
            <a:r>
              <a:rPr lang="en-US" sz="12000" b="1" dirty="0" smtClean="0">
                <a:solidFill>
                  <a:schemeClr val="tx2"/>
                </a:solidFill>
                <a:latin typeface="Lato Black" charset="0"/>
                <a:ea typeface="Lato Black" charset="0"/>
                <a:cs typeface="Lato Black" charset="0"/>
              </a:rPr>
              <a:t>VISION</a:t>
            </a:r>
            <a:endParaRPr lang="en-US" sz="12000" b="1" dirty="0">
              <a:solidFill>
                <a:schemeClr val="tx2"/>
              </a:solidFill>
              <a:latin typeface="Lato Black" charset="0"/>
              <a:ea typeface="Lato Black" charset="0"/>
              <a:cs typeface="Lato Black" charset="0"/>
            </a:endParaRPr>
          </a:p>
        </p:txBody>
      </p:sp>
    </p:spTree>
    <p:extLst>
      <p:ext uri="{BB962C8B-B14F-4D97-AF65-F5344CB8AC3E}">
        <p14:creationId xmlns:p14="http://schemas.microsoft.com/office/powerpoint/2010/main" val="2108105219"/>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33"/>
          </p:nvPr>
        </p:nvSpPr>
        <p:spPr/>
      </p:sp>
      <p:sp>
        <p:nvSpPr>
          <p:cNvPr id="42" name="Rectangle 41"/>
          <p:cNvSpPr/>
          <p:nvPr/>
        </p:nvSpPr>
        <p:spPr>
          <a:xfrm>
            <a:off x="1676397" y="1949842"/>
            <a:ext cx="12238040" cy="97849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กลุ่ม 22"/>
          <p:cNvGrpSpPr/>
          <p:nvPr/>
        </p:nvGrpSpPr>
        <p:grpSpPr>
          <a:xfrm>
            <a:off x="2884962" y="7696200"/>
            <a:ext cx="9577454" cy="3290085"/>
            <a:chOff x="3395517" y="2819821"/>
            <a:chExt cx="8631742" cy="3630704"/>
          </a:xfrm>
        </p:grpSpPr>
        <p:sp>
          <p:nvSpPr>
            <p:cNvPr id="45" name="Title 20"/>
            <p:cNvSpPr txBox="1">
              <a:spLocks/>
            </p:cNvSpPr>
            <p:nvPr/>
          </p:nvSpPr>
          <p:spPr bwMode="auto">
            <a:xfrm>
              <a:off x="3395517" y="3529606"/>
              <a:ext cx="8631742" cy="292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6" name="TextBox 45"/>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grpSp>
        <p:nvGrpSpPr>
          <p:cNvPr id="50" name="Group 49"/>
          <p:cNvGrpSpPr/>
          <p:nvPr/>
        </p:nvGrpSpPr>
        <p:grpSpPr>
          <a:xfrm>
            <a:off x="579437" y="806842"/>
            <a:ext cx="1600200" cy="1600200"/>
            <a:chOff x="6868045" y="14782800"/>
            <a:chExt cx="2189508" cy="2189508"/>
          </a:xfrm>
        </p:grpSpPr>
        <p:sp>
          <p:nvSpPr>
            <p:cNvPr id="51" name="Rectangle 50"/>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rot="5400000">
              <a:off x="7848499"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p:cNvSpPr txBox="1"/>
          <p:nvPr/>
        </p:nvSpPr>
        <p:spPr>
          <a:xfrm>
            <a:off x="2948777" y="2241020"/>
            <a:ext cx="7611359" cy="1938992"/>
          </a:xfrm>
          <a:prstGeom prst="rect">
            <a:avLst/>
          </a:prstGeom>
          <a:noFill/>
        </p:spPr>
        <p:txBody>
          <a:bodyPr wrap="square" rtlCol="0">
            <a:spAutoFit/>
          </a:bodyPr>
          <a:lstStyle/>
          <a:p>
            <a:r>
              <a:rPr lang="en-US" sz="12000" b="1" dirty="0" smtClean="0">
                <a:solidFill>
                  <a:schemeClr val="tx2"/>
                </a:solidFill>
                <a:latin typeface="Lato Black" charset="0"/>
                <a:ea typeface="Lato Black" charset="0"/>
                <a:cs typeface="Lato Black" charset="0"/>
              </a:rPr>
              <a:t>AMAZING</a:t>
            </a:r>
            <a:endParaRPr lang="en-US" sz="12000" b="1" dirty="0">
              <a:solidFill>
                <a:schemeClr val="tx2"/>
              </a:solidFill>
              <a:latin typeface="Lato Black" charset="0"/>
              <a:ea typeface="Lato Black" charset="0"/>
              <a:cs typeface="Lato Black" charset="0"/>
            </a:endParaRPr>
          </a:p>
        </p:txBody>
      </p:sp>
      <p:sp>
        <p:nvSpPr>
          <p:cNvPr id="14" name="TextBox 13"/>
          <p:cNvSpPr txBox="1"/>
          <p:nvPr/>
        </p:nvSpPr>
        <p:spPr>
          <a:xfrm>
            <a:off x="2968302" y="3852208"/>
            <a:ext cx="8895875" cy="1938992"/>
          </a:xfrm>
          <a:prstGeom prst="rect">
            <a:avLst/>
          </a:prstGeom>
          <a:noFill/>
        </p:spPr>
        <p:txBody>
          <a:bodyPr wrap="square" rtlCol="0">
            <a:spAutoFit/>
          </a:bodyPr>
          <a:lstStyle/>
          <a:p>
            <a:r>
              <a:rPr lang="en-US" sz="12000" b="1" dirty="0" smtClean="0">
                <a:solidFill>
                  <a:schemeClr val="tx2"/>
                </a:solidFill>
                <a:latin typeface="Lato Black" charset="0"/>
                <a:ea typeface="Lato Black" charset="0"/>
                <a:cs typeface="Lato Black" charset="0"/>
              </a:rPr>
              <a:t>COMPANY</a:t>
            </a:r>
            <a:endParaRPr lang="en-US" sz="12000" b="1" dirty="0">
              <a:solidFill>
                <a:schemeClr val="tx2"/>
              </a:solidFill>
              <a:latin typeface="Lato Black" charset="0"/>
              <a:ea typeface="Lato Black" charset="0"/>
              <a:cs typeface="Lato Black" charset="0"/>
            </a:endParaRPr>
          </a:p>
        </p:txBody>
      </p:sp>
      <p:sp>
        <p:nvSpPr>
          <p:cNvPr id="15" name="TextBox 14"/>
          <p:cNvSpPr txBox="1"/>
          <p:nvPr/>
        </p:nvSpPr>
        <p:spPr>
          <a:xfrm>
            <a:off x="3047997" y="5410200"/>
            <a:ext cx="8895875" cy="1938992"/>
          </a:xfrm>
          <a:prstGeom prst="rect">
            <a:avLst/>
          </a:prstGeom>
          <a:noFill/>
        </p:spPr>
        <p:txBody>
          <a:bodyPr wrap="square" rtlCol="0">
            <a:spAutoFit/>
          </a:bodyPr>
          <a:lstStyle/>
          <a:p>
            <a:r>
              <a:rPr lang="en-US" sz="12000" b="1" dirty="0" smtClean="0">
                <a:solidFill>
                  <a:schemeClr val="tx2"/>
                </a:solidFill>
                <a:latin typeface="Lato Black" charset="0"/>
                <a:ea typeface="Lato Black" charset="0"/>
                <a:cs typeface="Lato Black" charset="0"/>
              </a:rPr>
              <a:t>VISION</a:t>
            </a:r>
            <a:endParaRPr lang="en-US" sz="12000" b="1" dirty="0">
              <a:solidFill>
                <a:schemeClr val="tx2"/>
              </a:solidFill>
              <a:latin typeface="Lato Black" charset="0"/>
              <a:ea typeface="Lato Black" charset="0"/>
              <a:cs typeface="Lato Black" charset="0"/>
            </a:endParaRPr>
          </a:p>
        </p:txBody>
      </p:sp>
    </p:spTree>
    <p:extLst>
      <p:ext uri="{BB962C8B-B14F-4D97-AF65-F5344CB8AC3E}">
        <p14:creationId xmlns:p14="http://schemas.microsoft.com/office/powerpoint/2010/main" val="1651022623"/>
      </p:ext>
    </p:extLst>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16" name="Rectangle 15"/>
          <p:cNvSpPr/>
          <p:nvPr/>
        </p:nvSpPr>
        <p:spPr>
          <a:xfrm>
            <a:off x="-1" y="7924800"/>
            <a:ext cx="23439437" cy="4953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31"/>
          <p:cNvSpPr txBox="1">
            <a:spLocks noChangeArrowheads="1"/>
          </p:cNvSpPr>
          <p:nvPr/>
        </p:nvSpPr>
        <p:spPr bwMode="auto">
          <a:xfrm>
            <a:off x="655637" y="8279249"/>
            <a:ext cx="789542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18" name="กลุ่ม 22"/>
          <p:cNvGrpSpPr/>
          <p:nvPr/>
        </p:nvGrpSpPr>
        <p:grpSpPr>
          <a:xfrm>
            <a:off x="579437" y="9392710"/>
            <a:ext cx="22036723" cy="3180290"/>
            <a:chOff x="3395516" y="2819821"/>
            <a:chExt cx="19860738" cy="3509541"/>
          </a:xfrm>
        </p:grpSpPr>
        <p:sp>
          <p:nvSpPr>
            <p:cNvPr id="19" name="Title 20"/>
            <p:cNvSpPr txBox="1">
              <a:spLocks/>
            </p:cNvSpPr>
            <p:nvPr/>
          </p:nvSpPr>
          <p:spPr bwMode="auto">
            <a:xfrm>
              <a:off x="3395516" y="3408443"/>
              <a:ext cx="19860738" cy="292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solidFill>
                  <a:latin typeface="Lato" pitchFamily="34" charset="0"/>
                  <a:ea typeface="Lato" pitchFamily="34" charset="0"/>
                  <a:cs typeface="Lato" pitchFamily="34" charset="0"/>
                </a:rPr>
                <a:t>Pellentesque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Aliquam</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tincidunt</a:t>
              </a:r>
              <a:r>
                <a:rPr lang="pt-BR" sz="2400" dirty="0">
                  <a:solidFill>
                    <a:schemeClr val="bg1"/>
                  </a:solidFill>
                  <a:latin typeface="Lato" pitchFamily="34" charset="0"/>
                  <a:ea typeface="Lato" pitchFamily="34" charset="0"/>
                  <a:cs typeface="Lato" pitchFamily="34" charset="0"/>
                </a:rPr>
                <a: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sem </a:t>
              </a:r>
              <a:r>
                <a:rPr lang="pt-BR" sz="2400" dirty="0" err="1">
                  <a:solidFill>
                    <a:schemeClr val="bg1"/>
                  </a:solidFill>
                  <a:latin typeface="Lato" pitchFamily="34" charset="0"/>
                  <a:ea typeface="Lato" pitchFamily="34" charset="0"/>
                  <a:cs typeface="Lato" pitchFamily="34" charset="0"/>
                </a:rPr>
                <a:t>congue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convallis</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Pellentesque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vel</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quis </a:t>
              </a:r>
              <a:r>
                <a:rPr lang="pt-BR" sz="2400" dirty="0" err="1">
                  <a:solidFill>
                    <a:schemeClr val="bg1"/>
                  </a:solidFill>
                  <a:latin typeface="Lato" pitchFamily="34" charset="0"/>
                  <a:ea typeface="Lato" pitchFamily="34" charset="0"/>
                  <a:cs typeface="Lato" pitchFamily="34" charset="0"/>
                </a:rPr>
                <a:t>nisl</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ornare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rutrum</a:t>
              </a:r>
              <a:r>
                <a:rPr lang="pt-BR" sz="2400" dirty="0">
                  <a:solidFill>
                    <a:schemeClr val="bg1"/>
                  </a:solidFill>
                  <a:latin typeface="Lato" pitchFamily="34" charset="0"/>
                  <a:ea typeface="Lato" pitchFamily="34" charset="0"/>
                  <a:cs typeface="Lato" pitchFamily="34" charset="0"/>
                </a:rPr>
                <a:t> in id </a:t>
              </a:r>
              <a:r>
                <a:rPr lang="pt-BR" sz="2400" dirty="0" err="1">
                  <a:solidFill>
                    <a:schemeClr val="bg1"/>
                  </a:solidFill>
                  <a:latin typeface="Lato" pitchFamily="34" charset="0"/>
                  <a:ea typeface="Lato" pitchFamily="34" charset="0"/>
                  <a:cs typeface="Lato" pitchFamily="34" charset="0"/>
                </a:rPr>
                <a:t>risus</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Proin</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vehicula</a:t>
              </a:r>
              <a:r>
                <a:rPr lang="pt-BR" sz="2400" dirty="0">
                  <a:solidFill>
                    <a:schemeClr val="bg1"/>
                  </a:solidFill>
                  <a:latin typeface="Lato" pitchFamily="34" charset="0"/>
                  <a:ea typeface="Lato" pitchFamily="34" charset="0"/>
                  <a:cs typeface="Lato" pitchFamily="34" charset="0"/>
                </a:rPr>
                <a:t> ut sem et tempus. </a:t>
              </a:r>
              <a:r>
                <a:rPr lang="pt-BR" sz="2400" dirty="0" err="1">
                  <a:solidFill>
                    <a:schemeClr val="bg1"/>
                  </a:solidFill>
                  <a:latin typeface="Lato" pitchFamily="34" charset="0"/>
                  <a:ea typeface="Lato" pitchFamily="34" charset="0"/>
                  <a:cs typeface="Lato" pitchFamily="34" charset="0"/>
                </a:rPr>
                <a:t>Interdum</a:t>
              </a:r>
              <a:r>
                <a:rPr lang="pt-BR" sz="2400" dirty="0">
                  <a:solidFill>
                    <a:schemeClr val="bg1"/>
                  </a:solidFill>
                  <a:latin typeface="Lato" pitchFamily="34" charset="0"/>
                  <a:ea typeface="Lato" pitchFamily="34" charset="0"/>
                  <a:cs typeface="Lato" pitchFamily="34" charset="0"/>
                </a:rPr>
                <a:t> et </a:t>
              </a:r>
              <a:r>
                <a:rPr lang="pt-BR" sz="2400" dirty="0" err="1">
                  <a:solidFill>
                    <a:schemeClr val="bg1"/>
                  </a:solidFill>
                  <a:latin typeface="Lato" pitchFamily="34" charset="0"/>
                  <a:ea typeface="Lato" pitchFamily="34" charset="0"/>
                  <a:cs typeface="Lato" pitchFamily="34" charset="0"/>
                </a:rPr>
                <a:t>malesuada</a:t>
              </a:r>
              <a:r>
                <a:rPr lang="pt-BR" sz="2400" dirty="0">
                  <a:solidFill>
                    <a:schemeClr val="bg1"/>
                  </a:solidFill>
                  <a:latin typeface="Lato" pitchFamily="34" charset="0"/>
                  <a:ea typeface="Lato" pitchFamily="34" charset="0"/>
                  <a:cs typeface="Lato" pitchFamily="34" charset="0"/>
                </a:rPr>
                <a:t> fames ac ante ipsum </a:t>
              </a:r>
              <a:r>
                <a:rPr lang="pt-BR" sz="2400" dirty="0" err="1">
                  <a:solidFill>
                    <a:schemeClr val="bg1"/>
                  </a:solidFill>
                  <a:latin typeface="Lato" pitchFamily="34" charset="0"/>
                  <a:ea typeface="Lato" pitchFamily="34" charset="0"/>
                  <a:cs typeface="Lato" pitchFamily="34" charset="0"/>
                </a:rPr>
                <a:t>primis</a:t>
              </a:r>
              <a:r>
                <a:rPr lang="pt-BR" sz="2400" dirty="0">
                  <a:solidFill>
                    <a:schemeClr val="bg1"/>
                  </a:solidFill>
                  <a:latin typeface="Lato" pitchFamily="34" charset="0"/>
                  <a:ea typeface="Lato" pitchFamily="34" charset="0"/>
                  <a:cs typeface="Lato" pitchFamily="34" charset="0"/>
                </a:rPr>
                <a:t> in </a:t>
              </a:r>
              <a:r>
                <a:rPr lang="pt-BR" sz="2400" dirty="0" err="1">
                  <a:solidFill>
                    <a:schemeClr val="bg1"/>
                  </a:solidFill>
                  <a:latin typeface="Lato" pitchFamily="34" charset="0"/>
                  <a:ea typeface="Lato" pitchFamily="34" charset="0"/>
                  <a:cs typeface="Lato" pitchFamily="34" charset="0"/>
                </a:rPr>
                <a:t>faucibus</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Pellentesque</a:t>
              </a:r>
              <a:r>
                <a:rPr lang="pt-BR" sz="2400" dirty="0">
                  <a:solidFill>
                    <a:schemeClr val="bg1"/>
                  </a:solidFill>
                  <a:latin typeface="Lato" pitchFamily="34" charset="0"/>
                  <a:ea typeface="Lato" pitchFamily="34" charset="0"/>
                  <a:cs typeface="Lato" pitchFamily="34" charset="0"/>
                </a:rPr>
                <a:t>.</a:t>
              </a:r>
              <a:endParaRPr lang="en-US" sz="2400" dirty="0">
                <a:solidFill>
                  <a:schemeClr val="bg1"/>
                </a:solidFill>
                <a:latin typeface="Lato" pitchFamily="34" charset="0"/>
                <a:ea typeface="Lato" pitchFamily="34" charset="0"/>
                <a:cs typeface="Lato" pitchFamily="34" charset="0"/>
              </a:endParaRPr>
            </a:p>
            <a:p>
              <a:pPr algn="just">
                <a:lnSpc>
                  <a:spcPct val="130000"/>
                </a:lnSpc>
              </a:pPr>
              <a:endParaRPr lang="en-US" sz="2400" dirty="0">
                <a:solidFill>
                  <a:schemeClr val="bg1"/>
                </a:solidFill>
                <a:latin typeface="Lato" pitchFamily="34" charset="0"/>
                <a:ea typeface="Lato" pitchFamily="34" charset="0"/>
                <a:cs typeface="Lato" pitchFamily="34" charset="0"/>
              </a:endParaRPr>
            </a:p>
          </p:txBody>
        </p:sp>
        <p:sp>
          <p:nvSpPr>
            <p:cNvPr id="20" name="TextBox 19"/>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FEATURE CONTENT</a:t>
              </a:r>
            </a:p>
          </p:txBody>
        </p:sp>
      </p:grpSp>
    </p:spTree>
    <p:extLst>
      <p:ext uri="{BB962C8B-B14F-4D97-AF65-F5344CB8AC3E}">
        <p14:creationId xmlns:p14="http://schemas.microsoft.com/office/powerpoint/2010/main" val="1470892577"/>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6" name="Rectangle 15"/>
          <p:cNvSpPr/>
          <p:nvPr/>
        </p:nvSpPr>
        <p:spPr>
          <a:xfrm>
            <a:off x="884555" y="914400"/>
            <a:ext cx="23439437" cy="4953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31"/>
          <p:cNvSpPr txBox="1">
            <a:spLocks noChangeArrowheads="1"/>
          </p:cNvSpPr>
          <p:nvPr/>
        </p:nvSpPr>
        <p:spPr bwMode="auto">
          <a:xfrm>
            <a:off x="1540193" y="1268849"/>
            <a:ext cx="789542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18" name="กลุ่ม 22"/>
          <p:cNvGrpSpPr/>
          <p:nvPr/>
        </p:nvGrpSpPr>
        <p:grpSpPr>
          <a:xfrm>
            <a:off x="1463993" y="2382310"/>
            <a:ext cx="22036723" cy="3180290"/>
            <a:chOff x="3395516" y="2819821"/>
            <a:chExt cx="19860738" cy="3509541"/>
          </a:xfrm>
        </p:grpSpPr>
        <p:sp>
          <p:nvSpPr>
            <p:cNvPr id="19" name="Title 20"/>
            <p:cNvSpPr txBox="1">
              <a:spLocks/>
            </p:cNvSpPr>
            <p:nvPr/>
          </p:nvSpPr>
          <p:spPr bwMode="auto">
            <a:xfrm>
              <a:off x="3395516" y="3408443"/>
              <a:ext cx="19860738" cy="292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solidFill>
                  <a:latin typeface="Lato" pitchFamily="34" charset="0"/>
                  <a:ea typeface="Lato" pitchFamily="34" charset="0"/>
                  <a:cs typeface="Lato" pitchFamily="34" charset="0"/>
                </a:rPr>
                <a:t>Pellentesque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Aliquam</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tincidunt</a:t>
              </a:r>
              <a:r>
                <a:rPr lang="pt-BR" sz="2400" dirty="0">
                  <a:solidFill>
                    <a:schemeClr val="bg1"/>
                  </a:solidFill>
                  <a:latin typeface="Lato" pitchFamily="34" charset="0"/>
                  <a:ea typeface="Lato" pitchFamily="34" charset="0"/>
                  <a:cs typeface="Lato" pitchFamily="34" charset="0"/>
                </a:rPr>
                <a: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sem </a:t>
              </a:r>
              <a:r>
                <a:rPr lang="pt-BR" sz="2400" dirty="0" err="1">
                  <a:solidFill>
                    <a:schemeClr val="bg1"/>
                  </a:solidFill>
                  <a:latin typeface="Lato" pitchFamily="34" charset="0"/>
                  <a:ea typeface="Lato" pitchFamily="34" charset="0"/>
                  <a:cs typeface="Lato" pitchFamily="34" charset="0"/>
                </a:rPr>
                <a:t>congue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convallis</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Pellentesque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vel</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quis </a:t>
              </a:r>
              <a:r>
                <a:rPr lang="pt-BR" sz="2400" dirty="0" err="1">
                  <a:solidFill>
                    <a:schemeClr val="bg1"/>
                  </a:solidFill>
                  <a:latin typeface="Lato" pitchFamily="34" charset="0"/>
                  <a:ea typeface="Lato" pitchFamily="34" charset="0"/>
                  <a:cs typeface="Lato" pitchFamily="34" charset="0"/>
                </a:rPr>
                <a:t>nisl</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ornare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rutrum</a:t>
              </a:r>
              <a:r>
                <a:rPr lang="pt-BR" sz="2400" dirty="0">
                  <a:solidFill>
                    <a:schemeClr val="bg1"/>
                  </a:solidFill>
                  <a:latin typeface="Lato" pitchFamily="34" charset="0"/>
                  <a:ea typeface="Lato" pitchFamily="34" charset="0"/>
                  <a:cs typeface="Lato" pitchFamily="34" charset="0"/>
                </a:rPr>
                <a:t> in id </a:t>
              </a:r>
              <a:r>
                <a:rPr lang="pt-BR" sz="2400" dirty="0" err="1">
                  <a:solidFill>
                    <a:schemeClr val="bg1"/>
                  </a:solidFill>
                  <a:latin typeface="Lato" pitchFamily="34" charset="0"/>
                  <a:ea typeface="Lato" pitchFamily="34" charset="0"/>
                  <a:cs typeface="Lato" pitchFamily="34" charset="0"/>
                </a:rPr>
                <a:t>risus</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Proin</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vehicula</a:t>
              </a:r>
              <a:r>
                <a:rPr lang="pt-BR" sz="2400" dirty="0">
                  <a:solidFill>
                    <a:schemeClr val="bg1"/>
                  </a:solidFill>
                  <a:latin typeface="Lato" pitchFamily="34" charset="0"/>
                  <a:ea typeface="Lato" pitchFamily="34" charset="0"/>
                  <a:cs typeface="Lato" pitchFamily="34" charset="0"/>
                </a:rPr>
                <a:t> ut sem et tempus. </a:t>
              </a:r>
              <a:r>
                <a:rPr lang="pt-BR" sz="2400" dirty="0" err="1">
                  <a:solidFill>
                    <a:schemeClr val="bg1"/>
                  </a:solidFill>
                  <a:latin typeface="Lato" pitchFamily="34" charset="0"/>
                  <a:ea typeface="Lato" pitchFamily="34" charset="0"/>
                  <a:cs typeface="Lato" pitchFamily="34" charset="0"/>
                </a:rPr>
                <a:t>Interdum</a:t>
              </a:r>
              <a:r>
                <a:rPr lang="pt-BR" sz="2400" dirty="0">
                  <a:solidFill>
                    <a:schemeClr val="bg1"/>
                  </a:solidFill>
                  <a:latin typeface="Lato" pitchFamily="34" charset="0"/>
                  <a:ea typeface="Lato" pitchFamily="34" charset="0"/>
                  <a:cs typeface="Lato" pitchFamily="34" charset="0"/>
                </a:rPr>
                <a:t> et </a:t>
              </a:r>
              <a:r>
                <a:rPr lang="pt-BR" sz="2400" dirty="0" err="1">
                  <a:solidFill>
                    <a:schemeClr val="bg1"/>
                  </a:solidFill>
                  <a:latin typeface="Lato" pitchFamily="34" charset="0"/>
                  <a:ea typeface="Lato" pitchFamily="34" charset="0"/>
                  <a:cs typeface="Lato" pitchFamily="34" charset="0"/>
                </a:rPr>
                <a:t>malesuada</a:t>
              </a:r>
              <a:r>
                <a:rPr lang="pt-BR" sz="2400" dirty="0">
                  <a:solidFill>
                    <a:schemeClr val="bg1"/>
                  </a:solidFill>
                  <a:latin typeface="Lato" pitchFamily="34" charset="0"/>
                  <a:ea typeface="Lato" pitchFamily="34" charset="0"/>
                  <a:cs typeface="Lato" pitchFamily="34" charset="0"/>
                </a:rPr>
                <a:t> fames ac ante ipsum </a:t>
              </a:r>
              <a:r>
                <a:rPr lang="pt-BR" sz="2400" dirty="0" err="1">
                  <a:solidFill>
                    <a:schemeClr val="bg1"/>
                  </a:solidFill>
                  <a:latin typeface="Lato" pitchFamily="34" charset="0"/>
                  <a:ea typeface="Lato" pitchFamily="34" charset="0"/>
                  <a:cs typeface="Lato" pitchFamily="34" charset="0"/>
                </a:rPr>
                <a:t>primis</a:t>
              </a:r>
              <a:r>
                <a:rPr lang="pt-BR" sz="2400" dirty="0">
                  <a:solidFill>
                    <a:schemeClr val="bg1"/>
                  </a:solidFill>
                  <a:latin typeface="Lato" pitchFamily="34" charset="0"/>
                  <a:ea typeface="Lato" pitchFamily="34" charset="0"/>
                  <a:cs typeface="Lato" pitchFamily="34" charset="0"/>
                </a:rPr>
                <a:t> in </a:t>
              </a:r>
              <a:r>
                <a:rPr lang="pt-BR" sz="2400" dirty="0" err="1">
                  <a:solidFill>
                    <a:schemeClr val="bg1"/>
                  </a:solidFill>
                  <a:latin typeface="Lato" pitchFamily="34" charset="0"/>
                  <a:ea typeface="Lato" pitchFamily="34" charset="0"/>
                  <a:cs typeface="Lato" pitchFamily="34" charset="0"/>
                </a:rPr>
                <a:t>faucibus</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Pellentesque</a:t>
              </a:r>
              <a:r>
                <a:rPr lang="pt-BR" sz="2400" dirty="0">
                  <a:solidFill>
                    <a:schemeClr val="bg1"/>
                  </a:solidFill>
                  <a:latin typeface="Lato" pitchFamily="34" charset="0"/>
                  <a:ea typeface="Lato" pitchFamily="34" charset="0"/>
                  <a:cs typeface="Lato" pitchFamily="34" charset="0"/>
                </a:rPr>
                <a:t>.</a:t>
              </a:r>
              <a:endParaRPr lang="en-US" sz="2400" dirty="0">
                <a:solidFill>
                  <a:schemeClr val="bg1"/>
                </a:solidFill>
                <a:latin typeface="Lato" pitchFamily="34" charset="0"/>
                <a:ea typeface="Lato" pitchFamily="34" charset="0"/>
                <a:cs typeface="Lato" pitchFamily="34" charset="0"/>
              </a:endParaRPr>
            </a:p>
            <a:p>
              <a:pPr algn="just">
                <a:lnSpc>
                  <a:spcPct val="130000"/>
                </a:lnSpc>
              </a:pPr>
              <a:endParaRPr lang="en-US" sz="2400" dirty="0">
                <a:solidFill>
                  <a:schemeClr val="bg1"/>
                </a:solidFill>
                <a:latin typeface="Lato" pitchFamily="34" charset="0"/>
                <a:ea typeface="Lato" pitchFamily="34" charset="0"/>
                <a:cs typeface="Lato" pitchFamily="34" charset="0"/>
              </a:endParaRPr>
            </a:p>
          </p:txBody>
        </p:sp>
        <p:sp>
          <p:nvSpPr>
            <p:cNvPr id="20" name="TextBox 19"/>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FEATURE CONTENT</a:t>
              </a:r>
            </a:p>
          </p:txBody>
        </p:sp>
      </p:grpSp>
    </p:spTree>
    <p:extLst>
      <p:ext uri="{BB962C8B-B14F-4D97-AF65-F5344CB8AC3E}">
        <p14:creationId xmlns:p14="http://schemas.microsoft.com/office/powerpoint/2010/main" val="1858791967"/>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
        <p:nvSpPr>
          <p:cNvPr id="10" name="Rectangle 9"/>
          <p:cNvSpPr/>
          <p:nvPr/>
        </p:nvSpPr>
        <p:spPr>
          <a:xfrm>
            <a:off x="731837" y="7848600"/>
            <a:ext cx="10591800" cy="5029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1456907" y="9067800"/>
            <a:ext cx="8952330" cy="3048000"/>
            <a:chOff x="-111982" y="5714998"/>
            <a:chExt cx="8952330" cy="3048000"/>
          </a:xfrm>
        </p:grpSpPr>
        <p:sp>
          <p:nvSpPr>
            <p:cNvPr id="12" name="Title 20"/>
            <p:cNvSpPr txBox="1">
              <a:spLocks/>
            </p:cNvSpPr>
            <p:nvPr/>
          </p:nvSpPr>
          <p:spPr bwMode="auto">
            <a:xfrm>
              <a:off x="-111982" y="6596239"/>
              <a:ext cx="895233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a:t>
              </a:r>
              <a:r>
                <a:rPr lang="pt-BR" sz="2400" dirty="0" smtClean="0">
                  <a:solidFill>
                    <a:schemeClr val="bg1">
                      <a:lumMod val="75000"/>
                    </a:schemeClr>
                  </a:solidFill>
                  <a:latin typeface="Lato" pitchFamily="34" charset="0"/>
                  <a:ea typeface="Lato" pitchFamily="34" charset="0"/>
                  <a:cs typeface="Lato" pitchFamily="34" charset="0"/>
                </a:rPr>
                <a:t>ipsum</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3" name="TextBox 12"/>
            <p:cNvSpPr txBox="1"/>
            <p:nvPr/>
          </p:nvSpPr>
          <p:spPr>
            <a:xfrm>
              <a:off x="1491276" y="5714998"/>
              <a:ext cx="6020391"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sp>
        <p:nvSpPr>
          <p:cNvPr id="27" name="Rectangle 26"/>
          <p:cNvSpPr/>
          <p:nvPr/>
        </p:nvSpPr>
        <p:spPr>
          <a:xfrm>
            <a:off x="12737565" y="7799030"/>
            <a:ext cx="10591800" cy="5029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p:cNvGrpSpPr/>
          <p:nvPr/>
        </p:nvGrpSpPr>
        <p:grpSpPr>
          <a:xfrm>
            <a:off x="13462635" y="9018230"/>
            <a:ext cx="8952330" cy="3048000"/>
            <a:chOff x="-111982" y="5714998"/>
            <a:chExt cx="8952330" cy="3048000"/>
          </a:xfrm>
        </p:grpSpPr>
        <p:sp>
          <p:nvSpPr>
            <p:cNvPr id="29" name="Title 20"/>
            <p:cNvSpPr txBox="1">
              <a:spLocks/>
            </p:cNvSpPr>
            <p:nvPr/>
          </p:nvSpPr>
          <p:spPr bwMode="auto">
            <a:xfrm>
              <a:off x="-111982" y="6596239"/>
              <a:ext cx="895233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a:t>
              </a:r>
              <a:r>
                <a:rPr lang="pt-BR" sz="2400" dirty="0" smtClean="0">
                  <a:solidFill>
                    <a:schemeClr val="bg1">
                      <a:lumMod val="75000"/>
                    </a:schemeClr>
                  </a:solidFill>
                  <a:latin typeface="Lato" pitchFamily="34" charset="0"/>
                  <a:ea typeface="Lato" pitchFamily="34" charset="0"/>
                  <a:cs typeface="Lato" pitchFamily="34" charset="0"/>
                </a:rPr>
                <a:t>ipsum</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0" name="TextBox 29"/>
            <p:cNvSpPr txBox="1"/>
            <p:nvPr/>
          </p:nvSpPr>
          <p:spPr>
            <a:xfrm>
              <a:off x="1491276" y="5714998"/>
              <a:ext cx="6020391"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31" name="กลุ่ม 69"/>
          <p:cNvGrpSpPr/>
          <p:nvPr/>
        </p:nvGrpSpPr>
        <p:grpSpPr>
          <a:xfrm>
            <a:off x="17443217" y="6946468"/>
            <a:ext cx="1651866" cy="1651865"/>
            <a:chOff x="17346820" y="6180427"/>
            <a:chExt cx="2511217" cy="2511217"/>
          </a:xfrm>
        </p:grpSpPr>
        <p:sp>
          <p:nvSpPr>
            <p:cNvPr id="32" name="วงรี 42"/>
            <p:cNvSpPr/>
            <p:nvPr/>
          </p:nvSpPr>
          <p:spPr>
            <a:xfrm>
              <a:off x="17346820" y="6180427"/>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3"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34" name="กลุ่ม 67"/>
          <p:cNvGrpSpPr/>
          <p:nvPr/>
        </p:nvGrpSpPr>
        <p:grpSpPr>
          <a:xfrm>
            <a:off x="5258753" y="7022667"/>
            <a:ext cx="1651866" cy="1651865"/>
            <a:chOff x="12269143" y="6195669"/>
            <a:chExt cx="2511217" cy="2511217"/>
          </a:xfrm>
        </p:grpSpPr>
        <p:sp>
          <p:nvSpPr>
            <p:cNvPr id="35" name="วงรี 40"/>
            <p:cNvSpPr/>
            <p:nvPr/>
          </p:nvSpPr>
          <p:spPr>
            <a:xfrm>
              <a:off x="12269143" y="6195669"/>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6"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524895410"/>
      </p:ext>
    </p:extLst>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Picture Placeholder 4"/>
          <p:cNvSpPr>
            <a:spLocks noGrp="1"/>
          </p:cNvSpPr>
          <p:nvPr>
            <p:ph type="pic" sz="quarter" idx="11"/>
          </p:nvPr>
        </p:nvSpPr>
        <p:spPr/>
      </p:sp>
      <p:sp>
        <p:nvSpPr>
          <p:cNvPr id="10" name="Rectangle 9"/>
          <p:cNvSpPr/>
          <p:nvPr/>
        </p:nvSpPr>
        <p:spPr>
          <a:xfrm>
            <a:off x="808037" y="1499464"/>
            <a:ext cx="10591800" cy="4267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1570037" y="2337664"/>
            <a:ext cx="8952330" cy="3048000"/>
            <a:chOff x="-111982" y="5714998"/>
            <a:chExt cx="8952330" cy="3048000"/>
          </a:xfrm>
        </p:grpSpPr>
        <p:sp>
          <p:nvSpPr>
            <p:cNvPr id="12" name="Title 20"/>
            <p:cNvSpPr txBox="1">
              <a:spLocks/>
            </p:cNvSpPr>
            <p:nvPr/>
          </p:nvSpPr>
          <p:spPr bwMode="auto">
            <a:xfrm>
              <a:off x="-111982" y="6596239"/>
              <a:ext cx="895233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a:t>
              </a:r>
              <a:r>
                <a:rPr lang="pt-BR" sz="2400" dirty="0" smtClean="0">
                  <a:solidFill>
                    <a:schemeClr val="bg1">
                      <a:lumMod val="75000"/>
                    </a:schemeClr>
                  </a:solidFill>
                  <a:latin typeface="Lato" pitchFamily="34" charset="0"/>
                  <a:ea typeface="Lato" pitchFamily="34" charset="0"/>
                  <a:cs typeface="Lato" pitchFamily="34" charset="0"/>
                </a:rPr>
                <a:t>ipsum</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3" name="TextBox 12"/>
            <p:cNvSpPr txBox="1"/>
            <p:nvPr/>
          </p:nvSpPr>
          <p:spPr>
            <a:xfrm>
              <a:off x="1491276" y="5714998"/>
              <a:ext cx="6020391"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sp>
        <p:nvSpPr>
          <p:cNvPr id="27" name="Rectangle 26"/>
          <p:cNvSpPr/>
          <p:nvPr/>
        </p:nvSpPr>
        <p:spPr>
          <a:xfrm>
            <a:off x="12813765" y="1449894"/>
            <a:ext cx="10591800" cy="4267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p:cNvGrpSpPr/>
          <p:nvPr/>
        </p:nvGrpSpPr>
        <p:grpSpPr>
          <a:xfrm>
            <a:off x="13575765" y="2288094"/>
            <a:ext cx="8952330" cy="3048000"/>
            <a:chOff x="-111982" y="5714998"/>
            <a:chExt cx="8952330" cy="3048000"/>
          </a:xfrm>
        </p:grpSpPr>
        <p:sp>
          <p:nvSpPr>
            <p:cNvPr id="29" name="Title 20"/>
            <p:cNvSpPr txBox="1">
              <a:spLocks/>
            </p:cNvSpPr>
            <p:nvPr/>
          </p:nvSpPr>
          <p:spPr bwMode="auto">
            <a:xfrm>
              <a:off x="-111982" y="6596239"/>
              <a:ext cx="895233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a:t>
              </a:r>
              <a:r>
                <a:rPr lang="pt-BR" sz="2400" dirty="0" smtClean="0">
                  <a:solidFill>
                    <a:schemeClr val="bg1">
                      <a:lumMod val="75000"/>
                    </a:schemeClr>
                  </a:solidFill>
                  <a:latin typeface="Lato" pitchFamily="34" charset="0"/>
                  <a:ea typeface="Lato" pitchFamily="34" charset="0"/>
                  <a:cs typeface="Lato" pitchFamily="34" charset="0"/>
                </a:rPr>
                <a:t>ipsum</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0" name="TextBox 29"/>
            <p:cNvSpPr txBox="1"/>
            <p:nvPr/>
          </p:nvSpPr>
          <p:spPr>
            <a:xfrm>
              <a:off x="1491276" y="5714998"/>
              <a:ext cx="6020391"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31" name="กลุ่ม 69"/>
          <p:cNvGrpSpPr/>
          <p:nvPr/>
        </p:nvGrpSpPr>
        <p:grpSpPr>
          <a:xfrm>
            <a:off x="17519417" y="457200"/>
            <a:ext cx="1651866" cy="1651865"/>
            <a:chOff x="17346820" y="6180427"/>
            <a:chExt cx="2511217" cy="2511217"/>
          </a:xfrm>
        </p:grpSpPr>
        <p:sp>
          <p:nvSpPr>
            <p:cNvPr id="32" name="วงรี 42"/>
            <p:cNvSpPr/>
            <p:nvPr/>
          </p:nvSpPr>
          <p:spPr>
            <a:xfrm>
              <a:off x="17346820" y="6180427"/>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3" name="Freeform 102"/>
            <p:cNvSpPr>
              <a:spLocks noEditPoints="1"/>
            </p:cNvSpPr>
            <p:nvPr/>
          </p:nvSpPr>
          <p:spPr bwMode="auto">
            <a:xfrm>
              <a:off x="18026269" y="6832201"/>
              <a:ext cx="1152317" cy="106632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34" name="กลุ่ม 67"/>
          <p:cNvGrpSpPr/>
          <p:nvPr/>
        </p:nvGrpSpPr>
        <p:grpSpPr>
          <a:xfrm>
            <a:off x="5334953" y="533399"/>
            <a:ext cx="1651866" cy="1651865"/>
            <a:chOff x="12269143" y="6195669"/>
            <a:chExt cx="2511217" cy="2511217"/>
          </a:xfrm>
        </p:grpSpPr>
        <p:sp>
          <p:nvSpPr>
            <p:cNvPr id="35" name="วงรี 40"/>
            <p:cNvSpPr/>
            <p:nvPr/>
          </p:nvSpPr>
          <p:spPr>
            <a:xfrm>
              <a:off x="12269143" y="6195669"/>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6"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719827624"/>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55637" y="533400"/>
            <a:ext cx="23116840" cy="12649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1036637" y="884128"/>
            <a:ext cx="10388531" cy="1554272"/>
          </a:xfrm>
          <a:prstGeom prst="rect">
            <a:avLst/>
          </a:prstGeom>
          <a:noFill/>
        </p:spPr>
        <p:txBody>
          <a:bodyPr wrap="square" rtlCol="0">
            <a:spAutoFit/>
          </a:bodyPr>
          <a:lstStyle/>
          <a:p>
            <a:r>
              <a:rPr lang="en-US" sz="9500" b="1" dirty="0" smtClean="0">
                <a:solidFill>
                  <a:schemeClr val="tx2"/>
                </a:solidFill>
                <a:latin typeface="Lato Black" charset="0"/>
                <a:ea typeface="Lato Black" charset="0"/>
                <a:cs typeface="Lato Black" charset="0"/>
              </a:rPr>
              <a:t>MULTIPURPOSE</a:t>
            </a:r>
            <a:endParaRPr lang="en-US" sz="9500" b="1" dirty="0">
              <a:solidFill>
                <a:schemeClr val="tx2"/>
              </a:solidFill>
              <a:latin typeface="Lato Black" charset="0"/>
              <a:ea typeface="Lato Black" charset="0"/>
              <a:cs typeface="Lato Black" charset="0"/>
            </a:endParaRPr>
          </a:p>
        </p:txBody>
      </p:sp>
      <p:grpSp>
        <p:nvGrpSpPr>
          <p:cNvPr id="39" name="Group 38"/>
          <p:cNvGrpSpPr/>
          <p:nvPr/>
        </p:nvGrpSpPr>
        <p:grpSpPr>
          <a:xfrm>
            <a:off x="643579" y="7121520"/>
            <a:ext cx="7086600" cy="6213480"/>
            <a:chOff x="643579" y="5714999"/>
            <a:chExt cx="7086600" cy="6213480"/>
          </a:xfrm>
        </p:grpSpPr>
        <p:sp>
          <p:nvSpPr>
            <p:cNvPr id="40" name="Title 20"/>
            <p:cNvSpPr txBox="1">
              <a:spLocks/>
            </p:cNvSpPr>
            <p:nvPr/>
          </p:nvSpPr>
          <p:spPr bwMode="auto">
            <a:xfrm>
              <a:off x="765647" y="6400800"/>
              <a:ext cx="6964532" cy="5527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a:p>
              <a:pPr algn="ju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41" name="TextBox 40"/>
            <p:cNvSpPr txBox="1"/>
            <p:nvPr/>
          </p:nvSpPr>
          <p:spPr>
            <a:xfrm>
              <a:off x="643579" y="5714999"/>
              <a:ext cx="6964532"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sp>
        <p:nvSpPr>
          <p:cNvPr id="42" name="Picture Placeholder 1"/>
          <p:cNvSpPr>
            <a:spLocks noGrp="1"/>
          </p:cNvSpPr>
          <p:nvPr>
            <p:ph type="pic" sz="quarter" idx="10"/>
          </p:nvPr>
        </p:nvSpPr>
        <p:spPr>
          <a:xfrm>
            <a:off x="14524037" y="762000"/>
            <a:ext cx="9190039" cy="12289414"/>
          </a:xfrm>
        </p:spPr>
      </p:sp>
      <p:grpSp>
        <p:nvGrpSpPr>
          <p:cNvPr id="43" name="Group 42"/>
          <p:cNvGrpSpPr/>
          <p:nvPr/>
        </p:nvGrpSpPr>
        <p:grpSpPr>
          <a:xfrm>
            <a:off x="7818437" y="7045321"/>
            <a:ext cx="7086600" cy="6213480"/>
            <a:chOff x="643579" y="5714999"/>
            <a:chExt cx="7086600" cy="6213480"/>
          </a:xfrm>
        </p:grpSpPr>
        <p:sp>
          <p:nvSpPr>
            <p:cNvPr id="44" name="Title 20"/>
            <p:cNvSpPr txBox="1">
              <a:spLocks/>
            </p:cNvSpPr>
            <p:nvPr/>
          </p:nvSpPr>
          <p:spPr bwMode="auto">
            <a:xfrm>
              <a:off x="765647" y="6400800"/>
              <a:ext cx="6964532" cy="5527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a:p>
              <a:pPr algn="ju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45" name="TextBox 44"/>
            <p:cNvSpPr txBox="1"/>
            <p:nvPr/>
          </p:nvSpPr>
          <p:spPr>
            <a:xfrm>
              <a:off x="643579" y="5714999"/>
              <a:ext cx="6964532" cy="784830"/>
            </a:xfrm>
            <a:prstGeom prst="rect">
              <a:avLst/>
            </a:prstGeom>
            <a:noFill/>
          </p:spPr>
          <p:txBody>
            <a:bodyPr wrap="square" rtlCol="0">
              <a:spAutoFit/>
            </a:bodyPr>
            <a:lstStyle/>
            <a:p>
              <a:pPr algn="ctr"/>
              <a:r>
                <a:rPr lang="en-US" sz="4500" b="1" dirty="0">
                  <a:solidFill>
                    <a:schemeClr val="accent6"/>
                  </a:solidFill>
                  <a:latin typeface="Lato Black" charset="0"/>
                  <a:ea typeface="Lato Black" charset="0"/>
                  <a:cs typeface="Lato Black" charset="0"/>
                </a:rPr>
                <a:t>CONTENT HERE</a:t>
              </a:r>
            </a:p>
          </p:txBody>
        </p:sp>
      </p:grpSp>
      <p:grpSp>
        <p:nvGrpSpPr>
          <p:cNvPr id="46" name="กลุ่ม 13"/>
          <p:cNvGrpSpPr/>
          <p:nvPr/>
        </p:nvGrpSpPr>
        <p:grpSpPr>
          <a:xfrm>
            <a:off x="10198061" y="4955131"/>
            <a:ext cx="1651866" cy="1651865"/>
            <a:chOff x="7191466" y="6210911"/>
            <a:chExt cx="2511217" cy="2511217"/>
          </a:xfrm>
        </p:grpSpPr>
        <p:sp>
          <p:nvSpPr>
            <p:cNvPr id="47" name="วงรี 38"/>
            <p:cNvSpPr/>
            <p:nvPr/>
          </p:nvSpPr>
          <p:spPr>
            <a:xfrm>
              <a:off x="7191466" y="6210911"/>
              <a:ext cx="2511217" cy="25112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8" name="กลุ่ม 52"/>
            <p:cNvGrpSpPr/>
            <p:nvPr/>
          </p:nvGrpSpPr>
          <p:grpSpPr>
            <a:xfrm>
              <a:off x="7970837" y="6858000"/>
              <a:ext cx="825541" cy="1120787"/>
              <a:chOff x="15514638" y="2851150"/>
              <a:chExt cx="457200" cy="620713"/>
            </a:xfrm>
            <a:solidFill>
              <a:schemeClr val="bg1"/>
            </a:solidFill>
          </p:grpSpPr>
          <p:sp>
            <p:nvSpPr>
              <p:cNvPr id="49" name="Freeform 49"/>
              <p:cNvSpPr>
                <a:spLocks noEditPoints="1"/>
              </p:cNvSpPr>
              <p:nvPr/>
            </p:nvSpPr>
            <p:spPr bwMode="auto">
              <a:xfrm>
                <a:off x="15514638" y="2851150"/>
                <a:ext cx="457200" cy="257175"/>
              </a:xfrm>
              <a:custGeom>
                <a:avLst/>
                <a:gdLst>
                  <a:gd name="T0" fmla="*/ 24 w 48"/>
                  <a:gd name="T1" fmla="*/ 27 h 27"/>
                  <a:gd name="T2" fmla="*/ 48 w 48"/>
                  <a:gd name="T3" fmla="*/ 14 h 27"/>
                  <a:gd name="T4" fmla="*/ 24 w 48"/>
                  <a:gd name="T5" fmla="*/ 0 h 27"/>
                  <a:gd name="T6" fmla="*/ 0 w 48"/>
                  <a:gd name="T7" fmla="*/ 14 h 27"/>
                  <a:gd name="T8" fmla="*/ 24 w 48"/>
                  <a:gd name="T9" fmla="*/ 27 h 27"/>
                  <a:gd name="T10" fmla="*/ 24 w 48"/>
                  <a:gd name="T11" fmla="*/ 2 h 27"/>
                  <a:gd name="T12" fmla="*/ 46 w 48"/>
                  <a:gd name="T13" fmla="*/ 14 h 27"/>
                  <a:gd name="T14" fmla="*/ 24 w 48"/>
                  <a:gd name="T15" fmla="*/ 25 h 27"/>
                  <a:gd name="T16" fmla="*/ 3 w 48"/>
                  <a:gd name="T17" fmla="*/ 14 h 27"/>
                  <a:gd name="T18" fmla="*/ 24 w 48"/>
                  <a:gd name="T1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7">
                    <a:moveTo>
                      <a:pt x="24" y="27"/>
                    </a:moveTo>
                    <a:cubicBezTo>
                      <a:pt x="41" y="27"/>
                      <a:pt x="48" y="21"/>
                      <a:pt x="48" y="14"/>
                    </a:cubicBezTo>
                    <a:cubicBezTo>
                      <a:pt x="48" y="6"/>
                      <a:pt x="41" y="0"/>
                      <a:pt x="24" y="0"/>
                    </a:cubicBezTo>
                    <a:cubicBezTo>
                      <a:pt x="7" y="0"/>
                      <a:pt x="0" y="6"/>
                      <a:pt x="0" y="14"/>
                    </a:cubicBezTo>
                    <a:cubicBezTo>
                      <a:pt x="0" y="21"/>
                      <a:pt x="7" y="27"/>
                      <a:pt x="24" y="27"/>
                    </a:cubicBezTo>
                    <a:close/>
                    <a:moveTo>
                      <a:pt x="24" y="2"/>
                    </a:moveTo>
                    <a:cubicBezTo>
                      <a:pt x="41" y="2"/>
                      <a:pt x="46" y="8"/>
                      <a:pt x="46" y="14"/>
                    </a:cubicBezTo>
                    <a:cubicBezTo>
                      <a:pt x="46" y="19"/>
                      <a:pt x="41" y="25"/>
                      <a:pt x="24" y="25"/>
                    </a:cubicBezTo>
                    <a:cubicBezTo>
                      <a:pt x="7" y="25"/>
                      <a:pt x="3" y="19"/>
                      <a:pt x="3" y="14"/>
                    </a:cubicBezTo>
                    <a:cubicBezTo>
                      <a:pt x="3" y="8"/>
                      <a:pt x="7" y="2"/>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50"/>
              <p:cNvSpPr>
                <a:spLocks/>
              </p:cNvSpPr>
              <p:nvPr/>
            </p:nvSpPr>
            <p:spPr bwMode="auto">
              <a:xfrm>
                <a:off x="15514638" y="3060700"/>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Freeform 51"/>
              <p:cNvSpPr>
                <a:spLocks/>
              </p:cNvSpPr>
              <p:nvPr/>
            </p:nvSpPr>
            <p:spPr bwMode="auto">
              <a:xfrm>
                <a:off x="15514638" y="3146425"/>
                <a:ext cx="457200" cy="142875"/>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52"/>
              <p:cNvSpPr>
                <a:spLocks/>
              </p:cNvSpPr>
              <p:nvPr/>
            </p:nvSpPr>
            <p:spPr bwMode="auto">
              <a:xfrm>
                <a:off x="15514638" y="3241675"/>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53"/>
              <p:cNvSpPr>
                <a:spLocks/>
              </p:cNvSpPr>
              <p:nvPr/>
            </p:nvSpPr>
            <p:spPr bwMode="auto">
              <a:xfrm>
                <a:off x="15514638" y="3327400"/>
                <a:ext cx="457200" cy="144463"/>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4" name="กลุ่ม 12"/>
          <p:cNvGrpSpPr/>
          <p:nvPr/>
        </p:nvGrpSpPr>
        <p:grpSpPr>
          <a:xfrm>
            <a:off x="3017837" y="5053735"/>
            <a:ext cx="1651866" cy="1651865"/>
            <a:chOff x="4618037" y="6226152"/>
            <a:chExt cx="2511217" cy="2511217"/>
          </a:xfrm>
        </p:grpSpPr>
        <p:sp>
          <p:nvSpPr>
            <p:cNvPr id="55" name="วงรี 36"/>
            <p:cNvSpPr/>
            <p:nvPr/>
          </p:nvSpPr>
          <p:spPr>
            <a:xfrm>
              <a:off x="4618037" y="6226152"/>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6" name="กลุ่ม 58"/>
            <p:cNvGrpSpPr/>
            <p:nvPr/>
          </p:nvGrpSpPr>
          <p:grpSpPr>
            <a:xfrm>
              <a:off x="5227637" y="6858000"/>
              <a:ext cx="1221113" cy="1223980"/>
              <a:chOff x="21201063" y="3320886"/>
              <a:chExt cx="676275" cy="677863"/>
            </a:xfrm>
            <a:solidFill>
              <a:schemeClr val="bg1"/>
            </a:solidFill>
          </p:grpSpPr>
          <p:sp>
            <p:nvSpPr>
              <p:cNvPr id="57"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59" name="TextBox 58"/>
          <p:cNvSpPr txBox="1"/>
          <p:nvPr/>
        </p:nvSpPr>
        <p:spPr>
          <a:xfrm>
            <a:off x="1163706" y="2057400"/>
            <a:ext cx="10388531" cy="1554272"/>
          </a:xfrm>
          <a:prstGeom prst="rect">
            <a:avLst/>
          </a:prstGeom>
          <a:noFill/>
        </p:spPr>
        <p:txBody>
          <a:bodyPr wrap="square" rtlCol="0">
            <a:spAutoFit/>
          </a:bodyPr>
          <a:lstStyle/>
          <a:p>
            <a:r>
              <a:rPr lang="en-US" sz="9500" b="1" smtClean="0">
                <a:solidFill>
                  <a:schemeClr val="tx2"/>
                </a:solidFill>
                <a:latin typeface="Lato Black" charset="0"/>
                <a:ea typeface="Lato Black" charset="0"/>
                <a:cs typeface="Lato Black" charset="0"/>
              </a:rPr>
              <a:t>PRESENTATION</a:t>
            </a:r>
            <a:endParaRPr lang="en-US" sz="9500" b="1" dirty="0">
              <a:solidFill>
                <a:schemeClr val="tx2"/>
              </a:solidFill>
              <a:latin typeface="Lato Black" charset="0"/>
              <a:ea typeface="Lato Black" charset="0"/>
              <a:cs typeface="Lato Black" charset="0"/>
            </a:endParaRPr>
          </a:p>
        </p:txBody>
      </p:sp>
      <p:sp>
        <p:nvSpPr>
          <p:cNvPr id="60" name="TextBox 59"/>
          <p:cNvSpPr txBox="1"/>
          <p:nvPr/>
        </p:nvSpPr>
        <p:spPr>
          <a:xfrm>
            <a:off x="1087506" y="3280301"/>
            <a:ext cx="10388531" cy="1554272"/>
          </a:xfrm>
          <a:prstGeom prst="rect">
            <a:avLst/>
          </a:prstGeom>
          <a:noFill/>
        </p:spPr>
        <p:txBody>
          <a:bodyPr wrap="square" rtlCol="0">
            <a:spAutoFit/>
          </a:bodyPr>
          <a:lstStyle/>
          <a:p>
            <a:r>
              <a:rPr lang="en-US" sz="9500" b="1" dirty="0" smtClean="0">
                <a:solidFill>
                  <a:schemeClr val="tx2"/>
                </a:solidFill>
                <a:latin typeface="Lato Black" charset="0"/>
                <a:ea typeface="Lato Black" charset="0"/>
                <a:cs typeface="Lato Black" charset="0"/>
              </a:rPr>
              <a:t>TEMPLATES</a:t>
            </a:r>
            <a:endParaRPr lang="en-US" sz="9500" b="1" dirty="0">
              <a:solidFill>
                <a:schemeClr val="tx2"/>
              </a:solidFill>
              <a:latin typeface="Lato Black" charset="0"/>
              <a:ea typeface="Lato Black" charset="0"/>
              <a:cs typeface="Lato Black" charset="0"/>
            </a:endParaRPr>
          </a:p>
        </p:txBody>
      </p:sp>
      <p:sp>
        <p:nvSpPr>
          <p:cNvPr id="61" name="Freeform 60"/>
          <p:cNvSpPr/>
          <p:nvPr/>
        </p:nvSpPr>
        <p:spPr>
          <a:xfrm>
            <a:off x="13174067" y="3280301"/>
            <a:ext cx="841901" cy="841901"/>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grpSp>
        <p:nvGrpSpPr>
          <p:cNvPr id="62" name="Group 61"/>
          <p:cNvGrpSpPr/>
          <p:nvPr/>
        </p:nvGrpSpPr>
        <p:grpSpPr>
          <a:xfrm rot="20274052">
            <a:off x="13087207" y="1284249"/>
            <a:ext cx="917019" cy="917019"/>
            <a:chOff x="6906898" y="14782800"/>
            <a:chExt cx="2189508" cy="2189508"/>
          </a:xfrm>
        </p:grpSpPr>
        <p:sp>
          <p:nvSpPr>
            <p:cNvPr id="63" name="Rectangle 62"/>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81445153"/>
      </p:ext>
    </p:extLst>
  </p:cSld>
  <p:clrMapOvr>
    <a:masterClrMapping/>
  </p:clrMapOvr>
  <p:transition spd="slow">
    <p:pu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grpSp>
        <p:nvGrpSpPr>
          <p:cNvPr id="20" name="กลุ่ม 22"/>
          <p:cNvGrpSpPr/>
          <p:nvPr/>
        </p:nvGrpSpPr>
        <p:grpSpPr>
          <a:xfrm>
            <a:off x="13294484" y="5943600"/>
            <a:ext cx="9069385" cy="3352799"/>
            <a:chOff x="3395516" y="3465102"/>
            <a:chExt cx="8173841" cy="3699912"/>
          </a:xfrm>
        </p:grpSpPr>
        <p:sp>
          <p:nvSpPr>
            <p:cNvPr id="21" name="Title 20"/>
            <p:cNvSpPr txBox="1">
              <a:spLocks/>
            </p:cNvSpPr>
            <p:nvPr/>
          </p:nvSpPr>
          <p:spPr bwMode="auto">
            <a:xfrm>
              <a:off x="3395516" y="4244094"/>
              <a:ext cx="8173841" cy="292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2" name="TextBox 21"/>
            <p:cNvSpPr txBox="1"/>
            <p:nvPr/>
          </p:nvSpPr>
          <p:spPr>
            <a:xfrm>
              <a:off x="3498281" y="3465102"/>
              <a:ext cx="6079481" cy="849100"/>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 CONTENT</a:t>
              </a:r>
            </a:p>
          </p:txBody>
        </p:sp>
      </p:grpSp>
      <p:sp>
        <p:nvSpPr>
          <p:cNvPr id="23" name="TextBox 22"/>
          <p:cNvSpPr txBox="1"/>
          <p:nvPr/>
        </p:nvSpPr>
        <p:spPr>
          <a:xfrm>
            <a:off x="13250911" y="457200"/>
            <a:ext cx="10874326" cy="3631763"/>
          </a:xfrm>
          <a:prstGeom prst="rect">
            <a:avLst/>
          </a:prstGeom>
          <a:noFill/>
        </p:spPr>
        <p:txBody>
          <a:bodyPr wrap="square" rtlCol="0">
            <a:spAutoFit/>
          </a:bodyPr>
          <a:lstStyle/>
          <a:p>
            <a:r>
              <a:rPr lang="en-US" sz="23000" b="1" dirty="0" smtClean="0">
                <a:solidFill>
                  <a:schemeClr val="accent6"/>
                </a:solidFill>
                <a:latin typeface="Lato Black" charset="0"/>
                <a:ea typeface="Lato Black" charset="0"/>
                <a:cs typeface="Lato Black" charset="0"/>
              </a:rPr>
              <a:t>FRESH</a:t>
            </a:r>
            <a:endParaRPr lang="en-US" sz="23000" b="1" dirty="0">
              <a:solidFill>
                <a:schemeClr val="accent6"/>
              </a:solidFill>
              <a:latin typeface="Lato Black" charset="0"/>
              <a:ea typeface="Lato Black" charset="0"/>
              <a:cs typeface="Lato Black" charset="0"/>
            </a:endParaRPr>
          </a:p>
        </p:txBody>
      </p:sp>
      <p:sp>
        <p:nvSpPr>
          <p:cNvPr id="24" name="TextBox 23"/>
          <p:cNvSpPr txBox="1"/>
          <p:nvPr/>
        </p:nvSpPr>
        <p:spPr>
          <a:xfrm>
            <a:off x="13392958" y="3330410"/>
            <a:ext cx="10732279" cy="2400657"/>
          </a:xfrm>
          <a:prstGeom prst="rect">
            <a:avLst/>
          </a:prstGeom>
          <a:noFill/>
        </p:spPr>
        <p:txBody>
          <a:bodyPr wrap="square" rtlCol="0">
            <a:spAutoFit/>
          </a:bodyPr>
          <a:lstStyle/>
          <a:p>
            <a:r>
              <a:rPr lang="en-US" sz="15000" b="1" dirty="0" smtClean="0">
                <a:solidFill>
                  <a:schemeClr val="accent6"/>
                </a:solidFill>
                <a:latin typeface="Lato Black" charset="0"/>
                <a:ea typeface="Lato Black" charset="0"/>
                <a:cs typeface="Lato Black" charset="0"/>
              </a:rPr>
              <a:t>PRODUCT</a:t>
            </a:r>
            <a:endParaRPr lang="en-US" sz="15000" b="1" dirty="0">
              <a:solidFill>
                <a:schemeClr val="accent6"/>
              </a:solidFill>
              <a:latin typeface="Lato Black" charset="0"/>
              <a:ea typeface="Lato Black" charset="0"/>
              <a:cs typeface="Lato Black" charset="0"/>
            </a:endParaRPr>
          </a:p>
        </p:txBody>
      </p:sp>
      <p:grpSp>
        <p:nvGrpSpPr>
          <p:cNvPr id="25" name="กลุ่ม 14"/>
          <p:cNvGrpSpPr/>
          <p:nvPr/>
        </p:nvGrpSpPr>
        <p:grpSpPr>
          <a:xfrm>
            <a:off x="20215245" y="9525000"/>
            <a:ext cx="1189066" cy="1189065"/>
            <a:chOff x="9702683" y="6210910"/>
            <a:chExt cx="2511217" cy="2511217"/>
          </a:xfrm>
        </p:grpSpPr>
        <p:sp>
          <p:nvSpPr>
            <p:cNvPr id="26" name="วงรี 39"/>
            <p:cNvSpPr/>
            <p:nvPr/>
          </p:nvSpPr>
          <p:spPr>
            <a:xfrm>
              <a:off x="9702683" y="6210910"/>
              <a:ext cx="2511217" cy="25112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7" name="กลุ่ม 43"/>
            <p:cNvGrpSpPr/>
            <p:nvPr/>
          </p:nvGrpSpPr>
          <p:grpSpPr>
            <a:xfrm>
              <a:off x="10256837" y="7010400"/>
              <a:ext cx="1358702" cy="914400"/>
              <a:chOff x="17667288" y="4655974"/>
              <a:chExt cx="752475" cy="506412"/>
            </a:xfrm>
            <a:solidFill>
              <a:schemeClr val="bg1"/>
            </a:solidFill>
          </p:grpSpPr>
          <p:sp>
            <p:nvSpPr>
              <p:cNvPr id="38" name="Freeform 26"/>
              <p:cNvSpPr>
                <a:spLocks/>
              </p:cNvSpPr>
              <p:nvPr/>
            </p:nvSpPr>
            <p:spPr bwMode="auto">
              <a:xfrm>
                <a:off x="17667288" y="5133811"/>
                <a:ext cx="685800" cy="28575"/>
              </a:xfrm>
              <a:custGeom>
                <a:avLst/>
                <a:gdLst>
                  <a:gd name="T0" fmla="*/ 70 w 72"/>
                  <a:gd name="T1" fmla="*/ 0 h 3"/>
                  <a:gd name="T2" fmla="*/ 2 w 72"/>
                  <a:gd name="T3" fmla="*/ 0 h 3"/>
                  <a:gd name="T4" fmla="*/ 0 w 72"/>
                  <a:gd name="T5" fmla="*/ 2 h 3"/>
                  <a:gd name="T6" fmla="*/ 2 w 72"/>
                  <a:gd name="T7" fmla="*/ 3 h 3"/>
                  <a:gd name="T8" fmla="*/ 70 w 72"/>
                  <a:gd name="T9" fmla="*/ 3 h 3"/>
                  <a:gd name="T10" fmla="*/ 72 w 72"/>
                  <a:gd name="T11" fmla="*/ 2 h 3"/>
                  <a:gd name="T12" fmla="*/ 70 w 7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2" h="3">
                    <a:moveTo>
                      <a:pt x="70" y="0"/>
                    </a:moveTo>
                    <a:cubicBezTo>
                      <a:pt x="2" y="0"/>
                      <a:pt x="2" y="0"/>
                      <a:pt x="2" y="0"/>
                    </a:cubicBezTo>
                    <a:cubicBezTo>
                      <a:pt x="1" y="0"/>
                      <a:pt x="0" y="1"/>
                      <a:pt x="0" y="2"/>
                    </a:cubicBezTo>
                    <a:cubicBezTo>
                      <a:pt x="0" y="2"/>
                      <a:pt x="1" y="3"/>
                      <a:pt x="2" y="3"/>
                    </a:cubicBezTo>
                    <a:cubicBezTo>
                      <a:pt x="70" y="3"/>
                      <a:pt x="70" y="3"/>
                      <a:pt x="70" y="3"/>
                    </a:cubicBezTo>
                    <a:cubicBezTo>
                      <a:pt x="71" y="3"/>
                      <a:pt x="72" y="2"/>
                      <a:pt x="72" y="2"/>
                    </a:cubicBezTo>
                    <a:cubicBezTo>
                      <a:pt x="72" y="1"/>
                      <a:pt x="71" y="0"/>
                      <a:pt x="7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Freeform 27"/>
              <p:cNvSpPr>
                <a:spLocks noEditPoints="1"/>
              </p:cNvSpPr>
              <p:nvPr/>
            </p:nvSpPr>
            <p:spPr bwMode="auto">
              <a:xfrm>
                <a:off x="17705388" y="5008399"/>
                <a:ext cx="104775" cy="96838"/>
              </a:xfrm>
              <a:custGeom>
                <a:avLst/>
                <a:gdLst>
                  <a:gd name="T0" fmla="*/ 6 w 11"/>
                  <a:gd name="T1" fmla="*/ 10 h 10"/>
                  <a:gd name="T2" fmla="*/ 11 w 11"/>
                  <a:gd name="T3" fmla="*/ 5 h 10"/>
                  <a:gd name="T4" fmla="*/ 6 w 11"/>
                  <a:gd name="T5" fmla="*/ 0 h 10"/>
                  <a:gd name="T6" fmla="*/ 0 w 11"/>
                  <a:gd name="T7" fmla="*/ 5 h 10"/>
                  <a:gd name="T8" fmla="*/ 6 w 11"/>
                  <a:gd name="T9" fmla="*/ 10 h 10"/>
                  <a:gd name="T10" fmla="*/ 6 w 11"/>
                  <a:gd name="T11" fmla="*/ 2 h 10"/>
                  <a:gd name="T12" fmla="*/ 9 w 11"/>
                  <a:gd name="T13" fmla="*/ 5 h 10"/>
                  <a:gd name="T14" fmla="*/ 6 w 11"/>
                  <a:gd name="T15" fmla="*/ 8 h 10"/>
                  <a:gd name="T16" fmla="*/ 3 w 11"/>
                  <a:gd name="T17" fmla="*/ 5 h 10"/>
                  <a:gd name="T18" fmla="*/ 6 w 11"/>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6" y="10"/>
                    </a:moveTo>
                    <a:cubicBezTo>
                      <a:pt x="9" y="10"/>
                      <a:pt x="11" y="8"/>
                      <a:pt x="11" y="5"/>
                    </a:cubicBezTo>
                    <a:cubicBezTo>
                      <a:pt x="11" y="2"/>
                      <a:pt x="9" y="0"/>
                      <a:pt x="6" y="0"/>
                    </a:cubicBezTo>
                    <a:cubicBezTo>
                      <a:pt x="3" y="0"/>
                      <a:pt x="0" y="2"/>
                      <a:pt x="0" y="5"/>
                    </a:cubicBezTo>
                    <a:cubicBezTo>
                      <a:pt x="0" y="8"/>
                      <a:pt x="3" y="10"/>
                      <a:pt x="6" y="10"/>
                    </a:cubicBezTo>
                    <a:close/>
                    <a:moveTo>
                      <a:pt x="6" y="2"/>
                    </a:moveTo>
                    <a:cubicBezTo>
                      <a:pt x="7" y="2"/>
                      <a:pt x="9" y="3"/>
                      <a:pt x="9" y="5"/>
                    </a:cubicBezTo>
                    <a:cubicBezTo>
                      <a:pt x="9" y="6"/>
                      <a:pt x="7" y="8"/>
                      <a:pt x="6" y="8"/>
                    </a:cubicBezTo>
                    <a:cubicBezTo>
                      <a:pt x="4" y="8"/>
                      <a:pt x="3" y="6"/>
                      <a:pt x="3" y="5"/>
                    </a:cubicBezTo>
                    <a:cubicBezTo>
                      <a:pt x="3" y="3"/>
                      <a:pt x="4"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28"/>
              <p:cNvSpPr>
                <a:spLocks noEditPoints="1"/>
              </p:cNvSpPr>
              <p:nvPr/>
            </p:nvSpPr>
            <p:spPr bwMode="auto">
              <a:xfrm>
                <a:off x="17895888" y="4808374"/>
                <a:ext cx="104775" cy="95250"/>
              </a:xfrm>
              <a:custGeom>
                <a:avLst/>
                <a:gdLst>
                  <a:gd name="T0" fmla="*/ 5 w 11"/>
                  <a:gd name="T1" fmla="*/ 10 h 10"/>
                  <a:gd name="T2" fmla="*/ 11 w 11"/>
                  <a:gd name="T3" fmla="*/ 5 h 10"/>
                  <a:gd name="T4" fmla="*/ 5 w 11"/>
                  <a:gd name="T5" fmla="*/ 0 h 10"/>
                  <a:gd name="T6" fmla="*/ 0 w 11"/>
                  <a:gd name="T7" fmla="*/ 5 h 10"/>
                  <a:gd name="T8" fmla="*/ 5 w 11"/>
                  <a:gd name="T9" fmla="*/ 10 h 10"/>
                  <a:gd name="T10" fmla="*/ 5 w 11"/>
                  <a:gd name="T11" fmla="*/ 2 h 10"/>
                  <a:gd name="T12" fmla="*/ 8 w 11"/>
                  <a:gd name="T13" fmla="*/ 5 h 10"/>
                  <a:gd name="T14" fmla="*/ 5 w 11"/>
                  <a:gd name="T15" fmla="*/ 8 h 10"/>
                  <a:gd name="T16" fmla="*/ 3 w 11"/>
                  <a:gd name="T17" fmla="*/ 5 h 10"/>
                  <a:gd name="T18" fmla="*/ 5 w 11"/>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5" y="10"/>
                    </a:moveTo>
                    <a:cubicBezTo>
                      <a:pt x="8" y="10"/>
                      <a:pt x="11" y="8"/>
                      <a:pt x="11" y="5"/>
                    </a:cubicBezTo>
                    <a:cubicBezTo>
                      <a:pt x="11" y="2"/>
                      <a:pt x="8" y="0"/>
                      <a:pt x="5" y="0"/>
                    </a:cubicBezTo>
                    <a:cubicBezTo>
                      <a:pt x="3" y="0"/>
                      <a:pt x="0" y="2"/>
                      <a:pt x="0" y="5"/>
                    </a:cubicBezTo>
                    <a:cubicBezTo>
                      <a:pt x="0" y="8"/>
                      <a:pt x="3" y="10"/>
                      <a:pt x="5" y="10"/>
                    </a:cubicBezTo>
                    <a:close/>
                    <a:moveTo>
                      <a:pt x="5" y="2"/>
                    </a:moveTo>
                    <a:cubicBezTo>
                      <a:pt x="7" y="2"/>
                      <a:pt x="8" y="4"/>
                      <a:pt x="8" y="5"/>
                    </a:cubicBezTo>
                    <a:cubicBezTo>
                      <a:pt x="8" y="7"/>
                      <a:pt x="7" y="8"/>
                      <a:pt x="5" y="8"/>
                    </a:cubicBezTo>
                    <a:cubicBezTo>
                      <a:pt x="4" y="8"/>
                      <a:pt x="3" y="7"/>
                      <a:pt x="3" y="5"/>
                    </a:cubicBezTo>
                    <a:cubicBezTo>
                      <a:pt x="3" y="4"/>
                      <a:pt x="4"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Freeform 29"/>
              <p:cNvSpPr>
                <a:spLocks noEditPoints="1"/>
              </p:cNvSpPr>
              <p:nvPr/>
            </p:nvSpPr>
            <p:spPr bwMode="auto">
              <a:xfrm>
                <a:off x="18086388" y="4960774"/>
                <a:ext cx="95250" cy="106363"/>
              </a:xfrm>
              <a:custGeom>
                <a:avLst/>
                <a:gdLst>
                  <a:gd name="T0" fmla="*/ 5 w 10"/>
                  <a:gd name="T1" fmla="*/ 11 h 11"/>
                  <a:gd name="T2" fmla="*/ 10 w 10"/>
                  <a:gd name="T3" fmla="*/ 6 h 11"/>
                  <a:gd name="T4" fmla="*/ 5 w 10"/>
                  <a:gd name="T5" fmla="*/ 0 h 11"/>
                  <a:gd name="T6" fmla="*/ 0 w 10"/>
                  <a:gd name="T7" fmla="*/ 6 h 11"/>
                  <a:gd name="T8" fmla="*/ 5 w 10"/>
                  <a:gd name="T9" fmla="*/ 11 h 11"/>
                  <a:gd name="T10" fmla="*/ 5 w 10"/>
                  <a:gd name="T11" fmla="*/ 3 h 11"/>
                  <a:gd name="T12" fmla="*/ 8 w 10"/>
                  <a:gd name="T13" fmla="*/ 6 h 11"/>
                  <a:gd name="T14" fmla="*/ 5 w 10"/>
                  <a:gd name="T15" fmla="*/ 9 h 11"/>
                  <a:gd name="T16" fmla="*/ 2 w 10"/>
                  <a:gd name="T17" fmla="*/ 6 h 11"/>
                  <a:gd name="T18" fmla="*/ 5 w 10"/>
                  <a:gd name="T1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5" y="11"/>
                    </a:moveTo>
                    <a:cubicBezTo>
                      <a:pt x="8" y="11"/>
                      <a:pt x="10" y="9"/>
                      <a:pt x="10" y="6"/>
                    </a:cubicBezTo>
                    <a:cubicBezTo>
                      <a:pt x="10" y="3"/>
                      <a:pt x="8" y="0"/>
                      <a:pt x="5" y="0"/>
                    </a:cubicBezTo>
                    <a:cubicBezTo>
                      <a:pt x="2" y="0"/>
                      <a:pt x="0" y="3"/>
                      <a:pt x="0" y="6"/>
                    </a:cubicBezTo>
                    <a:cubicBezTo>
                      <a:pt x="0" y="9"/>
                      <a:pt x="2" y="11"/>
                      <a:pt x="5" y="11"/>
                    </a:cubicBezTo>
                    <a:close/>
                    <a:moveTo>
                      <a:pt x="5" y="3"/>
                    </a:moveTo>
                    <a:cubicBezTo>
                      <a:pt x="7" y="3"/>
                      <a:pt x="8" y="4"/>
                      <a:pt x="8" y="6"/>
                    </a:cubicBezTo>
                    <a:cubicBezTo>
                      <a:pt x="8" y="7"/>
                      <a:pt x="7" y="9"/>
                      <a:pt x="5" y="9"/>
                    </a:cubicBezTo>
                    <a:cubicBezTo>
                      <a:pt x="3" y="9"/>
                      <a:pt x="2" y="7"/>
                      <a:pt x="2" y="6"/>
                    </a:cubicBezTo>
                    <a:cubicBezTo>
                      <a:pt x="2" y="4"/>
                      <a:pt x="3" y="3"/>
                      <a:pt x="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Freeform 30"/>
              <p:cNvSpPr>
                <a:spLocks/>
              </p:cNvSpPr>
              <p:nvPr/>
            </p:nvSpPr>
            <p:spPr bwMode="auto">
              <a:xfrm>
                <a:off x="17800638" y="4903624"/>
                <a:ext cx="104775" cy="104775"/>
              </a:xfrm>
              <a:custGeom>
                <a:avLst/>
                <a:gdLst>
                  <a:gd name="T0" fmla="*/ 10 w 11"/>
                  <a:gd name="T1" fmla="*/ 0 h 11"/>
                  <a:gd name="T2" fmla="*/ 0 w 11"/>
                  <a:gd name="T3" fmla="*/ 10 h 11"/>
                  <a:gd name="T4" fmla="*/ 2 w 11"/>
                  <a:gd name="T5" fmla="*/ 11 h 11"/>
                  <a:gd name="T6" fmla="*/ 11 w 11"/>
                  <a:gd name="T7" fmla="*/ 2 h 11"/>
                  <a:gd name="T8" fmla="*/ 10 w 11"/>
                  <a:gd name="T9" fmla="*/ 0 h 11"/>
                </a:gdLst>
                <a:ahLst/>
                <a:cxnLst>
                  <a:cxn ang="0">
                    <a:pos x="T0" y="T1"/>
                  </a:cxn>
                  <a:cxn ang="0">
                    <a:pos x="T2" y="T3"/>
                  </a:cxn>
                  <a:cxn ang="0">
                    <a:pos x="T4" y="T5"/>
                  </a:cxn>
                  <a:cxn ang="0">
                    <a:pos x="T6" y="T7"/>
                  </a:cxn>
                  <a:cxn ang="0">
                    <a:pos x="T8" y="T9"/>
                  </a:cxn>
                </a:cxnLst>
                <a:rect l="0" t="0" r="r" b="b"/>
                <a:pathLst>
                  <a:path w="11" h="11">
                    <a:moveTo>
                      <a:pt x="10" y="0"/>
                    </a:moveTo>
                    <a:cubicBezTo>
                      <a:pt x="0" y="10"/>
                      <a:pt x="0" y="10"/>
                      <a:pt x="0" y="10"/>
                    </a:cubicBezTo>
                    <a:cubicBezTo>
                      <a:pt x="1" y="10"/>
                      <a:pt x="1" y="11"/>
                      <a:pt x="2" y="11"/>
                    </a:cubicBezTo>
                    <a:cubicBezTo>
                      <a:pt x="11" y="2"/>
                      <a:pt x="11" y="2"/>
                      <a:pt x="11" y="2"/>
                    </a:cubicBezTo>
                    <a:cubicBezTo>
                      <a:pt x="11" y="1"/>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Freeform 31"/>
              <p:cNvSpPr>
                <a:spLocks/>
              </p:cNvSpPr>
              <p:nvPr/>
            </p:nvSpPr>
            <p:spPr bwMode="auto">
              <a:xfrm>
                <a:off x="18172113" y="4751224"/>
                <a:ext cx="161925" cy="209550"/>
              </a:xfrm>
              <a:custGeom>
                <a:avLst/>
                <a:gdLst>
                  <a:gd name="T0" fmla="*/ 15 w 17"/>
                  <a:gd name="T1" fmla="*/ 0 h 22"/>
                  <a:gd name="T2" fmla="*/ 0 w 17"/>
                  <a:gd name="T3" fmla="*/ 21 h 22"/>
                  <a:gd name="T4" fmla="*/ 2 w 17"/>
                  <a:gd name="T5" fmla="*/ 22 h 22"/>
                  <a:gd name="T6" fmla="*/ 17 w 17"/>
                  <a:gd name="T7" fmla="*/ 1 h 22"/>
                  <a:gd name="T8" fmla="*/ 15 w 17"/>
                  <a:gd name="T9" fmla="*/ 0 h 22"/>
                </a:gdLst>
                <a:ahLst/>
                <a:cxnLst>
                  <a:cxn ang="0">
                    <a:pos x="T0" y="T1"/>
                  </a:cxn>
                  <a:cxn ang="0">
                    <a:pos x="T2" y="T3"/>
                  </a:cxn>
                  <a:cxn ang="0">
                    <a:pos x="T4" y="T5"/>
                  </a:cxn>
                  <a:cxn ang="0">
                    <a:pos x="T6" y="T7"/>
                  </a:cxn>
                  <a:cxn ang="0">
                    <a:pos x="T8" y="T9"/>
                  </a:cxn>
                </a:cxnLst>
                <a:rect l="0" t="0" r="r" b="b"/>
                <a:pathLst>
                  <a:path w="17" h="22">
                    <a:moveTo>
                      <a:pt x="15" y="0"/>
                    </a:moveTo>
                    <a:cubicBezTo>
                      <a:pt x="0" y="21"/>
                      <a:pt x="0" y="21"/>
                      <a:pt x="0" y="21"/>
                    </a:cubicBezTo>
                    <a:cubicBezTo>
                      <a:pt x="0" y="21"/>
                      <a:pt x="1" y="22"/>
                      <a:pt x="2" y="22"/>
                    </a:cubicBezTo>
                    <a:cubicBezTo>
                      <a:pt x="17" y="1"/>
                      <a:pt x="17" y="1"/>
                      <a:pt x="17" y="1"/>
                    </a:cubicBezTo>
                    <a:cubicBezTo>
                      <a:pt x="16" y="1"/>
                      <a:pt x="16"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Freeform 32"/>
              <p:cNvSpPr>
                <a:spLocks/>
              </p:cNvSpPr>
              <p:nvPr/>
            </p:nvSpPr>
            <p:spPr bwMode="auto">
              <a:xfrm>
                <a:off x="17991138" y="4903624"/>
                <a:ext cx="95250" cy="76200"/>
              </a:xfrm>
              <a:custGeom>
                <a:avLst/>
                <a:gdLst>
                  <a:gd name="T0" fmla="*/ 10 w 10"/>
                  <a:gd name="T1" fmla="*/ 6 h 8"/>
                  <a:gd name="T2" fmla="*/ 2 w 10"/>
                  <a:gd name="T3" fmla="*/ 0 h 8"/>
                  <a:gd name="T4" fmla="*/ 0 w 10"/>
                  <a:gd name="T5" fmla="*/ 1 h 8"/>
                  <a:gd name="T6" fmla="*/ 8 w 10"/>
                  <a:gd name="T7" fmla="*/ 8 h 8"/>
                  <a:gd name="T8" fmla="*/ 10 w 10"/>
                  <a:gd name="T9" fmla="*/ 6 h 8"/>
                </a:gdLst>
                <a:ahLst/>
                <a:cxnLst>
                  <a:cxn ang="0">
                    <a:pos x="T0" y="T1"/>
                  </a:cxn>
                  <a:cxn ang="0">
                    <a:pos x="T2" y="T3"/>
                  </a:cxn>
                  <a:cxn ang="0">
                    <a:pos x="T4" y="T5"/>
                  </a:cxn>
                  <a:cxn ang="0">
                    <a:pos x="T6" y="T7"/>
                  </a:cxn>
                  <a:cxn ang="0">
                    <a:pos x="T8" y="T9"/>
                  </a:cxn>
                </a:cxnLst>
                <a:rect l="0" t="0" r="r" b="b"/>
                <a:pathLst>
                  <a:path w="10" h="8">
                    <a:moveTo>
                      <a:pt x="10" y="6"/>
                    </a:moveTo>
                    <a:cubicBezTo>
                      <a:pt x="2" y="0"/>
                      <a:pt x="2" y="0"/>
                      <a:pt x="2" y="0"/>
                    </a:cubicBezTo>
                    <a:cubicBezTo>
                      <a:pt x="1" y="0"/>
                      <a:pt x="1" y="1"/>
                      <a:pt x="0" y="1"/>
                    </a:cubicBezTo>
                    <a:cubicBezTo>
                      <a:pt x="8" y="8"/>
                      <a:pt x="8" y="8"/>
                      <a:pt x="8" y="8"/>
                    </a:cubicBezTo>
                    <a:cubicBezTo>
                      <a:pt x="9" y="8"/>
                      <a:pt x="9" y="7"/>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Freeform 33"/>
              <p:cNvSpPr>
                <a:spLocks noEditPoints="1"/>
              </p:cNvSpPr>
              <p:nvPr/>
            </p:nvSpPr>
            <p:spPr bwMode="auto">
              <a:xfrm>
                <a:off x="18324513" y="4655974"/>
                <a:ext cx="95250" cy="95250"/>
              </a:xfrm>
              <a:custGeom>
                <a:avLst/>
                <a:gdLst>
                  <a:gd name="T0" fmla="*/ 5 w 10"/>
                  <a:gd name="T1" fmla="*/ 10 h 10"/>
                  <a:gd name="T2" fmla="*/ 10 w 10"/>
                  <a:gd name="T3" fmla="*/ 5 h 10"/>
                  <a:gd name="T4" fmla="*/ 5 w 10"/>
                  <a:gd name="T5" fmla="*/ 0 h 10"/>
                  <a:gd name="T6" fmla="*/ 0 w 10"/>
                  <a:gd name="T7" fmla="*/ 5 h 10"/>
                  <a:gd name="T8" fmla="*/ 5 w 10"/>
                  <a:gd name="T9" fmla="*/ 10 h 10"/>
                  <a:gd name="T10" fmla="*/ 5 w 10"/>
                  <a:gd name="T11" fmla="*/ 2 h 10"/>
                  <a:gd name="T12" fmla="*/ 8 w 10"/>
                  <a:gd name="T13" fmla="*/ 5 h 10"/>
                  <a:gd name="T14" fmla="*/ 5 w 10"/>
                  <a:gd name="T15" fmla="*/ 8 h 10"/>
                  <a:gd name="T16" fmla="*/ 2 w 10"/>
                  <a:gd name="T17" fmla="*/ 5 h 10"/>
                  <a:gd name="T18" fmla="*/ 5 w 1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5" y="10"/>
                    </a:moveTo>
                    <a:cubicBezTo>
                      <a:pt x="8" y="10"/>
                      <a:pt x="10" y="8"/>
                      <a:pt x="10" y="5"/>
                    </a:cubicBezTo>
                    <a:cubicBezTo>
                      <a:pt x="10" y="2"/>
                      <a:pt x="8" y="0"/>
                      <a:pt x="5" y="0"/>
                    </a:cubicBezTo>
                    <a:cubicBezTo>
                      <a:pt x="2" y="0"/>
                      <a:pt x="0" y="2"/>
                      <a:pt x="0" y="5"/>
                    </a:cubicBezTo>
                    <a:cubicBezTo>
                      <a:pt x="0" y="8"/>
                      <a:pt x="2" y="10"/>
                      <a:pt x="5" y="10"/>
                    </a:cubicBezTo>
                    <a:close/>
                    <a:moveTo>
                      <a:pt x="5" y="2"/>
                    </a:moveTo>
                    <a:cubicBezTo>
                      <a:pt x="7" y="2"/>
                      <a:pt x="8" y="3"/>
                      <a:pt x="8" y="5"/>
                    </a:cubicBezTo>
                    <a:cubicBezTo>
                      <a:pt x="8" y="7"/>
                      <a:pt x="7" y="8"/>
                      <a:pt x="5" y="8"/>
                    </a:cubicBezTo>
                    <a:cubicBezTo>
                      <a:pt x="3" y="8"/>
                      <a:pt x="2" y="7"/>
                      <a:pt x="2" y="5"/>
                    </a:cubicBezTo>
                    <a:cubicBezTo>
                      <a:pt x="2" y="3"/>
                      <a:pt x="3"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46" name="กลุ่ม 13"/>
          <p:cNvGrpSpPr/>
          <p:nvPr/>
        </p:nvGrpSpPr>
        <p:grpSpPr>
          <a:xfrm>
            <a:off x="17572779" y="9525000"/>
            <a:ext cx="1189066" cy="1189065"/>
            <a:chOff x="7191466" y="6210911"/>
            <a:chExt cx="2511217" cy="2511217"/>
          </a:xfrm>
        </p:grpSpPr>
        <p:sp>
          <p:nvSpPr>
            <p:cNvPr id="47" name="วงรี 38"/>
            <p:cNvSpPr/>
            <p:nvPr/>
          </p:nvSpPr>
          <p:spPr>
            <a:xfrm>
              <a:off x="7191466" y="6210911"/>
              <a:ext cx="2511217" cy="25112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8" name="กลุ่ม 52"/>
            <p:cNvGrpSpPr/>
            <p:nvPr/>
          </p:nvGrpSpPr>
          <p:grpSpPr>
            <a:xfrm>
              <a:off x="7970837" y="6858000"/>
              <a:ext cx="825541" cy="1120787"/>
              <a:chOff x="15514638" y="2851150"/>
              <a:chExt cx="457200" cy="620713"/>
            </a:xfrm>
            <a:solidFill>
              <a:schemeClr val="bg1"/>
            </a:solidFill>
          </p:grpSpPr>
          <p:sp>
            <p:nvSpPr>
              <p:cNvPr id="49" name="Freeform 49"/>
              <p:cNvSpPr>
                <a:spLocks noEditPoints="1"/>
              </p:cNvSpPr>
              <p:nvPr/>
            </p:nvSpPr>
            <p:spPr bwMode="auto">
              <a:xfrm>
                <a:off x="15514638" y="2851150"/>
                <a:ext cx="457200" cy="257175"/>
              </a:xfrm>
              <a:custGeom>
                <a:avLst/>
                <a:gdLst>
                  <a:gd name="T0" fmla="*/ 24 w 48"/>
                  <a:gd name="T1" fmla="*/ 27 h 27"/>
                  <a:gd name="T2" fmla="*/ 48 w 48"/>
                  <a:gd name="T3" fmla="*/ 14 h 27"/>
                  <a:gd name="T4" fmla="*/ 24 w 48"/>
                  <a:gd name="T5" fmla="*/ 0 h 27"/>
                  <a:gd name="T6" fmla="*/ 0 w 48"/>
                  <a:gd name="T7" fmla="*/ 14 h 27"/>
                  <a:gd name="T8" fmla="*/ 24 w 48"/>
                  <a:gd name="T9" fmla="*/ 27 h 27"/>
                  <a:gd name="T10" fmla="*/ 24 w 48"/>
                  <a:gd name="T11" fmla="*/ 2 h 27"/>
                  <a:gd name="T12" fmla="*/ 46 w 48"/>
                  <a:gd name="T13" fmla="*/ 14 h 27"/>
                  <a:gd name="T14" fmla="*/ 24 w 48"/>
                  <a:gd name="T15" fmla="*/ 25 h 27"/>
                  <a:gd name="T16" fmla="*/ 3 w 48"/>
                  <a:gd name="T17" fmla="*/ 14 h 27"/>
                  <a:gd name="T18" fmla="*/ 24 w 48"/>
                  <a:gd name="T1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7">
                    <a:moveTo>
                      <a:pt x="24" y="27"/>
                    </a:moveTo>
                    <a:cubicBezTo>
                      <a:pt x="41" y="27"/>
                      <a:pt x="48" y="21"/>
                      <a:pt x="48" y="14"/>
                    </a:cubicBezTo>
                    <a:cubicBezTo>
                      <a:pt x="48" y="6"/>
                      <a:pt x="41" y="0"/>
                      <a:pt x="24" y="0"/>
                    </a:cubicBezTo>
                    <a:cubicBezTo>
                      <a:pt x="7" y="0"/>
                      <a:pt x="0" y="6"/>
                      <a:pt x="0" y="14"/>
                    </a:cubicBezTo>
                    <a:cubicBezTo>
                      <a:pt x="0" y="21"/>
                      <a:pt x="7" y="27"/>
                      <a:pt x="24" y="27"/>
                    </a:cubicBezTo>
                    <a:close/>
                    <a:moveTo>
                      <a:pt x="24" y="2"/>
                    </a:moveTo>
                    <a:cubicBezTo>
                      <a:pt x="41" y="2"/>
                      <a:pt x="46" y="8"/>
                      <a:pt x="46" y="14"/>
                    </a:cubicBezTo>
                    <a:cubicBezTo>
                      <a:pt x="46" y="19"/>
                      <a:pt x="41" y="25"/>
                      <a:pt x="24" y="25"/>
                    </a:cubicBezTo>
                    <a:cubicBezTo>
                      <a:pt x="7" y="25"/>
                      <a:pt x="3" y="19"/>
                      <a:pt x="3" y="14"/>
                    </a:cubicBezTo>
                    <a:cubicBezTo>
                      <a:pt x="3" y="8"/>
                      <a:pt x="7" y="2"/>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50"/>
              <p:cNvSpPr>
                <a:spLocks/>
              </p:cNvSpPr>
              <p:nvPr/>
            </p:nvSpPr>
            <p:spPr bwMode="auto">
              <a:xfrm>
                <a:off x="15514638" y="3060700"/>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Freeform 51"/>
              <p:cNvSpPr>
                <a:spLocks/>
              </p:cNvSpPr>
              <p:nvPr/>
            </p:nvSpPr>
            <p:spPr bwMode="auto">
              <a:xfrm>
                <a:off x="15514638" y="3146425"/>
                <a:ext cx="457200" cy="142875"/>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52"/>
              <p:cNvSpPr>
                <a:spLocks/>
              </p:cNvSpPr>
              <p:nvPr/>
            </p:nvSpPr>
            <p:spPr bwMode="auto">
              <a:xfrm>
                <a:off x="15514638" y="3241675"/>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53"/>
              <p:cNvSpPr>
                <a:spLocks/>
              </p:cNvSpPr>
              <p:nvPr/>
            </p:nvSpPr>
            <p:spPr bwMode="auto">
              <a:xfrm>
                <a:off x="15514638" y="3327400"/>
                <a:ext cx="457200" cy="144463"/>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4" name="กลุ่ม 12"/>
          <p:cNvGrpSpPr/>
          <p:nvPr/>
        </p:nvGrpSpPr>
        <p:grpSpPr>
          <a:xfrm>
            <a:off x="14628111" y="9535026"/>
            <a:ext cx="1189066" cy="1189065"/>
            <a:chOff x="4618037" y="6226152"/>
            <a:chExt cx="2511217" cy="2511217"/>
          </a:xfrm>
        </p:grpSpPr>
        <p:sp>
          <p:nvSpPr>
            <p:cNvPr id="55" name="วงรี 36"/>
            <p:cNvSpPr/>
            <p:nvPr/>
          </p:nvSpPr>
          <p:spPr>
            <a:xfrm>
              <a:off x="4618037" y="6226152"/>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6" name="กลุ่ม 58"/>
            <p:cNvGrpSpPr/>
            <p:nvPr/>
          </p:nvGrpSpPr>
          <p:grpSpPr>
            <a:xfrm>
              <a:off x="5227637" y="6858000"/>
              <a:ext cx="1221113" cy="1223980"/>
              <a:chOff x="21201063" y="3320886"/>
              <a:chExt cx="676275" cy="677863"/>
            </a:xfrm>
            <a:solidFill>
              <a:schemeClr val="bg1"/>
            </a:solidFill>
          </p:grpSpPr>
          <p:sp>
            <p:nvSpPr>
              <p:cNvPr id="57"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59" name="Title 20"/>
          <p:cNvSpPr txBox="1">
            <a:spLocks/>
          </p:cNvSpPr>
          <p:nvPr/>
        </p:nvSpPr>
        <p:spPr bwMode="auto">
          <a:xfrm>
            <a:off x="13888792" y="10962718"/>
            <a:ext cx="2680196"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a:t>
            </a:r>
            <a:r>
              <a:rPr lang="pt-BR" sz="2400" dirty="0" err="1" smtClean="0">
                <a:solidFill>
                  <a:schemeClr val="bg1">
                    <a:lumMod val="75000"/>
                  </a:schemeClr>
                </a:solidFill>
                <a:latin typeface="Lato" pitchFamily="34" charset="0"/>
                <a:ea typeface="Lato" pitchFamily="34" charset="0"/>
                <a:cs typeface="Lato" pitchFamily="34" charset="0"/>
              </a:rPr>
              <a:t>consectetur</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60" name="Title 20"/>
          <p:cNvSpPr txBox="1">
            <a:spLocks/>
          </p:cNvSpPr>
          <p:nvPr/>
        </p:nvSpPr>
        <p:spPr bwMode="auto">
          <a:xfrm>
            <a:off x="16827214" y="10962572"/>
            <a:ext cx="2680196"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a:t>
            </a:r>
            <a:r>
              <a:rPr lang="pt-BR" sz="2400" dirty="0" err="1" smtClean="0">
                <a:solidFill>
                  <a:schemeClr val="bg1">
                    <a:lumMod val="75000"/>
                  </a:schemeClr>
                </a:solidFill>
                <a:latin typeface="Lato" pitchFamily="34" charset="0"/>
                <a:ea typeface="Lato" pitchFamily="34" charset="0"/>
                <a:cs typeface="Lato" pitchFamily="34" charset="0"/>
              </a:rPr>
              <a:t>consectetur</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61" name="Title 20"/>
          <p:cNvSpPr txBox="1">
            <a:spLocks/>
          </p:cNvSpPr>
          <p:nvPr/>
        </p:nvSpPr>
        <p:spPr bwMode="auto">
          <a:xfrm>
            <a:off x="19562315" y="10922998"/>
            <a:ext cx="2680196"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a:t>
            </a:r>
            <a:r>
              <a:rPr lang="pt-BR" sz="2400" dirty="0" err="1" smtClean="0">
                <a:solidFill>
                  <a:schemeClr val="bg1">
                    <a:lumMod val="75000"/>
                  </a:schemeClr>
                </a:solidFill>
                <a:latin typeface="Lato" pitchFamily="34" charset="0"/>
                <a:ea typeface="Lato" pitchFamily="34" charset="0"/>
                <a:cs typeface="Lato" pitchFamily="34" charset="0"/>
              </a:rPr>
              <a:t>consectetur</a:t>
            </a:r>
            <a:endParaRPr lang="en-US" sz="2400" dirty="0">
              <a:solidFill>
                <a:schemeClr val="bg1">
                  <a:lumMod val="75000"/>
                </a:schemeClr>
              </a:solidFill>
              <a:latin typeface="Lato" pitchFamily="34" charset="0"/>
              <a:ea typeface="Lato" pitchFamily="34" charset="0"/>
              <a:cs typeface="Lato" pitchFamily="34" charset="0"/>
            </a:endParaRPr>
          </a:p>
        </p:txBody>
      </p:sp>
    </p:spTree>
    <p:extLst>
      <p:ext uri="{BB962C8B-B14F-4D97-AF65-F5344CB8AC3E}">
        <p14:creationId xmlns:p14="http://schemas.microsoft.com/office/powerpoint/2010/main" val="68195526"/>
      </p:ext>
    </p:extLst>
  </p:cSld>
  <p:clrMapOvr>
    <a:masterClrMapping/>
  </p:clrMapOvr>
  <p:transition spd="slow">
    <p:pu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Picture Placeholder 4"/>
          <p:cNvSpPr>
            <a:spLocks noGrp="1"/>
          </p:cNvSpPr>
          <p:nvPr>
            <p:ph type="pic" sz="quarter" idx="11"/>
          </p:nvPr>
        </p:nvSpPr>
        <p:spPr/>
      </p:sp>
      <p:sp>
        <p:nvSpPr>
          <p:cNvPr id="64" name="Rectangle 63"/>
          <p:cNvSpPr/>
          <p:nvPr/>
        </p:nvSpPr>
        <p:spPr>
          <a:xfrm>
            <a:off x="808037" y="1499464"/>
            <a:ext cx="10591800" cy="55268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กลุ่ม 67"/>
          <p:cNvGrpSpPr/>
          <p:nvPr/>
        </p:nvGrpSpPr>
        <p:grpSpPr>
          <a:xfrm>
            <a:off x="5151437" y="533399"/>
            <a:ext cx="1651866" cy="1651865"/>
            <a:chOff x="12269143" y="6195669"/>
            <a:chExt cx="2511217" cy="2511217"/>
          </a:xfrm>
        </p:grpSpPr>
        <p:sp>
          <p:nvSpPr>
            <p:cNvPr id="66" name="วงรี 40"/>
            <p:cNvSpPr/>
            <p:nvPr/>
          </p:nvSpPr>
          <p:spPr>
            <a:xfrm>
              <a:off x="12269143" y="6195669"/>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7"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68" name="Rectangle 67"/>
          <p:cNvSpPr/>
          <p:nvPr/>
        </p:nvSpPr>
        <p:spPr>
          <a:xfrm>
            <a:off x="808037" y="7443065"/>
            <a:ext cx="10591800" cy="55268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9" name="กลุ่ม 67"/>
          <p:cNvGrpSpPr/>
          <p:nvPr/>
        </p:nvGrpSpPr>
        <p:grpSpPr>
          <a:xfrm>
            <a:off x="5234219" y="6477000"/>
            <a:ext cx="1651866" cy="1651865"/>
            <a:chOff x="12269143" y="6195669"/>
            <a:chExt cx="2511217" cy="2511217"/>
          </a:xfrm>
        </p:grpSpPr>
        <p:sp>
          <p:nvSpPr>
            <p:cNvPr id="70" name="วงรี 40"/>
            <p:cNvSpPr/>
            <p:nvPr/>
          </p:nvSpPr>
          <p:spPr>
            <a:xfrm>
              <a:off x="12269143" y="6195669"/>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71"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72" name="กลุ่ม 22"/>
          <p:cNvGrpSpPr/>
          <p:nvPr/>
        </p:nvGrpSpPr>
        <p:grpSpPr>
          <a:xfrm>
            <a:off x="1626192" y="2667000"/>
            <a:ext cx="9069385" cy="3352799"/>
            <a:chOff x="3395516" y="3465102"/>
            <a:chExt cx="8173841" cy="3699912"/>
          </a:xfrm>
        </p:grpSpPr>
        <p:sp>
          <p:nvSpPr>
            <p:cNvPr id="73" name="Title 20"/>
            <p:cNvSpPr txBox="1">
              <a:spLocks/>
            </p:cNvSpPr>
            <p:nvPr/>
          </p:nvSpPr>
          <p:spPr bwMode="auto">
            <a:xfrm>
              <a:off x="3395516" y="4244094"/>
              <a:ext cx="8173841" cy="292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4" name="TextBox 73"/>
            <p:cNvSpPr txBox="1"/>
            <p:nvPr/>
          </p:nvSpPr>
          <p:spPr>
            <a:xfrm>
              <a:off x="3498281" y="3465102"/>
              <a:ext cx="6079481" cy="849100"/>
            </a:xfrm>
            <a:prstGeom prst="rect">
              <a:avLst/>
            </a:prstGeom>
            <a:noFill/>
          </p:spPr>
          <p:txBody>
            <a:bodyPr wrap="square" rtlCol="0">
              <a:spAutoFit/>
            </a:bodyPr>
            <a:lstStyle/>
            <a:p>
              <a:r>
                <a:rPr lang="en-US" sz="4400" b="1" dirty="0" smtClean="0">
                  <a:solidFill>
                    <a:schemeClr val="accent6"/>
                  </a:solidFill>
                  <a:latin typeface="Lato Black" charset="0"/>
                  <a:ea typeface="Lato Black" charset="0"/>
                  <a:cs typeface="Lato Black" charset="0"/>
                </a:rPr>
                <a:t>FEATURE CONTENT</a:t>
              </a:r>
            </a:p>
          </p:txBody>
        </p:sp>
      </p:grpSp>
      <p:grpSp>
        <p:nvGrpSpPr>
          <p:cNvPr id="75" name="กลุ่ม 22"/>
          <p:cNvGrpSpPr/>
          <p:nvPr/>
        </p:nvGrpSpPr>
        <p:grpSpPr>
          <a:xfrm>
            <a:off x="1493837" y="8991601"/>
            <a:ext cx="9069385" cy="3352799"/>
            <a:chOff x="3395516" y="3465102"/>
            <a:chExt cx="8173841" cy="3699912"/>
          </a:xfrm>
        </p:grpSpPr>
        <p:sp>
          <p:nvSpPr>
            <p:cNvPr id="76" name="Title 20"/>
            <p:cNvSpPr txBox="1">
              <a:spLocks/>
            </p:cNvSpPr>
            <p:nvPr/>
          </p:nvSpPr>
          <p:spPr bwMode="auto">
            <a:xfrm>
              <a:off x="3395516" y="4244094"/>
              <a:ext cx="8173841" cy="292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77" name="TextBox 76"/>
            <p:cNvSpPr txBox="1"/>
            <p:nvPr/>
          </p:nvSpPr>
          <p:spPr>
            <a:xfrm>
              <a:off x="3498281" y="3465102"/>
              <a:ext cx="6079481" cy="849100"/>
            </a:xfrm>
            <a:prstGeom prst="rect">
              <a:avLst/>
            </a:prstGeom>
            <a:noFill/>
          </p:spPr>
          <p:txBody>
            <a:bodyPr wrap="square" rtlCol="0">
              <a:spAutoFit/>
            </a:bodyPr>
            <a:lstStyle/>
            <a:p>
              <a:r>
                <a:rPr lang="en-US" sz="4400" b="1" dirty="0" smtClean="0">
                  <a:solidFill>
                    <a:schemeClr val="accent6"/>
                  </a:solidFill>
                  <a:latin typeface="Lato Black" charset="0"/>
                  <a:ea typeface="Lato Black" charset="0"/>
                  <a:cs typeface="Lato Black" charset="0"/>
                </a:rPr>
                <a:t>FEATURE CONTENT</a:t>
              </a:r>
            </a:p>
          </p:txBody>
        </p:sp>
      </p:grpSp>
    </p:spTree>
    <p:extLst>
      <p:ext uri="{BB962C8B-B14F-4D97-AF65-F5344CB8AC3E}">
        <p14:creationId xmlns:p14="http://schemas.microsoft.com/office/powerpoint/2010/main" val="1418168512"/>
      </p:ext>
    </p:extLst>
  </p:cSld>
  <p:clrMapOvr>
    <a:masterClrMapping/>
  </p:clrMapOvr>
  <p:transition spd="slow">
    <p:push/>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19" name="Rectangle 18"/>
          <p:cNvSpPr/>
          <p:nvPr/>
        </p:nvSpPr>
        <p:spPr>
          <a:xfrm rot="10800000">
            <a:off x="11171237" y="5439699"/>
            <a:ext cx="11628438" cy="57617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20"/>
          <p:cNvSpPr txBox="1">
            <a:spLocks/>
          </p:cNvSpPr>
          <p:nvPr/>
        </p:nvSpPr>
        <p:spPr bwMode="auto">
          <a:xfrm>
            <a:off x="11933237" y="9057572"/>
            <a:ext cx="10486220"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21" name="TextBox 31"/>
          <p:cNvSpPr txBox="1">
            <a:spLocks noChangeArrowheads="1"/>
          </p:cNvSpPr>
          <p:nvPr/>
        </p:nvSpPr>
        <p:spPr bwMode="auto">
          <a:xfrm>
            <a:off x="12090245" y="5682338"/>
            <a:ext cx="789542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22" name="Group 21"/>
          <p:cNvGrpSpPr/>
          <p:nvPr/>
        </p:nvGrpSpPr>
        <p:grpSpPr>
          <a:xfrm>
            <a:off x="11984665" y="6931911"/>
            <a:ext cx="9982986" cy="1417427"/>
            <a:chOff x="1430006" y="11460373"/>
            <a:chExt cx="9982986" cy="1417427"/>
          </a:xfrm>
        </p:grpSpPr>
        <p:sp>
          <p:nvSpPr>
            <p:cNvPr id="23" name="TextBox 22"/>
            <p:cNvSpPr txBox="1"/>
            <p:nvPr/>
          </p:nvSpPr>
          <p:spPr>
            <a:xfrm>
              <a:off x="1430006" y="11917573"/>
              <a:ext cx="9982986"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24" name="TextBox 23"/>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sp>
        <p:nvSpPr>
          <p:cNvPr id="25" name="TextBox 24"/>
          <p:cNvSpPr txBox="1"/>
          <p:nvPr/>
        </p:nvSpPr>
        <p:spPr>
          <a:xfrm>
            <a:off x="11984665" y="8501738"/>
            <a:ext cx="5319390"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sp>
        <p:nvSpPr>
          <p:cNvPr id="26" name="Rectangle 25"/>
          <p:cNvSpPr/>
          <p:nvPr/>
        </p:nvSpPr>
        <p:spPr>
          <a:xfrm>
            <a:off x="11171237" y="2667000"/>
            <a:ext cx="11571634" cy="2362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1780837" y="2939314"/>
            <a:ext cx="10303843" cy="1477328"/>
          </a:xfrm>
          <a:prstGeom prst="rect">
            <a:avLst/>
          </a:prstGeom>
          <a:noFill/>
        </p:spPr>
        <p:txBody>
          <a:bodyPr wrap="square" rtlCol="0">
            <a:spAutoFit/>
          </a:bodyPr>
          <a:lstStyle/>
          <a:p>
            <a:r>
              <a:rPr lang="en-US" sz="9000" b="1" dirty="0" smtClean="0">
                <a:solidFill>
                  <a:schemeClr val="accent6"/>
                </a:solidFill>
                <a:latin typeface="Lato Black" charset="0"/>
                <a:ea typeface="Lato Black" charset="0"/>
                <a:cs typeface="Lato Black" charset="0"/>
              </a:rPr>
              <a:t>SHOWCASE</a:t>
            </a:r>
            <a:endParaRPr lang="en-US" sz="9000" b="1" dirty="0">
              <a:solidFill>
                <a:schemeClr val="accent6"/>
              </a:solidFill>
              <a:latin typeface="Lato Black" charset="0"/>
              <a:ea typeface="Lato Black" charset="0"/>
              <a:cs typeface="Lato Black" charset="0"/>
            </a:endParaRPr>
          </a:p>
        </p:txBody>
      </p:sp>
      <p:sp>
        <p:nvSpPr>
          <p:cNvPr id="28" name="TextBox 27"/>
          <p:cNvSpPr txBox="1"/>
          <p:nvPr/>
        </p:nvSpPr>
        <p:spPr>
          <a:xfrm>
            <a:off x="11780837" y="4261283"/>
            <a:ext cx="4215772" cy="615517"/>
          </a:xfrm>
          <a:prstGeom prst="rect">
            <a:avLst/>
          </a:prstGeom>
          <a:noFill/>
        </p:spPr>
        <p:txBody>
          <a:bodyPr wrap="square" lIns="182843" tIns="91422" rIns="182843" bIns="91422" rtlCol="0">
            <a:spAutoFit/>
          </a:bodyPr>
          <a:lstStyle/>
          <a:p>
            <a:r>
              <a:rPr lang="en-US" sz="2800" b="1" dirty="0" smtClean="0">
                <a:solidFill>
                  <a:schemeClr val="accent6"/>
                </a:solidFill>
                <a:latin typeface="Lato Black" pitchFamily="34" charset="0"/>
                <a:ea typeface="Lato Black" pitchFamily="34" charset="0"/>
                <a:cs typeface="Lato Black" pitchFamily="34" charset="0"/>
              </a:rPr>
              <a:t>11/09/2024</a:t>
            </a:r>
            <a:endParaRPr lang="id-ID" sz="2800" b="1" dirty="0">
              <a:solidFill>
                <a:schemeClr val="accent6"/>
              </a:solidFill>
              <a:latin typeface="Lato Black" pitchFamily="34" charset="0"/>
              <a:ea typeface="Lato Black" pitchFamily="34" charset="0"/>
              <a:cs typeface="Lato Black" pitchFamily="34" charset="0"/>
            </a:endParaRPr>
          </a:p>
        </p:txBody>
      </p:sp>
      <p:grpSp>
        <p:nvGrpSpPr>
          <p:cNvPr id="29" name="กลุ่ม 54"/>
          <p:cNvGrpSpPr/>
          <p:nvPr/>
        </p:nvGrpSpPr>
        <p:grpSpPr>
          <a:xfrm>
            <a:off x="7589837" y="307847"/>
            <a:ext cx="9246365" cy="1063753"/>
            <a:chOff x="12593106" y="3285880"/>
            <a:chExt cx="9377738" cy="1063753"/>
          </a:xfrm>
        </p:grpSpPr>
        <p:sp>
          <p:nvSpPr>
            <p:cNvPr id="30" name="TextBox 29"/>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1" name="TextBox 30"/>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2008856369"/>
      </p:ext>
    </p:extLst>
  </p:cSld>
  <p:clrMapOvr>
    <a:masterClrMapping/>
  </p:clrMapOvr>
  <p:transition spd="slow">
    <p:pu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9" name="Rectangle 18"/>
          <p:cNvSpPr/>
          <p:nvPr/>
        </p:nvSpPr>
        <p:spPr>
          <a:xfrm rot="10800000">
            <a:off x="11171237" y="6856378"/>
            <a:ext cx="11628438" cy="57617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20"/>
          <p:cNvSpPr txBox="1">
            <a:spLocks/>
          </p:cNvSpPr>
          <p:nvPr/>
        </p:nvSpPr>
        <p:spPr bwMode="auto">
          <a:xfrm>
            <a:off x="11933237" y="10474251"/>
            <a:ext cx="10486220"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21" name="TextBox 31"/>
          <p:cNvSpPr txBox="1">
            <a:spLocks noChangeArrowheads="1"/>
          </p:cNvSpPr>
          <p:nvPr/>
        </p:nvSpPr>
        <p:spPr bwMode="auto">
          <a:xfrm>
            <a:off x="12090245" y="7099017"/>
            <a:ext cx="995360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smtClean="0">
                <a:solidFill>
                  <a:schemeClr val="bg1"/>
                </a:solidFill>
                <a:latin typeface="Lato Black" pitchFamily="34" charset="0"/>
                <a:ea typeface="Lato Black" pitchFamily="34" charset="0"/>
                <a:cs typeface="Lato Black" pitchFamily="34" charset="0"/>
              </a:rPr>
              <a:t>FEATURE CONTENT</a:t>
            </a:r>
            <a:endParaRPr lang="id-ID" sz="7000" b="1" dirty="0">
              <a:solidFill>
                <a:schemeClr val="bg1"/>
              </a:solidFill>
              <a:latin typeface="Lato Black" pitchFamily="34" charset="0"/>
              <a:ea typeface="Lato Black" pitchFamily="34" charset="0"/>
              <a:cs typeface="Lato Black" pitchFamily="34" charset="0"/>
            </a:endParaRPr>
          </a:p>
        </p:txBody>
      </p:sp>
      <p:grpSp>
        <p:nvGrpSpPr>
          <p:cNvPr id="22" name="Group 21"/>
          <p:cNvGrpSpPr/>
          <p:nvPr/>
        </p:nvGrpSpPr>
        <p:grpSpPr>
          <a:xfrm>
            <a:off x="11984665" y="8348590"/>
            <a:ext cx="9982986" cy="1417427"/>
            <a:chOff x="1430006" y="11460373"/>
            <a:chExt cx="9982986" cy="1417427"/>
          </a:xfrm>
        </p:grpSpPr>
        <p:sp>
          <p:nvSpPr>
            <p:cNvPr id="23" name="TextBox 22"/>
            <p:cNvSpPr txBox="1"/>
            <p:nvPr/>
          </p:nvSpPr>
          <p:spPr>
            <a:xfrm>
              <a:off x="1430006" y="11917573"/>
              <a:ext cx="9982986"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24" name="TextBox 23"/>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sp>
        <p:nvSpPr>
          <p:cNvPr id="25" name="TextBox 24"/>
          <p:cNvSpPr txBox="1"/>
          <p:nvPr/>
        </p:nvSpPr>
        <p:spPr>
          <a:xfrm>
            <a:off x="11984665" y="9918417"/>
            <a:ext cx="5319390"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nvGrpSpPr>
          <p:cNvPr id="14" name="กลุ่ม 58"/>
          <p:cNvGrpSpPr/>
          <p:nvPr/>
        </p:nvGrpSpPr>
        <p:grpSpPr>
          <a:xfrm>
            <a:off x="12576771" y="2805174"/>
            <a:ext cx="1479473" cy="1479858"/>
            <a:chOff x="2027237" y="6216342"/>
            <a:chExt cx="1479473" cy="1479858"/>
          </a:xfrm>
        </p:grpSpPr>
        <p:sp>
          <p:nvSpPr>
            <p:cNvPr id="15" name="Rectangle 139"/>
            <p:cNvSpPr/>
            <p:nvPr/>
          </p:nvSpPr>
          <p:spPr>
            <a:xfrm>
              <a:off x="2027237" y="6216342"/>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6" name="กลุ่ม 60"/>
            <p:cNvGrpSpPr/>
            <p:nvPr/>
          </p:nvGrpSpPr>
          <p:grpSpPr>
            <a:xfrm>
              <a:off x="2359779" y="6573859"/>
              <a:ext cx="814387" cy="694624"/>
              <a:chOff x="17753013" y="5292725"/>
              <a:chExt cx="647700" cy="552450"/>
            </a:xfrm>
            <a:solidFill>
              <a:schemeClr val="bg1"/>
            </a:solidFill>
          </p:grpSpPr>
          <p:sp>
            <p:nvSpPr>
              <p:cNvPr id="17"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0" name="กลุ่ม 66"/>
          <p:cNvGrpSpPr/>
          <p:nvPr/>
        </p:nvGrpSpPr>
        <p:grpSpPr>
          <a:xfrm>
            <a:off x="19180641" y="2743200"/>
            <a:ext cx="1479473" cy="1479858"/>
            <a:chOff x="21350364" y="6466178"/>
            <a:chExt cx="1479473" cy="1479858"/>
          </a:xfrm>
        </p:grpSpPr>
        <p:sp>
          <p:nvSpPr>
            <p:cNvPr id="31" name="Rectangle 139"/>
            <p:cNvSpPr/>
            <p:nvPr/>
          </p:nvSpPr>
          <p:spPr>
            <a:xfrm>
              <a:off x="21350364" y="6466178"/>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32" name="Freeform 134"/>
            <p:cNvSpPr>
              <a:spLocks noEditPoints="1"/>
            </p:cNvSpPr>
            <p:nvPr/>
          </p:nvSpPr>
          <p:spPr bwMode="auto">
            <a:xfrm>
              <a:off x="21684496" y="6822866"/>
              <a:ext cx="766482" cy="766482"/>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33" name="กลุ่ม 82"/>
          <p:cNvGrpSpPr/>
          <p:nvPr/>
        </p:nvGrpSpPr>
        <p:grpSpPr>
          <a:xfrm>
            <a:off x="15929571" y="2743200"/>
            <a:ext cx="1479473" cy="1479858"/>
            <a:chOff x="21350364" y="9285578"/>
            <a:chExt cx="1479473" cy="1479858"/>
          </a:xfrm>
        </p:grpSpPr>
        <p:sp>
          <p:nvSpPr>
            <p:cNvPr id="34" name="Rectangle 139"/>
            <p:cNvSpPr/>
            <p:nvPr/>
          </p:nvSpPr>
          <p:spPr>
            <a:xfrm>
              <a:off x="21350364" y="9285578"/>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5" name="กลุ่ม 84"/>
            <p:cNvGrpSpPr/>
            <p:nvPr/>
          </p:nvGrpSpPr>
          <p:grpSpPr>
            <a:xfrm>
              <a:off x="21760752" y="9671757"/>
              <a:ext cx="658695" cy="718576"/>
              <a:chOff x="16724313" y="7705725"/>
              <a:chExt cx="523875" cy="571500"/>
            </a:xfrm>
            <a:solidFill>
              <a:schemeClr val="bg1"/>
            </a:solidFill>
          </p:grpSpPr>
          <p:sp>
            <p:nvSpPr>
              <p:cNvPr id="36"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42" name="Group 41"/>
          <p:cNvGrpSpPr/>
          <p:nvPr/>
        </p:nvGrpSpPr>
        <p:grpSpPr>
          <a:xfrm>
            <a:off x="12119571" y="4502746"/>
            <a:ext cx="2648411" cy="2019333"/>
            <a:chOff x="1095412" y="4495800"/>
            <a:chExt cx="2648411" cy="2019333"/>
          </a:xfrm>
        </p:grpSpPr>
        <p:sp>
          <p:nvSpPr>
            <p:cNvPr id="43"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6"/>
                  </a:solidFill>
                  <a:latin typeface="Lato Black" pitchFamily="34" charset="0"/>
                  <a:ea typeface="Lato Black" pitchFamily="34" charset="0"/>
                  <a:cs typeface="Lato Black" pitchFamily="34" charset="0"/>
                </a:rPr>
                <a:t>42%</a:t>
              </a:r>
              <a:endParaRPr lang="id-ID" sz="5400" b="1" dirty="0">
                <a:solidFill>
                  <a:schemeClr val="accent6"/>
                </a:solidFill>
                <a:latin typeface="Lato Black" pitchFamily="34" charset="0"/>
                <a:ea typeface="Lato Black" pitchFamily="34" charset="0"/>
                <a:cs typeface="Lato Black" pitchFamily="34" charset="0"/>
              </a:endParaRPr>
            </a:p>
          </p:txBody>
        </p:sp>
        <p:sp>
          <p:nvSpPr>
            <p:cNvPr id="44" name="TextBox 43"/>
            <p:cNvSpPr txBox="1"/>
            <p:nvPr/>
          </p:nvSpPr>
          <p:spPr>
            <a:xfrm>
              <a:off x="1095412" y="5370241"/>
              <a:ext cx="2356057" cy="1144892"/>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000" dirty="0" smtClean="0">
                  <a:solidFill>
                    <a:schemeClr val="tx1">
                      <a:lumMod val="50000"/>
                      <a:lumOff val="50000"/>
                    </a:schemeClr>
                  </a:solidFill>
                  <a:latin typeface="Lato" pitchFamily="34" charset="0"/>
                  <a:ea typeface="Lato" pitchFamily="34" charset="0"/>
                  <a:cs typeface="Lato" pitchFamily="34" charset="0"/>
                </a:rPr>
                <a:t>statistical</a:t>
              </a:r>
              <a:endParaRPr lang="en-US" sz="2000" dirty="0">
                <a:solidFill>
                  <a:schemeClr val="tx1">
                    <a:lumMod val="50000"/>
                    <a:lumOff val="50000"/>
                  </a:schemeClr>
                </a:solidFill>
                <a:latin typeface="Lato" pitchFamily="34" charset="0"/>
                <a:ea typeface="Lato" pitchFamily="34" charset="0"/>
                <a:cs typeface="Lato" pitchFamily="34" charset="0"/>
              </a:endParaRPr>
            </a:p>
          </p:txBody>
        </p:sp>
      </p:grpSp>
      <p:grpSp>
        <p:nvGrpSpPr>
          <p:cNvPr id="45" name="Group 44"/>
          <p:cNvGrpSpPr/>
          <p:nvPr/>
        </p:nvGrpSpPr>
        <p:grpSpPr>
          <a:xfrm>
            <a:off x="15548571" y="4497349"/>
            <a:ext cx="2785466" cy="2019333"/>
            <a:chOff x="958357" y="4495800"/>
            <a:chExt cx="2785466" cy="2019333"/>
          </a:xfrm>
        </p:grpSpPr>
        <p:sp>
          <p:nvSpPr>
            <p:cNvPr id="46"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6"/>
                  </a:solidFill>
                  <a:latin typeface="Lato Black" pitchFamily="34" charset="0"/>
                  <a:ea typeface="Lato Black" pitchFamily="34" charset="0"/>
                  <a:cs typeface="Lato Black" pitchFamily="34" charset="0"/>
                </a:rPr>
                <a:t>83%</a:t>
              </a:r>
              <a:endParaRPr lang="id-ID" sz="5400" b="1" dirty="0">
                <a:solidFill>
                  <a:schemeClr val="accent6"/>
                </a:solidFill>
                <a:latin typeface="Lato Black" pitchFamily="34" charset="0"/>
                <a:ea typeface="Lato Black" pitchFamily="34" charset="0"/>
                <a:cs typeface="Lato Black" pitchFamily="34" charset="0"/>
              </a:endParaRPr>
            </a:p>
          </p:txBody>
        </p:sp>
        <p:sp>
          <p:nvSpPr>
            <p:cNvPr id="47" name="TextBox 46"/>
            <p:cNvSpPr txBox="1"/>
            <p:nvPr/>
          </p:nvSpPr>
          <p:spPr>
            <a:xfrm>
              <a:off x="958357" y="5370241"/>
              <a:ext cx="2356057" cy="1144892"/>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000" dirty="0" smtClean="0">
                  <a:solidFill>
                    <a:schemeClr val="tx1">
                      <a:lumMod val="50000"/>
                      <a:lumOff val="50000"/>
                    </a:schemeClr>
                  </a:solidFill>
                  <a:latin typeface="Lato" pitchFamily="34" charset="0"/>
                  <a:ea typeface="Lato" pitchFamily="34" charset="0"/>
                  <a:cs typeface="Lato" pitchFamily="34" charset="0"/>
                </a:rPr>
                <a:t>statistical</a:t>
              </a:r>
              <a:endParaRPr lang="en-US" sz="2000" dirty="0">
                <a:solidFill>
                  <a:schemeClr val="tx1">
                    <a:lumMod val="50000"/>
                    <a:lumOff val="50000"/>
                  </a:schemeClr>
                </a:solidFill>
                <a:latin typeface="Lato" pitchFamily="34" charset="0"/>
                <a:ea typeface="Lato" pitchFamily="34" charset="0"/>
                <a:cs typeface="Lato" pitchFamily="34" charset="0"/>
              </a:endParaRPr>
            </a:p>
          </p:txBody>
        </p:sp>
      </p:grpSp>
      <p:grpSp>
        <p:nvGrpSpPr>
          <p:cNvPr id="48" name="Group 47"/>
          <p:cNvGrpSpPr/>
          <p:nvPr/>
        </p:nvGrpSpPr>
        <p:grpSpPr>
          <a:xfrm>
            <a:off x="18748971" y="4475499"/>
            <a:ext cx="2709266" cy="2019333"/>
            <a:chOff x="1034557" y="4495800"/>
            <a:chExt cx="2709266" cy="2019333"/>
          </a:xfrm>
        </p:grpSpPr>
        <p:sp>
          <p:nvSpPr>
            <p:cNvPr id="49"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6"/>
                  </a:solidFill>
                  <a:latin typeface="Lato Black" pitchFamily="34" charset="0"/>
                  <a:ea typeface="Lato Black" pitchFamily="34" charset="0"/>
                  <a:cs typeface="Lato Black" pitchFamily="34" charset="0"/>
                </a:rPr>
                <a:t>74%</a:t>
              </a:r>
              <a:endParaRPr lang="id-ID" sz="5400" b="1" dirty="0">
                <a:solidFill>
                  <a:schemeClr val="accent6"/>
                </a:solidFill>
                <a:latin typeface="Lato Black" pitchFamily="34" charset="0"/>
                <a:ea typeface="Lato Black" pitchFamily="34" charset="0"/>
                <a:cs typeface="Lato Black" pitchFamily="34" charset="0"/>
              </a:endParaRPr>
            </a:p>
          </p:txBody>
        </p:sp>
        <p:sp>
          <p:nvSpPr>
            <p:cNvPr id="50" name="TextBox 49"/>
            <p:cNvSpPr txBox="1"/>
            <p:nvPr/>
          </p:nvSpPr>
          <p:spPr>
            <a:xfrm>
              <a:off x="1034557" y="5370241"/>
              <a:ext cx="2356057" cy="1144892"/>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000" dirty="0" smtClean="0">
                  <a:solidFill>
                    <a:schemeClr val="tx1">
                      <a:lumMod val="50000"/>
                      <a:lumOff val="50000"/>
                    </a:schemeClr>
                  </a:solidFill>
                  <a:latin typeface="Lato" pitchFamily="34" charset="0"/>
                  <a:ea typeface="Lato" pitchFamily="34" charset="0"/>
                  <a:cs typeface="Lato" pitchFamily="34" charset="0"/>
                </a:rPr>
                <a:t>statistical</a:t>
              </a:r>
              <a:endParaRPr lang="en-US" sz="2000" dirty="0">
                <a:solidFill>
                  <a:schemeClr val="tx1">
                    <a:lumMod val="50000"/>
                    <a:lumOff val="50000"/>
                  </a:schemeClr>
                </a:solidFill>
                <a:latin typeface="Lato" pitchFamily="34" charset="0"/>
                <a:ea typeface="Lato" pitchFamily="34" charset="0"/>
                <a:cs typeface="Lato" pitchFamily="34" charset="0"/>
              </a:endParaRPr>
            </a:p>
          </p:txBody>
        </p:sp>
      </p:grpSp>
      <p:grpSp>
        <p:nvGrpSpPr>
          <p:cNvPr id="51" name="กลุ่ม 54"/>
          <p:cNvGrpSpPr/>
          <p:nvPr/>
        </p:nvGrpSpPr>
        <p:grpSpPr>
          <a:xfrm>
            <a:off x="7589837" y="307847"/>
            <a:ext cx="9246365" cy="1063753"/>
            <a:chOff x="12593106" y="3285880"/>
            <a:chExt cx="9377738" cy="1063753"/>
          </a:xfrm>
        </p:grpSpPr>
        <p:sp>
          <p:nvSpPr>
            <p:cNvPr id="52" name="TextBox 5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53" name="TextBox 5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93049089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Picture Placeholder 39"/>
          <p:cNvSpPr>
            <a:spLocks noGrp="1"/>
          </p:cNvSpPr>
          <p:nvPr>
            <p:ph type="pic" sz="quarter" idx="10"/>
          </p:nvPr>
        </p:nvSpPr>
        <p:spPr/>
      </p:sp>
      <p:sp>
        <p:nvSpPr>
          <p:cNvPr id="41" name="Rectangle 40"/>
          <p:cNvSpPr/>
          <p:nvPr/>
        </p:nvSpPr>
        <p:spPr>
          <a:xfrm rot="10800000">
            <a:off x="884238" y="7077645"/>
            <a:ext cx="11628438" cy="57617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itle 20"/>
          <p:cNvSpPr txBox="1">
            <a:spLocks/>
          </p:cNvSpPr>
          <p:nvPr/>
        </p:nvSpPr>
        <p:spPr bwMode="auto">
          <a:xfrm>
            <a:off x="1646238" y="10695518"/>
            <a:ext cx="10486220"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43" name="TextBox 31"/>
          <p:cNvSpPr txBox="1">
            <a:spLocks noChangeArrowheads="1"/>
          </p:cNvSpPr>
          <p:nvPr/>
        </p:nvSpPr>
        <p:spPr bwMode="auto">
          <a:xfrm>
            <a:off x="1803246" y="7320284"/>
            <a:ext cx="995360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smtClean="0">
                <a:solidFill>
                  <a:schemeClr val="bg1"/>
                </a:solidFill>
                <a:latin typeface="Lato Black" pitchFamily="34" charset="0"/>
                <a:ea typeface="Lato Black" pitchFamily="34" charset="0"/>
                <a:cs typeface="Lato Black" pitchFamily="34" charset="0"/>
              </a:rPr>
              <a:t>FEATURE CONTENT</a:t>
            </a:r>
            <a:endParaRPr lang="id-ID" sz="7000" b="1" dirty="0">
              <a:solidFill>
                <a:schemeClr val="bg1"/>
              </a:solidFill>
              <a:latin typeface="Lato Black" pitchFamily="34" charset="0"/>
              <a:ea typeface="Lato Black" pitchFamily="34" charset="0"/>
              <a:cs typeface="Lato Black" pitchFamily="34" charset="0"/>
            </a:endParaRPr>
          </a:p>
        </p:txBody>
      </p:sp>
      <p:grpSp>
        <p:nvGrpSpPr>
          <p:cNvPr id="44" name="Group 43"/>
          <p:cNvGrpSpPr/>
          <p:nvPr/>
        </p:nvGrpSpPr>
        <p:grpSpPr>
          <a:xfrm>
            <a:off x="1697666" y="8569857"/>
            <a:ext cx="9982986" cy="1417427"/>
            <a:chOff x="1430006" y="11460373"/>
            <a:chExt cx="9982986" cy="1417427"/>
          </a:xfrm>
        </p:grpSpPr>
        <p:sp>
          <p:nvSpPr>
            <p:cNvPr id="45" name="TextBox 44"/>
            <p:cNvSpPr txBox="1"/>
            <p:nvPr/>
          </p:nvSpPr>
          <p:spPr>
            <a:xfrm>
              <a:off x="1430006" y="11917573"/>
              <a:ext cx="9982986"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46" name="TextBox 45"/>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sp>
        <p:nvSpPr>
          <p:cNvPr id="47" name="TextBox 46"/>
          <p:cNvSpPr txBox="1"/>
          <p:nvPr/>
        </p:nvSpPr>
        <p:spPr>
          <a:xfrm>
            <a:off x="1697666" y="10139684"/>
            <a:ext cx="5319390"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nvGrpSpPr>
          <p:cNvPr id="48" name="กลุ่ม 58"/>
          <p:cNvGrpSpPr/>
          <p:nvPr/>
        </p:nvGrpSpPr>
        <p:grpSpPr>
          <a:xfrm>
            <a:off x="2289772" y="3026441"/>
            <a:ext cx="1479473" cy="1479858"/>
            <a:chOff x="2027237" y="6216342"/>
            <a:chExt cx="1479473" cy="1479858"/>
          </a:xfrm>
        </p:grpSpPr>
        <p:sp>
          <p:nvSpPr>
            <p:cNvPr id="49" name="Rectangle 139"/>
            <p:cNvSpPr/>
            <p:nvPr/>
          </p:nvSpPr>
          <p:spPr>
            <a:xfrm>
              <a:off x="2027237" y="6216342"/>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0" name="กลุ่ม 60"/>
            <p:cNvGrpSpPr/>
            <p:nvPr/>
          </p:nvGrpSpPr>
          <p:grpSpPr>
            <a:xfrm>
              <a:off x="2359779" y="6573859"/>
              <a:ext cx="814387" cy="694624"/>
              <a:chOff x="17753013" y="5292725"/>
              <a:chExt cx="647700" cy="552450"/>
            </a:xfrm>
            <a:solidFill>
              <a:schemeClr val="bg1"/>
            </a:solidFill>
          </p:grpSpPr>
          <p:sp>
            <p:nvSpPr>
              <p:cNvPr id="51"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4" name="กลุ่ม 66"/>
          <p:cNvGrpSpPr/>
          <p:nvPr/>
        </p:nvGrpSpPr>
        <p:grpSpPr>
          <a:xfrm>
            <a:off x="8893642" y="2964467"/>
            <a:ext cx="1479473" cy="1479858"/>
            <a:chOff x="21350364" y="6466178"/>
            <a:chExt cx="1479473" cy="1479858"/>
          </a:xfrm>
        </p:grpSpPr>
        <p:sp>
          <p:nvSpPr>
            <p:cNvPr id="55" name="Rectangle 139"/>
            <p:cNvSpPr/>
            <p:nvPr/>
          </p:nvSpPr>
          <p:spPr>
            <a:xfrm>
              <a:off x="21350364" y="6466178"/>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6" name="Freeform 134"/>
            <p:cNvSpPr>
              <a:spLocks noEditPoints="1"/>
            </p:cNvSpPr>
            <p:nvPr/>
          </p:nvSpPr>
          <p:spPr bwMode="auto">
            <a:xfrm>
              <a:off x="21684496" y="6822866"/>
              <a:ext cx="766482" cy="766482"/>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7" name="กลุ่ม 82"/>
          <p:cNvGrpSpPr/>
          <p:nvPr/>
        </p:nvGrpSpPr>
        <p:grpSpPr>
          <a:xfrm>
            <a:off x="5642572" y="2964467"/>
            <a:ext cx="1479473" cy="1479858"/>
            <a:chOff x="21350364" y="9285578"/>
            <a:chExt cx="1479473" cy="1479858"/>
          </a:xfrm>
        </p:grpSpPr>
        <p:sp>
          <p:nvSpPr>
            <p:cNvPr id="58" name="Rectangle 139"/>
            <p:cNvSpPr/>
            <p:nvPr/>
          </p:nvSpPr>
          <p:spPr>
            <a:xfrm>
              <a:off x="21350364" y="9285578"/>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9" name="กลุ่ม 84"/>
            <p:cNvGrpSpPr/>
            <p:nvPr/>
          </p:nvGrpSpPr>
          <p:grpSpPr>
            <a:xfrm>
              <a:off x="21760752" y="9671757"/>
              <a:ext cx="658695" cy="718576"/>
              <a:chOff x="16724313" y="7705725"/>
              <a:chExt cx="523875" cy="571500"/>
            </a:xfrm>
            <a:solidFill>
              <a:schemeClr val="bg1"/>
            </a:solidFill>
          </p:grpSpPr>
          <p:sp>
            <p:nvSpPr>
              <p:cNvPr id="60"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6" name="Group 65"/>
          <p:cNvGrpSpPr/>
          <p:nvPr/>
        </p:nvGrpSpPr>
        <p:grpSpPr>
          <a:xfrm>
            <a:off x="1832572" y="4724013"/>
            <a:ext cx="2648411" cy="2019333"/>
            <a:chOff x="1095412" y="4495800"/>
            <a:chExt cx="2648411" cy="2019333"/>
          </a:xfrm>
        </p:grpSpPr>
        <p:sp>
          <p:nvSpPr>
            <p:cNvPr id="67"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6"/>
                  </a:solidFill>
                  <a:latin typeface="Lato Black" pitchFamily="34" charset="0"/>
                  <a:ea typeface="Lato Black" pitchFamily="34" charset="0"/>
                  <a:cs typeface="Lato Black" pitchFamily="34" charset="0"/>
                </a:rPr>
                <a:t>42%</a:t>
              </a:r>
              <a:endParaRPr lang="id-ID" sz="5400" b="1" dirty="0">
                <a:solidFill>
                  <a:schemeClr val="accent6"/>
                </a:solidFill>
                <a:latin typeface="Lato Black" pitchFamily="34" charset="0"/>
                <a:ea typeface="Lato Black" pitchFamily="34" charset="0"/>
                <a:cs typeface="Lato Black" pitchFamily="34" charset="0"/>
              </a:endParaRPr>
            </a:p>
          </p:txBody>
        </p:sp>
        <p:sp>
          <p:nvSpPr>
            <p:cNvPr id="68" name="TextBox 67"/>
            <p:cNvSpPr txBox="1"/>
            <p:nvPr/>
          </p:nvSpPr>
          <p:spPr>
            <a:xfrm>
              <a:off x="1095412" y="5370241"/>
              <a:ext cx="2356057" cy="1144892"/>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000" dirty="0" smtClean="0">
                  <a:solidFill>
                    <a:schemeClr val="tx1">
                      <a:lumMod val="50000"/>
                      <a:lumOff val="50000"/>
                    </a:schemeClr>
                  </a:solidFill>
                  <a:latin typeface="Lato" pitchFamily="34" charset="0"/>
                  <a:ea typeface="Lato" pitchFamily="34" charset="0"/>
                  <a:cs typeface="Lato" pitchFamily="34" charset="0"/>
                </a:rPr>
                <a:t>statistical</a:t>
              </a:r>
              <a:endParaRPr lang="en-US" sz="2000" dirty="0">
                <a:solidFill>
                  <a:schemeClr val="tx1">
                    <a:lumMod val="50000"/>
                    <a:lumOff val="50000"/>
                  </a:schemeClr>
                </a:solidFill>
                <a:latin typeface="Lato" pitchFamily="34" charset="0"/>
                <a:ea typeface="Lato" pitchFamily="34" charset="0"/>
                <a:cs typeface="Lato" pitchFamily="34" charset="0"/>
              </a:endParaRPr>
            </a:p>
          </p:txBody>
        </p:sp>
      </p:grpSp>
      <p:grpSp>
        <p:nvGrpSpPr>
          <p:cNvPr id="69" name="Group 68"/>
          <p:cNvGrpSpPr/>
          <p:nvPr/>
        </p:nvGrpSpPr>
        <p:grpSpPr>
          <a:xfrm>
            <a:off x="5261572" y="4718616"/>
            <a:ext cx="2785466" cy="2019333"/>
            <a:chOff x="958357" y="4495800"/>
            <a:chExt cx="2785466" cy="2019333"/>
          </a:xfrm>
        </p:grpSpPr>
        <p:sp>
          <p:nvSpPr>
            <p:cNvPr id="70"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6"/>
                  </a:solidFill>
                  <a:latin typeface="Lato Black" pitchFamily="34" charset="0"/>
                  <a:ea typeface="Lato Black" pitchFamily="34" charset="0"/>
                  <a:cs typeface="Lato Black" pitchFamily="34" charset="0"/>
                </a:rPr>
                <a:t>83%</a:t>
              </a:r>
              <a:endParaRPr lang="id-ID" sz="5400" b="1" dirty="0">
                <a:solidFill>
                  <a:schemeClr val="accent6"/>
                </a:solidFill>
                <a:latin typeface="Lato Black" pitchFamily="34" charset="0"/>
                <a:ea typeface="Lato Black" pitchFamily="34" charset="0"/>
                <a:cs typeface="Lato Black" pitchFamily="34" charset="0"/>
              </a:endParaRPr>
            </a:p>
          </p:txBody>
        </p:sp>
        <p:sp>
          <p:nvSpPr>
            <p:cNvPr id="71" name="TextBox 70"/>
            <p:cNvSpPr txBox="1"/>
            <p:nvPr/>
          </p:nvSpPr>
          <p:spPr>
            <a:xfrm>
              <a:off x="958357" y="5370241"/>
              <a:ext cx="2356057" cy="1144892"/>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000" dirty="0" smtClean="0">
                  <a:solidFill>
                    <a:schemeClr val="tx1">
                      <a:lumMod val="50000"/>
                      <a:lumOff val="50000"/>
                    </a:schemeClr>
                  </a:solidFill>
                  <a:latin typeface="Lato" pitchFamily="34" charset="0"/>
                  <a:ea typeface="Lato" pitchFamily="34" charset="0"/>
                  <a:cs typeface="Lato" pitchFamily="34" charset="0"/>
                </a:rPr>
                <a:t>statistical</a:t>
              </a:r>
              <a:endParaRPr lang="en-US" sz="2000" dirty="0">
                <a:solidFill>
                  <a:schemeClr val="tx1">
                    <a:lumMod val="50000"/>
                    <a:lumOff val="50000"/>
                  </a:schemeClr>
                </a:solidFill>
                <a:latin typeface="Lato" pitchFamily="34" charset="0"/>
                <a:ea typeface="Lato" pitchFamily="34" charset="0"/>
                <a:cs typeface="Lato" pitchFamily="34" charset="0"/>
              </a:endParaRPr>
            </a:p>
          </p:txBody>
        </p:sp>
      </p:grpSp>
      <p:grpSp>
        <p:nvGrpSpPr>
          <p:cNvPr id="72" name="Group 71"/>
          <p:cNvGrpSpPr/>
          <p:nvPr/>
        </p:nvGrpSpPr>
        <p:grpSpPr>
          <a:xfrm>
            <a:off x="8461972" y="4696766"/>
            <a:ext cx="2709266" cy="2019333"/>
            <a:chOff x="1034557" y="4495800"/>
            <a:chExt cx="2709266" cy="2019333"/>
          </a:xfrm>
        </p:grpSpPr>
        <p:sp>
          <p:nvSpPr>
            <p:cNvPr id="73"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6"/>
                  </a:solidFill>
                  <a:latin typeface="Lato Black" pitchFamily="34" charset="0"/>
                  <a:ea typeface="Lato Black" pitchFamily="34" charset="0"/>
                  <a:cs typeface="Lato Black" pitchFamily="34" charset="0"/>
                </a:rPr>
                <a:t>74%</a:t>
              </a:r>
              <a:endParaRPr lang="id-ID" sz="5400" b="1" dirty="0">
                <a:solidFill>
                  <a:schemeClr val="accent6"/>
                </a:solidFill>
                <a:latin typeface="Lato Black" pitchFamily="34" charset="0"/>
                <a:ea typeface="Lato Black" pitchFamily="34" charset="0"/>
                <a:cs typeface="Lato Black" pitchFamily="34" charset="0"/>
              </a:endParaRPr>
            </a:p>
          </p:txBody>
        </p:sp>
        <p:sp>
          <p:nvSpPr>
            <p:cNvPr id="74" name="TextBox 73"/>
            <p:cNvSpPr txBox="1"/>
            <p:nvPr/>
          </p:nvSpPr>
          <p:spPr>
            <a:xfrm>
              <a:off x="1034557" y="5370241"/>
              <a:ext cx="2356057" cy="1144892"/>
            </a:xfrm>
            <a:prstGeom prst="rect">
              <a:avLst/>
            </a:prstGeom>
            <a:noFill/>
          </p:spPr>
          <p:txBody>
            <a:bodyPr wrap="square" lIns="219419" tIns="109710" rIns="219419" bIns="109710" rtlCol="0">
              <a:spAutoFit/>
            </a:bodyPr>
            <a:lstStyle/>
            <a:p>
              <a:pPr algn="ctr"/>
              <a:r>
                <a:rPr lang="en-US" sz="20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000" dirty="0" smtClean="0">
                  <a:solidFill>
                    <a:schemeClr val="tx1">
                      <a:lumMod val="50000"/>
                      <a:lumOff val="50000"/>
                    </a:schemeClr>
                  </a:solidFill>
                  <a:latin typeface="Lato" pitchFamily="34" charset="0"/>
                  <a:ea typeface="Lato" pitchFamily="34" charset="0"/>
                  <a:cs typeface="Lato" pitchFamily="34" charset="0"/>
                </a:rPr>
                <a:t>statistical</a:t>
              </a:r>
              <a:endParaRPr lang="en-US" sz="2000" dirty="0">
                <a:solidFill>
                  <a:schemeClr val="tx1">
                    <a:lumMod val="50000"/>
                    <a:lumOff val="50000"/>
                  </a:schemeClr>
                </a:solidFill>
                <a:latin typeface="Lato" pitchFamily="34" charset="0"/>
                <a:ea typeface="Lato" pitchFamily="34" charset="0"/>
                <a:cs typeface="Lato" pitchFamily="34" charset="0"/>
              </a:endParaRPr>
            </a:p>
          </p:txBody>
        </p:sp>
      </p:grpSp>
      <p:grpSp>
        <p:nvGrpSpPr>
          <p:cNvPr id="75" name="กลุ่ม 54"/>
          <p:cNvGrpSpPr/>
          <p:nvPr/>
        </p:nvGrpSpPr>
        <p:grpSpPr>
          <a:xfrm>
            <a:off x="7589837" y="307847"/>
            <a:ext cx="9246365" cy="1063753"/>
            <a:chOff x="12593106" y="3285880"/>
            <a:chExt cx="9377738" cy="1063753"/>
          </a:xfrm>
        </p:grpSpPr>
        <p:sp>
          <p:nvSpPr>
            <p:cNvPr id="76" name="TextBox 75"/>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77" name="TextBox 76"/>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400323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51" name="กลุ่ม 54"/>
          <p:cNvGrpSpPr/>
          <p:nvPr/>
        </p:nvGrpSpPr>
        <p:grpSpPr>
          <a:xfrm>
            <a:off x="7589837" y="307847"/>
            <a:ext cx="9246365" cy="1063753"/>
            <a:chOff x="12593106" y="3285880"/>
            <a:chExt cx="9377738" cy="1063753"/>
          </a:xfrm>
        </p:grpSpPr>
        <p:sp>
          <p:nvSpPr>
            <p:cNvPr id="52" name="TextBox 5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53" name="TextBox 5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
        <p:nvSpPr>
          <p:cNvPr id="54" name="Rectangle 53"/>
          <p:cNvSpPr/>
          <p:nvPr/>
        </p:nvSpPr>
        <p:spPr>
          <a:xfrm rot="10800000">
            <a:off x="1722438" y="7946278"/>
            <a:ext cx="11628438" cy="57617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itle 20"/>
          <p:cNvSpPr txBox="1">
            <a:spLocks/>
          </p:cNvSpPr>
          <p:nvPr/>
        </p:nvSpPr>
        <p:spPr bwMode="auto">
          <a:xfrm>
            <a:off x="2484438" y="11564151"/>
            <a:ext cx="10486220"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56" name="TextBox 31"/>
          <p:cNvSpPr txBox="1">
            <a:spLocks noChangeArrowheads="1"/>
          </p:cNvSpPr>
          <p:nvPr/>
        </p:nvSpPr>
        <p:spPr bwMode="auto">
          <a:xfrm>
            <a:off x="2641446" y="8188917"/>
            <a:ext cx="995360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smtClean="0">
                <a:solidFill>
                  <a:schemeClr val="bg1"/>
                </a:solidFill>
                <a:latin typeface="Lato Black" pitchFamily="34" charset="0"/>
                <a:ea typeface="Lato Black" pitchFamily="34" charset="0"/>
                <a:cs typeface="Lato Black" pitchFamily="34" charset="0"/>
              </a:rPr>
              <a:t>FEATURE CONTENT</a:t>
            </a:r>
            <a:endParaRPr lang="id-ID" sz="7000" b="1" dirty="0">
              <a:solidFill>
                <a:schemeClr val="bg1"/>
              </a:solidFill>
              <a:latin typeface="Lato Black" pitchFamily="34" charset="0"/>
              <a:ea typeface="Lato Black" pitchFamily="34" charset="0"/>
              <a:cs typeface="Lato Black" pitchFamily="34" charset="0"/>
            </a:endParaRPr>
          </a:p>
        </p:txBody>
      </p:sp>
      <p:grpSp>
        <p:nvGrpSpPr>
          <p:cNvPr id="57" name="Group 56"/>
          <p:cNvGrpSpPr/>
          <p:nvPr/>
        </p:nvGrpSpPr>
        <p:grpSpPr>
          <a:xfrm>
            <a:off x="2535866" y="9438490"/>
            <a:ext cx="9982986" cy="1417427"/>
            <a:chOff x="1430006" y="11460373"/>
            <a:chExt cx="9982986" cy="1417427"/>
          </a:xfrm>
        </p:grpSpPr>
        <p:sp>
          <p:nvSpPr>
            <p:cNvPr id="58" name="TextBox 57"/>
            <p:cNvSpPr txBox="1"/>
            <p:nvPr/>
          </p:nvSpPr>
          <p:spPr>
            <a:xfrm>
              <a:off x="1430006" y="11917573"/>
              <a:ext cx="9982986"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59" name="TextBox 58"/>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sp>
        <p:nvSpPr>
          <p:cNvPr id="60" name="TextBox 59"/>
          <p:cNvSpPr txBox="1"/>
          <p:nvPr/>
        </p:nvSpPr>
        <p:spPr>
          <a:xfrm>
            <a:off x="2535866" y="11008317"/>
            <a:ext cx="5319390"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sp>
        <p:nvSpPr>
          <p:cNvPr id="61" name="Rectangle 60"/>
          <p:cNvSpPr/>
          <p:nvPr/>
        </p:nvSpPr>
        <p:spPr>
          <a:xfrm>
            <a:off x="1722436" y="3566742"/>
            <a:ext cx="11628439" cy="36818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2" name="กลุ่ม 22"/>
          <p:cNvGrpSpPr/>
          <p:nvPr/>
        </p:nvGrpSpPr>
        <p:grpSpPr>
          <a:xfrm>
            <a:off x="2940052" y="4419600"/>
            <a:ext cx="9069385" cy="2312114"/>
            <a:chOff x="3395516" y="3465102"/>
            <a:chExt cx="8173841" cy="2551485"/>
          </a:xfrm>
        </p:grpSpPr>
        <p:sp>
          <p:nvSpPr>
            <p:cNvPr id="63" name="Title 20"/>
            <p:cNvSpPr txBox="1">
              <a:spLocks/>
            </p:cNvSpPr>
            <p:nvPr/>
          </p:nvSpPr>
          <p:spPr bwMode="auto">
            <a:xfrm>
              <a:off x="3395516" y="4155344"/>
              <a:ext cx="8173841" cy="186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a:t>
              </a:r>
              <a:r>
                <a:rPr lang="pt-BR" sz="2400" dirty="0" err="1">
                  <a:solidFill>
                    <a:schemeClr val="tx1">
                      <a:lumMod val="50000"/>
                      <a:lumOff val="50000"/>
                    </a:schemeClr>
                  </a:solidFill>
                  <a:latin typeface="Lato" pitchFamily="34" charset="0"/>
                  <a:ea typeface="Lato" pitchFamily="34" charset="0"/>
                  <a:cs typeface="Lato" pitchFamily="34" charset="0"/>
                </a:rPr>
                <a:t>vel</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faucibus</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4" name="TextBox 63"/>
            <p:cNvSpPr txBox="1"/>
            <p:nvPr/>
          </p:nvSpPr>
          <p:spPr>
            <a:xfrm>
              <a:off x="3498280" y="3465102"/>
              <a:ext cx="8071076" cy="867163"/>
            </a:xfrm>
            <a:prstGeom prst="rect">
              <a:avLst/>
            </a:prstGeom>
            <a:noFill/>
          </p:spPr>
          <p:txBody>
            <a:bodyPr wrap="square" rtlCol="0">
              <a:spAutoFit/>
            </a:bodyPr>
            <a:lstStyle/>
            <a:p>
              <a:pPr algn="ctr"/>
              <a:r>
                <a:rPr lang="en-US" sz="4400" b="1" dirty="0" smtClean="0">
                  <a:solidFill>
                    <a:schemeClr val="accent6"/>
                  </a:solidFill>
                  <a:latin typeface="Lato Black" charset="0"/>
                  <a:ea typeface="Lato Black" charset="0"/>
                  <a:cs typeface="Lato Black" charset="0"/>
                </a:rPr>
                <a:t>FEATURE CONTENT</a:t>
              </a:r>
            </a:p>
          </p:txBody>
        </p:sp>
      </p:grpSp>
      <p:grpSp>
        <p:nvGrpSpPr>
          <p:cNvPr id="65" name="กลุ่ม 58"/>
          <p:cNvGrpSpPr/>
          <p:nvPr/>
        </p:nvGrpSpPr>
        <p:grpSpPr>
          <a:xfrm>
            <a:off x="6675437" y="2590800"/>
            <a:ext cx="1479473" cy="1479858"/>
            <a:chOff x="2027237" y="6216342"/>
            <a:chExt cx="1479473" cy="1479858"/>
          </a:xfrm>
        </p:grpSpPr>
        <p:sp>
          <p:nvSpPr>
            <p:cNvPr id="66" name="Rectangle 139"/>
            <p:cNvSpPr/>
            <p:nvPr/>
          </p:nvSpPr>
          <p:spPr>
            <a:xfrm>
              <a:off x="2027237" y="6216342"/>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67" name="กลุ่ม 60"/>
            <p:cNvGrpSpPr/>
            <p:nvPr/>
          </p:nvGrpSpPr>
          <p:grpSpPr>
            <a:xfrm>
              <a:off x="2359779" y="6573859"/>
              <a:ext cx="814387" cy="694624"/>
              <a:chOff x="17753013" y="5292725"/>
              <a:chExt cx="647700" cy="552450"/>
            </a:xfrm>
            <a:solidFill>
              <a:schemeClr val="bg1"/>
            </a:solidFill>
          </p:grpSpPr>
          <p:sp>
            <p:nvSpPr>
              <p:cNvPr id="68"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64648072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grpSp>
        <p:nvGrpSpPr>
          <p:cNvPr id="51" name="กลุ่ม 54"/>
          <p:cNvGrpSpPr/>
          <p:nvPr/>
        </p:nvGrpSpPr>
        <p:grpSpPr>
          <a:xfrm>
            <a:off x="7589837" y="307847"/>
            <a:ext cx="9246365" cy="1063753"/>
            <a:chOff x="12593106" y="3285880"/>
            <a:chExt cx="9377738" cy="1063753"/>
          </a:xfrm>
        </p:grpSpPr>
        <p:sp>
          <p:nvSpPr>
            <p:cNvPr id="52" name="TextBox 5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53" name="TextBox 5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grpSp>
        <p:nvGrpSpPr>
          <p:cNvPr id="26" name="Group 25"/>
          <p:cNvGrpSpPr/>
          <p:nvPr/>
        </p:nvGrpSpPr>
        <p:grpSpPr>
          <a:xfrm rot="20274052">
            <a:off x="3404800" y="1818695"/>
            <a:ext cx="1046173" cy="1046173"/>
            <a:chOff x="6906898" y="14782800"/>
            <a:chExt cx="2189508" cy="2189508"/>
          </a:xfrm>
        </p:grpSpPr>
        <p:sp>
          <p:nvSpPr>
            <p:cNvPr id="27" name="Rectangle 26"/>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Freeform 28"/>
          <p:cNvSpPr/>
          <p:nvPr/>
        </p:nvSpPr>
        <p:spPr>
          <a:xfrm>
            <a:off x="20228199" y="11360059"/>
            <a:ext cx="936076" cy="936076"/>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spTree>
    <p:extLst>
      <p:ext uri="{BB962C8B-B14F-4D97-AF65-F5344CB8AC3E}">
        <p14:creationId xmlns:p14="http://schemas.microsoft.com/office/powerpoint/2010/main" val="1566254923"/>
      </p:ext>
    </p:extLst>
  </p:cSld>
  <p:clrMapOvr>
    <a:masterClrMapping/>
  </p:clrMapOvr>
  <p:transition spd="slow">
    <p:pu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grpSp>
        <p:nvGrpSpPr>
          <p:cNvPr id="51" name="กลุ่ม 54"/>
          <p:cNvGrpSpPr/>
          <p:nvPr/>
        </p:nvGrpSpPr>
        <p:grpSpPr>
          <a:xfrm>
            <a:off x="7589837" y="307847"/>
            <a:ext cx="9246365" cy="1063753"/>
            <a:chOff x="12593106" y="3285880"/>
            <a:chExt cx="9377738" cy="1063753"/>
          </a:xfrm>
        </p:grpSpPr>
        <p:sp>
          <p:nvSpPr>
            <p:cNvPr id="52" name="TextBox 5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53" name="TextBox 5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grpSp>
        <p:nvGrpSpPr>
          <p:cNvPr id="26" name="Group 25"/>
          <p:cNvGrpSpPr/>
          <p:nvPr/>
        </p:nvGrpSpPr>
        <p:grpSpPr>
          <a:xfrm rot="20274052">
            <a:off x="3404800" y="1818695"/>
            <a:ext cx="1046173" cy="1046173"/>
            <a:chOff x="6906898" y="14782800"/>
            <a:chExt cx="2189508" cy="2189508"/>
          </a:xfrm>
        </p:grpSpPr>
        <p:sp>
          <p:nvSpPr>
            <p:cNvPr id="27" name="Rectangle 26"/>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Freeform 28"/>
          <p:cNvSpPr/>
          <p:nvPr/>
        </p:nvSpPr>
        <p:spPr>
          <a:xfrm>
            <a:off x="21036553" y="11480122"/>
            <a:ext cx="936076" cy="936076"/>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spTree>
    <p:extLst>
      <p:ext uri="{BB962C8B-B14F-4D97-AF65-F5344CB8AC3E}">
        <p14:creationId xmlns:p14="http://schemas.microsoft.com/office/powerpoint/2010/main" val="1823685768"/>
      </p:ext>
    </p:extLst>
  </p:cSld>
  <p:clrMapOvr>
    <a:masterClrMapping/>
  </p:clrMapOvr>
  <p:transition spd="slow">
    <p:pu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
        <p:nvSpPr>
          <p:cNvPr id="7" name="Picture Placeholder 6"/>
          <p:cNvSpPr>
            <a:spLocks noGrp="1"/>
          </p:cNvSpPr>
          <p:nvPr>
            <p:ph type="pic" sz="quarter" idx="12"/>
          </p:nvPr>
        </p:nvSpPr>
        <p:spPr/>
      </p:sp>
      <p:sp>
        <p:nvSpPr>
          <p:cNvPr id="8" name="Picture Placeholder 7"/>
          <p:cNvSpPr>
            <a:spLocks noGrp="1"/>
          </p:cNvSpPr>
          <p:nvPr>
            <p:ph type="pic" sz="quarter" idx="13"/>
          </p:nvPr>
        </p:nvSpPr>
        <p:spPr/>
      </p:sp>
      <p:grpSp>
        <p:nvGrpSpPr>
          <p:cNvPr id="51" name="กลุ่ม 54"/>
          <p:cNvGrpSpPr/>
          <p:nvPr/>
        </p:nvGrpSpPr>
        <p:grpSpPr>
          <a:xfrm>
            <a:off x="7589837" y="307847"/>
            <a:ext cx="9246365" cy="1063753"/>
            <a:chOff x="12593106" y="3285880"/>
            <a:chExt cx="9377738" cy="1063753"/>
          </a:xfrm>
        </p:grpSpPr>
        <p:sp>
          <p:nvSpPr>
            <p:cNvPr id="52" name="TextBox 5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53" name="TextBox 5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grpSp>
        <p:nvGrpSpPr>
          <p:cNvPr id="26" name="Group 25"/>
          <p:cNvGrpSpPr/>
          <p:nvPr/>
        </p:nvGrpSpPr>
        <p:grpSpPr>
          <a:xfrm rot="20274052">
            <a:off x="4224605" y="1134393"/>
            <a:ext cx="1046173" cy="1046173"/>
            <a:chOff x="6906898" y="14782800"/>
            <a:chExt cx="2189508" cy="2189508"/>
          </a:xfrm>
        </p:grpSpPr>
        <p:sp>
          <p:nvSpPr>
            <p:cNvPr id="27" name="Rectangle 26"/>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Freeform 28"/>
          <p:cNvSpPr/>
          <p:nvPr/>
        </p:nvSpPr>
        <p:spPr>
          <a:xfrm>
            <a:off x="21680085" y="1105670"/>
            <a:ext cx="936076" cy="936076"/>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sp>
        <p:nvSpPr>
          <p:cNvPr id="21" name="Rectangle 20"/>
          <p:cNvSpPr/>
          <p:nvPr/>
        </p:nvSpPr>
        <p:spPr>
          <a:xfrm>
            <a:off x="0" y="10363200"/>
            <a:ext cx="23439437" cy="275439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กลุ่ม 22"/>
          <p:cNvGrpSpPr/>
          <p:nvPr/>
        </p:nvGrpSpPr>
        <p:grpSpPr>
          <a:xfrm>
            <a:off x="579438" y="10535710"/>
            <a:ext cx="22036723" cy="2265890"/>
            <a:chOff x="3395516" y="2819821"/>
            <a:chExt cx="19860738" cy="2500474"/>
          </a:xfrm>
        </p:grpSpPr>
        <p:sp>
          <p:nvSpPr>
            <p:cNvPr id="24" name="Title 20"/>
            <p:cNvSpPr txBox="1">
              <a:spLocks/>
            </p:cNvSpPr>
            <p:nvPr/>
          </p:nvSpPr>
          <p:spPr bwMode="auto">
            <a:xfrm>
              <a:off x="3395516" y="3459053"/>
              <a:ext cx="19860738" cy="186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solidFill>
                  <a:latin typeface="Lato" pitchFamily="34" charset="0"/>
                  <a:ea typeface="Lato" pitchFamily="34" charset="0"/>
                  <a:cs typeface="Lato" pitchFamily="34" charset="0"/>
                </a:rPr>
                <a:t>Pellentesque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Aliquam</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tincidunt</a:t>
              </a:r>
              <a:r>
                <a:rPr lang="pt-BR" sz="2400" dirty="0">
                  <a:solidFill>
                    <a:schemeClr val="bg1"/>
                  </a:solidFill>
                  <a:latin typeface="Lato" pitchFamily="34" charset="0"/>
                  <a:ea typeface="Lato" pitchFamily="34" charset="0"/>
                  <a:cs typeface="Lato" pitchFamily="34" charset="0"/>
                </a:rPr>
                <a:t> ante </a:t>
              </a:r>
              <a:r>
                <a:rPr lang="pt-BR" sz="2400" dirty="0" err="1">
                  <a:solidFill>
                    <a:schemeClr val="bg1"/>
                  </a:solidFill>
                  <a:latin typeface="Lato" pitchFamily="34" charset="0"/>
                  <a:ea typeface="Lato" pitchFamily="34" charset="0"/>
                  <a:cs typeface="Lato" pitchFamily="34" charset="0"/>
                </a:rPr>
                <a:t>nec</a:t>
              </a:r>
              <a:r>
                <a:rPr lang="pt-BR" sz="2400" dirty="0">
                  <a:solidFill>
                    <a:schemeClr val="bg1"/>
                  </a:solidFill>
                  <a:latin typeface="Lato" pitchFamily="34" charset="0"/>
                  <a:ea typeface="Lato" pitchFamily="34" charset="0"/>
                  <a:cs typeface="Lato" pitchFamily="34" charset="0"/>
                </a:rPr>
                <a:t> sem </a:t>
              </a:r>
              <a:r>
                <a:rPr lang="pt-BR" sz="2400" dirty="0" err="1">
                  <a:solidFill>
                    <a:schemeClr val="bg1"/>
                  </a:solidFill>
                  <a:latin typeface="Lato" pitchFamily="34" charset="0"/>
                  <a:ea typeface="Lato" pitchFamily="34" charset="0"/>
                  <a:cs typeface="Lato" pitchFamily="34" charset="0"/>
                </a:rPr>
                <a:t>congue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convallis</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Pellentesque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vel</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mauris</a:t>
              </a:r>
              <a:r>
                <a:rPr lang="pt-BR" sz="2400" dirty="0">
                  <a:solidFill>
                    <a:schemeClr val="bg1"/>
                  </a:solidFill>
                  <a:latin typeface="Lato" pitchFamily="34" charset="0"/>
                  <a:ea typeface="Lato" pitchFamily="34" charset="0"/>
                  <a:cs typeface="Lato" pitchFamily="34" charset="0"/>
                </a:rPr>
                <a:t> quis </a:t>
              </a:r>
              <a:r>
                <a:rPr lang="pt-BR" sz="2400" dirty="0" err="1">
                  <a:solidFill>
                    <a:schemeClr val="bg1"/>
                  </a:solidFill>
                  <a:latin typeface="Lato" pitchFamily="34" charset="0"/>
                  <a:ea typeface="Lato" pitchFamily="34" charset="0"/>
                  <a:cs typeface="Lato" pitchFamily="34" charset="0"/>
                </a:rPr>
                <a:t>nisl</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ornare</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rutrum</a:t>
              </a:r>
              <a:r>
                <a:rPr lang="pt-BR" sz="2400" dirty="0">
                  <a:solidFill>
                    <a:schemeClr val="bg1"/>
                  </a:solidFill>
                  <a:latin typeface="Lato" pitchFamily="34" charset="0"/>
                  <a:ea typeface="Lato" pitchFamily="34" charset="0"/>
                  <a:cs typeface="Lato" pitchFamily="34" charset="0"/>
                </a:rPr>
                <a:t> in id </a:t>
              </a:r>
              <a:r>
                <a:rPr lang="pt-BR" sz="2400" dirty="0" err="1">
                  <a:solidFill>
                    <a:schemeClr val="bg1"/>
                  </a:solidFill>
                  <a:latin typeface="Lato" pitchFamily="34" charset="0"/>
                  <a:ea typeface="Lato" pitchFamily="34" charset="0"/>
                  <a:cs typeface="Lato" pitchFamily="34" charset="0"/>
                </a:rPr>
                <a:t>risus</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Proin</a:t>
              </a:r>
              <a:r>
                <a:rPr lang="pt-BR" sz="2400" dirty="0">
                  <a:solidFill>
                    <a:schemeClr val="bg1"/>
                  </a:solidFill>
                  <a:latin typeface="Lato" pitchFamily="34" charset="0"/>
                  <a:ea typeface="Lato" pitchFamily="34" charset="0"/>
                  <a:cs typeface="Lato" pitchFamily="34" charset="0"/>
                </a:rPr>
                <a:t> </a:t>
              </a:r>
              <a:r>
                <a:rPr lang="pt-BR" sz="2400" dirty="0" err="1">
                  <a:solidFill>
                    <a:schemeClr val="bg1"/>
                  </a:solidFill>
                  <a:latin typeface="Lato" pitchFamily="34" charset="0"/>
                  <a:ea typeface="Lato" pitchFamily="34" charset="0"/>
                  <a:cs typeface="Lato" pitchFamily="34" charset="0"/>
                </a:rPr>
                <a:t>vehicula</a:t>
              </a:r>
              <a:r>
                <a:rPr lang="pt-BR" sz="2400" dirty="0">
                  <a:solidFill>
                    <a:schemeClr val="bg1"/>
                  </a:solidFill>
                  <a:latin typeface="Lato" pitchFamily="34" charset="0"/>
                  <a:ea typeface="Lato" pitchFamily="34" charset="0"/>
                  <a:cs typeface="Lato" pitchFamily="34" charset="0"/>
                </a:rPr>
                <a:t> ut sem et tempus. </a:t>
              </a:r>
              <a:r>
                <a:rPr lang="pt-BR" sz="2400" dirty="0" err="1">
                  <a:solidFill>
                    <a:schemeClr val="bg1"/>
                  </a:solidFill>
                  <a:latin typeface="Lato" pitchFamily="34" charset="0"/>
                  <a:ea typeface="Lato" pitchFamily="34" charset="0"/>
                  <a:cs typeface="Lato" pitchFamily="34" charset="0"/>
                </a:rPr>
                <a:t>Interdum</a:t>
              </a:r>
              <a:r>
                <a:rPr lang="pt-BR" sz="2400" dirty="0">
                  <a:solidFill>
                    <a:schemeClr val="bg1"/>
                  </a:solidFill>
                  <a:latin typeface="Lato" pitchFamily="34" charset="0"/>
                  <a:ea typeface="Lato" pitchFamily="34" charset="0"/>
                  <a:cs typeface="Lato" pitchFamily="34" charset="0"/>
                </a:rPr>
                <a:t> et </a:t>
              </a:r>
              <a:r>
                <a:rPr lang="pt-BR" sz="2400" dirty="0" err="1">
                  <a:solidFill>
                    <a:schemeClr val="bg1"/>
                  </a:solidFill>
                  <a:latin typeface="Lato" pitchFamily="34" charset="0"/>
                  <a:ea typeface="Lato" pitchFamily="34" charset="0"/>
                  <a:cs typeface="Lato" pitchFamily="34" charset="0"/>
                </a:rPr>
                <a:t>malesuada</a:t>
              </a:r>
              <a:r>
                <a:rPr lang="pt-BR" sz="2400" dirty="0">
                  <a:solidFill>
                    <a:schemeClr val="bg1"/>
                  </a:solidFill>
                  <a:latin typeface="Lato" pitchFamily="34" charset="0"/>
                  <a:ea typeface="Lato" pitchFamily="34" charset="0"/>
                  <a:cs typeface="Lato" pitchFamily="34" charset="0"/>
                </a:rPr>
                <a:t> fames ac ante </a:t>
              </a:r>
              <a:r>
                <a:rPr lang="pt-BR" sz="2400" dirty="0" smtClean="0">
                  <a:solidFill>
                    <a:schemeClr val="bg1"/>
                  </a:solidFill>
                  <a:latin typeface="Lato" pitchFamily="34" charset="0"/>
                  <a:ea typeface="Lato" pitchFamily="34" charset="0"/>
                  <a:cs typeface="Lato" pitchFamily="34" charset="0"/>
                </a:rPr>
                <a:t>ipsum</a:t>
              </a:r>
              <a:endParaRPr lang="en-US" sz="2400" dirty="0">
                <a:solidFill>
                  <a:schemeClr val="bg1"/>
                </a:solidFill>
                <a:latin typeface="Lato" pitchFamily="34" charset="0"/>
                <a:ea typeface="Lato" pitchFamily="34" charset="0"/>
                <a:cs typeface="Lato" pitchFamily="34" charset="0"/>
              </a:endParaRPr>
            </a:p>
          </p:txBody>
        </p:sp>
        <p:sp>
          <p:nvSpPr>
            <p:cNvPr id="25" name="TextBox 24"/>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FEATURE CONTENT</a:t>
              </a:r>
            </a:p>
          </p:txBody>
        </p:sp>
      </p:grpSp>
    </p:spTree>
    <p:extLst>
      <p:ext uri="{BB962C8B-B14F-4D97-AF65-F5344CB8AC3E}">
        <p14:creationId xmlns:p14="http://schemas.microsoft.com/office/powerpoint/2010/main" val="1888493999"/>
      </p:ext>
    </p:extLst>
  </p:cSld>
  <p:clrMapOvr>
    <a:masterClrMapping/>
  </p:clrMapOvr>
  <p:transition spd="slow">
    <p:pu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655637" y="533400"/>
            <a:ext cx="23116840" cy="12649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กลุ่ม 54"/>
          <p:cNvGrpSpPr/>
          <p:nvPr/>
        </p:nvGrpSpPr>
        <p:grpSpPr>
          <a:xfrm>
            <a:off x="7589837" y="612647"/>
            <a:ext cx="9246365" cy="1063753"/>
            <a:chOff x="12593106" y="3285880"/>
            <a:chExt cx="9377738" cy="1063753"/>
          </a:xfrm>
        </p:grpSpPr>
        <p:sp>
          <p:nvSpPr>
            <p:cNvPr id="34" name="TextBox 33"/>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5" name="TextBox 34"/>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
        <p:nvSpPr>
          <p:cNvPr id="6" name="Picture Placeholder 5"/>
          <p:cNvSpPr>
            <a:spLocks noGrp="1"/>
          </p:cNvSpPr>
          <p:nvPr>
            <p:ph type="pic" sz="quarter" idx="10"/>
          </p:nvPr>
        </p:nvSpPr>
        <p:spPr/>
      </p:sp>
      <p:sp>
        <p:nvSpPr>
          <p:cNvPr id="9" name="Picture Placeholder 8"/>
          <p:cNvSpPr>
            <a:spLocks noGrp="1"/>
          </p:cNvSpPr>
          <p:nvPr>
            <p:ph type="pic" sz="quarter" idx="11"/>
          </p:nvPr>
        </p:nvSpPr>
        <p:spPr/>
      </p:sp>
      <p:sp>
        <p:nvSpPr>
          <p:cNvPr id="40" name="Rectangle 39"/>
          <p:cNvSpPr/>
          <p:nvPr/>
        </p:nvSpPr>
        <p:spPr>
          <a:xfrm>
            <a:off x="655637" y="10744200"/>
            <a:ext cx="10790237" cy="27655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กลุ่ม 22"/>
          <p:cNvGrpSpPr/>
          <p:nvPr/>
        </p:nvGrpSpPr>
        <p:grpSpPr>
          <a:xfrm>
            <a:off x="1311274" y="11052842"/>
            <a:ext cx="9372600" cy="2205958"/>
            <a:chOff x="3395517" y="2819821"/>
            <a:chExt cx="8447116" cy="2434336"/>
          </a:xfrm>
        </p:grpSpPr>
        <p:sp>
          <p:nvSpPr>
            <p:cNvPr id="42" name="Title 20"/>
            <p:cNvSpPr txBox="1">
              <a:spLocks/>
            </p:cNvSpPr>
            <p:nvPr/>
          </p:nvSpPr>
          <p:spPr bwMode="auto">
            <a:xfrm>
              <a:off x="3395517" y="3392915"/>
              <a:ext cx="8447116" cy="186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43" name="TextBox 42"/>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FEATURE CONTENT</a:t>
              </a:r>
            </a:p>
          </p:txBody>
        </p:sp>
      </p:grpSp>
    </p:spTree>
    <p:extLst>
      <p:ext uri="{BB962C8B-B14F-4D97-AF65-F5344CB8AC3E}">
        <p14:creationId xmlns:p14="http://schemas.microsoft.com/office/powerpoint/2010/main" val="1177020723"/>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กลุ่ม 22"/>
          <p:cNvGrpSpPr/>
          <p:nvPr/>
        </p:nvGrpSpPr>
        <p:grpSpPr>
          <a:xfrm>
            <a:off x="2342906" y="8907959"/>
            <a:ext cx="20083139" cy="3436441"/>
            <a:chOff x="-2512008" y="3299048"/>
            <a:chExt cx="18100058" cy="3792212"/>
          </a:xfrm>
        </p:grpSpPr>
        <p:sp>
          <p:nvSpPr>
            <p:cNvPr id="10" name="Title 20"/>
            <p:cNvSpPr txBox="1">
              <a:spLocks/>
            </p:cNvSpPr>
            <p:nvPr/>
          </p:nvSpPr>
          <p:spPr bwMode="auto">
            <a:xfrm>
              <a:off x="-2512008" y="4170339"/>
              <a:ext cx="18100058" cy="2920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err="1">
                  <a:solidFill>
                    <a:schemeClr val="bg1">
                      <a:lumMod val="75000"/>
                    </a:schemeClr>
                  </a:solidFill>
                  <a:latin typeface="Lato" pitchFamily="34" charset="0"/>
                  <a:ea typeface="Lato" pitchFamily="34" charset="0"/>
                  <a:cs typeface="Lato" pitchFamily="34" charset="0"/>
                </a:rPr>
                <a:t>Lorem</a:t>
              </a:r>
              <a:r>
                <a:rPr lang="pt-BR" sz="2400" dirty="0">
                  <a:solidFill>
                    <a:schemeClr val="bg1">
                      <a:lumMod val="75000"/>
                    </a:schemeClr>
                  </a:solidFill>
                  <a:latin typeface="Lato" pitchFamily="34" charset="0"/>
                  <a:ea typeface="Lato" pitchFamily="34" charset="0"/>
                  <a:cs typeface="Lato" pitchFamily="34" charset="0"/>
                </a:rPr>
                <a:t> </a:t>
              </a:r>
              <a:r>
                <a:rPr lang="pt-BR" sz="2400" dirty="0" smtClean="0">
                  <a:solidFill>
                    <a:schemeClr val="bg1">
                      <a:lumMod val="75000"/>
                    </a:schemeClr>
                  </a:solidFill>
                  <a:latin typeface="Lato" pitchFamily="34" charset="0"/>
                  <a:ea typeface="Lato" pitchFamily="34" charset="0"/>
                  <a:cs typeface="Lato" pitchFamily="34" charset="0"/>
                </a:rPr>
                <a:t>ipsum. </a:t>
              </a:r>
              <a:r>
                <a:rPr lang="pt-BR" sz="2400" dirty="0">
                  <a:solidFill>
                    <a:schemeClr val="bg1">
                      <a:lumMod val="75000"/>
                    </a:schemeClr>
                  </a:solidFill>
                  <a:latin typeface="Lato" pitchFamily="34" charset="0"/>
                  <a:ea typeface="Lato" pitchFamily="34" charset="0"/>
                  <a:cs typeface="Lato" pitchFamily="34" charset="0"/>
                </a:rPr>
                <a:t>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dolor</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sit</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amet</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consectetur</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adipiscing</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elitLorem</a:t>
              </a:r>
              <a:r>
                <a:rPr lang="pt-BR" sz="2400" dirty="0">
                  <a:solidFill>
                    <a:schemeClr val="bg1">
                      <a:lumMod val="75000"/>
                    </a:schemeClr>
                  </a:solidFill>
                  <a:latin typeface="Lato" pitchFamily="34" charset="0"/>
                  <a:ea typeface="Lato" pitchFamily="34" charset="0"/>
                  <a:cs typeface="Lato" pitchFamily="34" charset="0"/>
                </a:rPr>
                <a:t> ipsum. </a:t>
              </a:r>
              <a:r>
                <a:rPr lang="pt-BR" sz="2400" dirty="0" err="1">
                  <a:solidFill>
                    <a:schemeClr val="bg1">
                      <a:lumMod val="75000"/>
                    </a:schemeClr>
                  </a:solidFill>
                  <a:latin typeface="Lato" pitchFamily="34" charset="0"/>
                  <a:ea typeface="Lato" pitchFamily="34" charset="0"/>
                  <a:cs typeface="Lato" pitchFamily="34" charset="0"/>
                </a:rPr>
                <a:t>Aliquam</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tincidunt</a:t>
              </a:r>
              <a:r>
                <a:rPr lang="pt-BR" sz="2400" dirty="0">
                  <a:solidFill>
                    <a:schemeClr val="bg1">
                      <a:lumMod val="75000"/>
                    </a:schemeClr>
                  </a:solidFill>
                  <a:latin typeface="Lato" pitchFamily="34" charset="0"/>
                  <a:ea typeface="Lato" pitchFamily="34" charset="0"/>
                  <a:cs typeface="Lato" pitchFamily="34" charset="0"/>
                </a:rPr>
                <a:t> ante </a:t>
              </a:r>
              <a:r>
                <a:rPr lang="pt-BR" sz="2400" dirty="0" err="1">
                  <a:solidFill>
                    <a:schemeClr val="bg1">
                      <a:lumMod val="75000"/>
                    </a:schemeClr>
                  </a:solidFill>
                  <a:latin typeface="Lato" pitchFamily="34" charset="0"/>
                  <a:ea typeface="Lato" pitchFamily="34" charset="0"/>
                  <a:cs typeface="Lato" pitchFamily="34" charset="0"/>
                </a:rPr>
                <a:t>nec</a:t>
              </a:r>
              <a:r>
                <a:rPr lang="pt-BR" sz="2400" dirty="0">
                  <a:solidFill>
                    <a:schemeClr val="bg1">
                      <a:lumMod val="75000"/>
                    </a:schemeClr>
                  </a:solidFill>
                  <a:latin typeface="Lato" pitchFamily="34" charset="0"/>
                  <a:ea typeface="Lato" pitchFamily="34" charset="0"/>
                  <a:cs typeface="Lato" pitchFamily="34" charset="0"/>
                </a:rPr>
                <a:t> sem </a:t>
              </a:r>
              <a:r>
                <a:rPr lang="pt-BR" sz="2400" dirty="0" err="1">
                  <a:solidFill>
                    <a:schemeClr val="bg1">
                      <a:lumMod val="75000"/>
                    </a:schemeClr>
                  </a:solidFill>
                  <a:latin typeface="Lato" pitchFamily="34" charset="0"/>
                  <a:ea typeface="Lato" pitchFamily="34" charset="0"/>
                  <a:cs typeface="Lato" pitchFamily="34" charset="0"/>
                </a:rPr>
                <a:t>congue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convallis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dolor</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sit</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amet</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consectetur</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adipiscing</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elit</a:t>
              </a:r>
              <a:endParaRPr lang="en-US" sz="2400" dirty="0">
                <a:solidFill>
                  <a:schemeClr val="bg1">
                    <a:lumMod val="75000"/>
                  </a:schemeClr>
                </a:solidFill>
                <a:latin typeface="Lato" pitchFamily="34" charset="0"/>
                <a:ea typeface="Lato" pitchFamily="34" charset="0"/>
                <a:cs typeface="Lato" pitchFamily="34" charset="0"/>
              </a:endParaRPr>
            </a:p>
            <a:p>
              <a:pPr algn="ctr">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11" name="TextBox 10"/>
            <p:cNvSpPr txBox="1"/>
            <p:nvPr/>
          </p:nvSpPr>
          <p:spPr>
            <a:xfrm>
              <a:off x="3498281" y="3299048"/>
              <a:ext cx="6079481" cy="849099"/>
            </a:xfrm>
            <a:prstGeom prst="rect">
              <a:avLst/>
            </a:prstGeom>
            <a:noFill/>
          </p:spPr>
          <p:txBody>
            <a:bodyPr wrap="square" rtlCol="0">
              <a:spAutoFit/>
            </a:bodyPr>
            <a:lstStyle/>
            <a:p>
              <a:pPr algn="ctr"/>
              <a:r>
                <a:rPr lang="en-US" sz="4400" b="1" dirty="0" smtClean="0">
                  <a:solidFill>
                    <a:schemeClr val="accent6"/>
                  </a:solidFill>
                  <a:latin typeface="Lato Black" charset="0"/>
                  <a:ea typeface="Lato Black" charset="0"/>
                  <a:cs typeface="Lato Black" charset="0"/>
                </a:rPr>
                <a:t>FEATURE</a:t>
              </a:r>
              <a:r>
                <a:rPr lang="en-US" sz="4400" b="1" dirty="0" smtClean="0">
                  <a:solidFill>
                    <a:schemeClr val="accent3"/>
                  </a:solidFill>
                  <a:latin typeface="Lato Black" charset="0"/>
                  <a:ea typeface="Lato Black" charset="0"/>
                  <a:cs typeface="Lato Black" charset="0"/>
                </a:rPr>
                <a:t> CONTENT</a:t>
              </a:r>
            </a:p>
          </p:txBody>
        </p:sp>
      </p:grpSp>
      <p:sp>
        <p:nvSpPr>
          <p:cNvPr id="12" name="TextBox 11"/>
          <p:cNvSpPr txBox="1"/>
          <p:nvPr/>
        </p:nvSpPr>
        <p:spPr>
          <a:xfrm>
            <a:off x="7666037" y="457200"/>
            <a:ext cx="9436879" cy="1938992"/>
          </a:xfrm>
          <a:prstGeom prst="rect">
            <a:avLst/>
          </a:prstGeom>
          <a:noFill/>
        </p:spPr>
        <p:txBody>
          <a:bodyPr wrap="square" rtlCol="0">
            <a:spAutoFit/>
          </a:bodyPr>
          <a:lstStyle/>
          <a:p>
            <a:pPr algn="ctr"/>
            <a:r>
              <a:rPr lang="en-US" sz="12000" b="1" dirty="0" smtClean="0">
                <a:solidFill>
                  <a:schemeClr val="tx2"/>
                </a:solidFill>
                <a:latin typeface="Lato Black" charset="0"/>
                <a:ea typeface="Lato Black" charset="0"/>
                <a:cs typeface="Lato Black" charset="0"/>
              </a:rPr>
              <a:t>MISSION</a:t>
            </a:r>
            <a:endParaRPr lang="en-US" sz="12000" b="1" dirty="0">
              <a:solidFill>
                <a:schemeClr val="tx2"/>
              </a:solidFill>
              <a:latin typeface="Lato Black" charset="0"/>
              <a:ea typeface="Lato Black" charset="0"/>
              <a:cs typeface="Lato Black"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313763173"/>
      </p:ext>
    </p:extLst>
  </p:cSld>
  <p:clrMapOvr>
    <a:masterClrMapping/>
  </p:clrMapOvr>
  <p:transition spd="slow">
    <p:push/>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กลุ่ม 54"/>
          <p:cNvGrpSpPr/>
          <p:nvPr/>
        </p:nvGrpSpPr>
        <p:grpSpPr>
          <a:xfrm>
            <a:off x="7589837" y="307847"/>
            <a:ext cx="9246365" cy="1063753"/>
            <a:chOff x="12593106" y="3285880"/>
            <a:chExt cx="9377738" cy="1063753"/>
          </a:xfrm>
        </p:grpSpPr>
        <p:sp>
          <p:nvSpPr>
            <p:cNvPr id="34" name="TextBox 33"/>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5" name="TextBox 34"/>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
        <p:nvSpPr>
          <p:cNvPr id="16" name="Rectangle 15"/>
          <p:cNvSpPr/>
          <p:nvPr/>
        </p:nvSpPr>
        <p:spPr>
          <a:xfrm>
            <a:off x="1036637" y="2438400"/>
            <a:ext cx="5410200" cy="462823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20"/>
          <p:cNvSpPr txBox="1">
            <a:spLocks/>
          </p:cNvSpPr>
          <p:nvPr/>
        </p:nvSpPr>
        <p:spPr bwMode="auto">
          <a:xfrm>
            <a:off x="1374334" y="3250847"/>
            <a:ext cx="4843903"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a:t>
            </a:r>
            <a:r>
              <a:rPr lang="pt-BR" sz="2400" dirty="0" err="1" smtClean="0">
                <a:solidFill>
                  <a:schemeClr val="bg1"/>
                </a:solidFill>
                <a:latin typeface="Lato" pitchFamily="34" charset="0"/>
                <a:ea typeface="Lato" pitchFamily="34" charset="0"/>
                <a:cs typeface="Lato" pitchFamily="34" charset="0"/>
              </a:rPr>
              <a:t>consectetur</a:t>
            </a:r>
            <a:r>
              <a:rPr lang="pt-BR" sz="2400" dirty="0" smtClean="0">
                <a:solidFill>
                  <a:schemeClr val="bg1"/>
                </a:solidFill>
                <a:latin typeface="Lato" pitchFamily="34" charset="0"/>
                <a:ea typeface="Lato" pitchFamily="34" charset="0"/>
                <a:cs typeface="Lato" pitchFamily="34" charset="0"/>
              </a:rPr>
              <a:t> </a:t>
            </a:r>
            <a:r>
              <a:rPr lang="pt-BR" sz="2400" dirty="0" err="1" smtClean="0">
                <a:solidFill>
                  <a:schemeClr val="bg1"/>
                </a:solidFill>
                <a:latin typeface="Lato" pitchFamily="34" charset="0"/>
                <a:ea typeface="Lato" pitchFamily="34" charset="0"/>
                <a:cs typeface="Lato" pitchFamily="34" charset="0"/>
              </a:rPr>
              <a:t>adipiscing</a:t>
            </a:r>
            <a:r>
              <a:rPr lang="pt-BR" sz="2400" dirty="0" smtClean="0">
                <a:solidFill>
                  <a:schemeClr val="bg1"/>
                </a:solidFill>
                <a:latin typeface="Lato" pitchFamily="34" charset="0"/>
                <a:ea typeface="Lato" pitchFamily="34" charset="0"/>
                <a:cs typeface="Lato" pitchFamily="34" charset="0"/>
              </a:rPr>
              <a:t> </a:t>
            </a:r>
            <a:r>
              <a:rPr lang="pt-BR" sz="2400" dirty="0">
                <a:solidFill>
                  <a:schemeClr val="bg1"/>
                </a:solidFill>
                <a:latin typeface="Lato" pitchFamily="34" charset="0"/>
                <a:ea typeface="Lato" pitchFamily="34" charset="0"/>
                <a:cs typeface="Lato" pitchFamily="34" charset="0"/>
              </a:rPr>
              <a:t>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18" name="TextBox 17"/>
          <p:cNvSpPr txBox="1"/>
          <p:nvPr/>
        </p:nvSpPr>
        <p:spPr>
          <a:xfrm>
            <a:off x="1036637" y="2737283"/>
            <a:ext cx="5319390" cy="615517"/>
          </a:xfrm>
          <a:prstGeom prst="rect">
            <a:avLst/>
          </a:prstGeom>
          <a:noFill/>
        </p:spPr>
        <p:txBody>
          <a:bodyPr wrap="square" lIns="182843" tIns="91422" rIns="182843" bIns="91422" rtlCol="0">
            <a:spAutoFit/>
          </a:bodyPr>
          <a:lstStyle/>
          <a:p>
            <a:pPr algn="ctr"/>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sp>
        <p:nvSpPr>
          <p:cNvPr id="19" name="Rectangle 18"/>
          <p:cNvSpPr/>
          <p:nvPr/>
        </p:nvSpPr>
        <p:spPr>
          <a:xfrm>
            <a:off x="18334985" y="7721953"/>
            <a:ext cx="5410200" cy="462823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20"/>
          <p:cNvSpPr txBox="1">
            <a:spLocks/>
          </p:cNvSpPr>
          <p:nvPr/>
        </p:nvSpPr>
        <p:spPr bwMode="auto">
          <a:xfrm>
            <a:off x="18672682" y="8534400"/>
            <a:ext cx="4843903"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a:t>
            </a:r>
            <a:r>
              <a:rPr lang="pt-BR" sz="2400" dirty="0" err="1" smtClean="0">
                <a:solidFill>
                  <a:schemeClr val="bg1"/>
                </a:solidFill>
                <a:latin typeface="Lato" pitchFamily="34" charset="0"/>
                <a:ea typeface="Lato" pitchFamily="34" charset="0"/>
                <a:cs typeface="Lato" pitchFamily="34" charset="0"/>
              </a:rPr>
              <a:t>consectetur</a:t>
            </a:r>
            <a:r>
              <a:rPr lang="pt-BR" sz="2400" dirty="0" smtClean="0">
                <a:solidFill>
                  <a:schemeClr val="bg1"/>
                </a:solidFill>
                <a:latin typeface="Lato" pitchFamily="34" charset="0"/>
                <a:ea typeface="Lato" pitchFamily="34" charset="0"/>
                <a:cs typeface="Lato" pitchFamily="34" charset="0"/>
              </a:rPr>
              <a:t> </a:t>
            </a:r>
            <a:r>
              <a:rPr lang="pt-BR" sz="2400" dirty="0" err="1" smtClean="0">
                <a:solidFill>
                  <a:schemeClr val="bg1"/>
                </a:solidFill>
                <a:latin typeface="Lato" pitchFamily="34" charset="0"/>
                <a:ea typeface="Lato" pitchFamily="34" charset="0"/>
                <a:cs typeface="Lato" pitchFamily="34" charset="0"/>
              </a:rPr>
              <a:t>adipiscing</a:t>
            </a:r>
            <a:r>
              <a:rPr lang="pt-BR" sz="2400" dirty="0" smtClean="0">
                <a:solidFill>
                  <a:schemeClr val="bg1"/>
                </a:solidFill>
                <a:latin typeface="Lato" pitchFamily="34" charset="0"/>
                <a:ea typeface="Lato" pitchFamily="34" charset="0"/>
                <a:cs typeface="Lato" pitchFamily="34" charset="0"/>
              </a:rPr>
              <a:t> </a:t>
            </a:r>
            <a:r>
              <a:rPr lang="pt-BR" sz="2400" dirty="0">
                <a:solidFill>
                  <a:schemeClr val="bg1"/>
                </a:solidFill>
                <a:latin typeface="Lato" pitchFamily="34" charset="0"/>
                <a:ea typeface="Lato" pitchFamily="34" charset="0"/>
                <a:cs typeface="Lato" pitchFamily="34" charset="0"/>
              </a:rPr>
              <a:t>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21" name="TextBox 20"/>
          <p:cNvSpPr txBox="1"/>
          <p:nvPr/>
        </p:nvSpPr>
        <p:spPr>
          <a:xfrm>
            <a:off x="18334985" y="8020836"/>
            <a:ext cx="5319390" cy="615517"/>
          </a:xfrm>
          <a:prstGeom prst="rect">
            <a:avLst/>
          </a:prstGeom>
          <a:noFill/>
        </p:spPr>
        <p:txBody>
          <a:bodyPr wrap="square" lIns="182843" tIns="91422" rIns="182843" bIns="91422" rtlCol="0">
            <a:spAutoFit/>
          </a:bodyPr>
          <a:lstStyle/>
          <a:p>
            <a:pPr algn="ctr"/>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sp>
        <p:nvSpPr>
          <p:cNvPr id="60" name="Rectangle 59"/>
          <p:cNvSpPr/>
          <p:nvPr/>
        </p:nvSpPr>
        <p:spPr>
          <a:xfrm>
            <a:off x="1421083" y="8179404"/>
            <a:ext cx="4492354" cy="4012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กลุ่ม 82"/>
          <p:cNvGrpSpPr/>
          <p:nvPr/>
        </p:nvGrpSpPr>
        <p:grpSpPr>
          <a:xfrm>
            <a:off x="2865437" y="8337591"/>
            <a:ext cx="1479473" cy="1479858"/>
            <a:chOff x="21350364" y="9285578"/>
            <a:chExt cx="1479473" cy="1479858"/>
          </a:xfrm>
        </p:grpSpPr>
        <p:sp>
          <p:nvSpPr>
            <p:cNvPr id="62" name="Rectangle 139"/>
            <p:cNvSpPr/>
            <p:nvPr/>
          </p:nvSpPr>
          <p:spPr>
            <a:xfrm>
              <a:off x="21350364" y="9285578"/>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63" name="กลุ่ม 84"/>
            <p:cNvGrpSpPr/>
            <p:nvPr/>
          </p:nvGrpSpPr>
          <p:grpSpPr>
            <a:xfrm>
              <a:off x="21760752" y="9671757"/>
              <a:ext cx="658695" cy="718576"/>
              <a:chOff x="16724313" y="7705725"/>
              <a:chExt cx="523875" cy="571500"/>
            </a:xfrm>
            <a:solidFill>
              <a:schemeClr val="bg1"/>
            </a:solidFill>
          </p:grpSpPr>
          <p:sp>
            <p:nvSpPr>
              <p:cNvPr id="64"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70" name="Group 69"/>
          <p:cNvGrpSpPr/>
          <p:nvPr/>
        </p:nvGrpSpPr>
        <p:grpSpPr>
          <a:xfrm>
            <a:off x="1963558" y="10091740"/>
            <a:ext cx="3416479" cy="1711557"/>
            <a:chOff x="443856" y="4495800"/>
            <a:chExt cx="3416479" cy="1711557"/>
          </a:xfrm>
        </p:grpSpPr>
        <p:sp>
          <p:nvSpPr>
            <p:cNvPr id="71"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6"/>
                  </a:solidFill>
                  <a:latin typeface="Lato Black" pitchFamily="34" charset="0"/>
                  <a:ea typeface="Lato Black" pitchFamily="34" charset="0"/>
                  <a:cs typeface="Lato Black" pitchFamily="34" charset="0"/>
                </a:rPr>
                <a:t>83%</a:t>
              </a:r>
              <a:endParaRPr lang="id-ID" sz="5400" b="1" dirty="0">
                <a:solidFill>
                  <a:schemeClr val="accent6"/>
                </a:solidFill>
                <a:latin typeface="Lato Black" pitchFamily="34" charset="0"/>
                <a:ea typeface="Lato Black" pitchFamily="34" charset="0"/>
                <a:cs typeface="Lato Black" pitchFamily="34" charset="0"/>
              </a:endParaRPr>
            </a:p>
          </p:txBody>
        </p:sp>
        <p:sp>
          <p:nvSpPr>
            <p:cNvPr id="72" name="TextBox 71"/>
            <p:cNvSpPr txBox="1"/>
            <p:nvPr/>
          </p:nvSpPr>
          <p:spPr>
            <a:xfrm>
              <a:off x="443856" y="5370241"/>
              <a:ext cx="3416479" cy="837116"/>
            </a:xfrm>
            <a:prstGeom prst="rect">
              <a:avLst/>
            </a:prstGeom>
            <a:noFill/>
          </p:spPr>
          <p:txBody>
            <a:bodyPr wrap="square" lIns="219419" tIns="109710" rIns="219419" bIns="109710" rtlCol="0">
              <a:spAutoFit/>
            </a:bodyPr>
            <a:lstStyle/>
            <a:p>
              <a:pPr algn="ctr"/>
              <a:r>
                <a:rPr lang="en-US" sz="2000" dirty="0">
                  <a:solidFill>
                    <a:schemeClr val="accent6"/>
                  </a:solidFill>
                  <a:latin typeface="Lato" pitchFamily="34" charset="0"/>
                  <a:ea typeface="Lato" pitchFamily="34" charset="0"/>
                  <a:cs typeface="Lato" pitchFamily="34" charset="0"/>
                </a:rPr>
                <a:t>Lorem Ipsum has two main data </a:t>
              </a:r>
              <a:r>
                <a:rPr lang="en-US" sz="2000" dirty="0" smtClean="0">
                  <a:solidFill>
                    <a:schemeClr val="accent6"/>
                  </a:solidFill>
                  <a:latin typeface="Lato" pitchFamily="34" charset="0"/>
                  <a:ea typeface="Lato" pitchFamily="34" charset="0"/>
                  <a:cs typeface="Lato" pitchFamily="34" charset="0"/>
                </a:rPr>
                <a:t>statistical</a:t>
              </a:r>
              <a:endParaRPr lang="en-US" sz="2000" dirty="0">
                <a:solidFill>
                  <a:schemeClr val="accent6"/>
                </a:solidFill>
                <a:latin typeface="Lato" pitchFamily="34" charset="0"/>
                <a:ea typeface="Lato" pitchFamily="34" charset="0"/>
                <a:cs typeface="Lato" pitchFamily="34" charset="0"/>
              </a:endParaRPr>
            </a:p>
          </p:txBody>
        </p:sp>
      </p:grpSp>
      <p:sp>
        <p:nvSpPr>
          <p:cNvPr id="73" name="Rectangle 72"/>
          <p:cNvSpPr/>
          <p:nvPr/>
        </p:nvSpPr>
        <p:spPr>
          <a:xfrm>
            <a:off x="18677020" y="2971800"/>
            <a:ext cx="4610017" cy="41176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กลุ่ม 58"/>
          <p:cNvGrpSpPr/>
          <p:nvPr/>
        </p:nvGrpSpPr>
        <p:grpSpPr>
          <a:xfrm>
            <a:off x="20156694" y="3296471"/>
            <a:ext cx="1479473" cy="1479858"/>
            <a:chOff x="2027237" y="6216342"/>
            <a:chExt cx="1479473" cy="1479858"/>
          </a:xfrm>
        </p:grpSpPr>
        <p:sp>
          <p:nvSpPr>
            <p:cNvPr id="75" name="Rectangle 139"/>
            <p:cNvSpPr/>
            <p:nvPr/>
          </p:nvSpPr>
          <p:spPr>
            <a:xfrm>
              <a:off x="2027237" y="6216342"/>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76" name="กลุ่ม 60"/>
            <p:cNvGrpSpPr/>
            <p:nvPr/>
          </p:nvGrpSpPr>
          <p:grpSpPr>
            <a:xfrm>
              <a:off x="2359779" y="6573859"/>
              <a:ext cx="814387" cy="694624"/>
              <a:chOff x="17753013" y="5292725"/>
              <a:chExt cx="647700" cy="552450"/>
            </a:xfrm>
            <a:solidFill>
              <a:schemeClr val="bg1"/>
            </a:solidFill>
          </p:grpSpPr>
          <p:sp>
            <p:nvSpPr>
              <p:cNvPr id="77"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0" name="Group 79"/>
          <p:cNvGrpSpPr/>
          <p:nvPr/>
        </p:nvGrpSpPr>
        <p:grpSpPr>
          <a:xfrm>
            <a:off x="19400837" y="4994043"/>
            <a:ext cx="3118057" cy="1711557"/>
            <a:chOff x="644355" y="4495800"/>
            <a:chExt cx="3118057" cy="1711557"/>
          </a:xfrm>
        </p:grpSpPr>
        <p:sp>
          <p:nvSpPr>
            <p:cNvPr id="81"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6"/>
                  </a:solidFill>
                  <a:latin typeface="Lato Black" pitchFamily="34" charset="0"/>
                  <a:ea typeface="Lato Black" pitchFamily="34" charset="0"/>
                  <a:cs typeface="Lato Black" pitchFamily="34" charset="0"/>
                </a:rPr>
                <a:t>97%</a:t>
              </a:r>
              <a:endParaRPr lang="id-ID" sz="5400" b="1" dirty="0">
                <a:solidFill>
                  <a:schemeClr val="accent6"/>
                </a:solidFill>
                <a:latin typeface="Lato Black" pitchFamily="34" charset="0"/>
                <a:ea typeface="Lato Black" pitchFamily="34" charset="0"/>
                <a:cs typeface="Lato Black" pitchFamily="34" charset="0"/>
              </a:endParaRPr>
            </a:p>
          </p:txBody>
        </p:sp>
        <p:sp>
          <p:nvSpPr>
            <p:cNvPr id="82" name="TextBox 81"/>
            <p:cNvSpPr txBox="1"/>
            <p:nvPr/>
          </p:nvSpPr>
          <p:spPr>
            <a:xfrm>
              <a:off x="644355" y="5370241"/>
              <a:ext cx="3118057" cy="837116"/>
            </a:xfrm>
            <a:prstGeom prst="rect">
              <a:avLst/>
            </a:prstGeom>
            <a:noFill/>
          </p:spPr>
          <p:txBody>
            <a:bodyPr wrap="square" lIns="219419" tIns="109710" rIns="219419" bIns="109710" rtlCol="0">
              <a:spAutoFit/>
            </a:bodyPr>
            <a:lstStyle/>
            <a:p>
              <a:pPr algn="ctr"/>
              <a:r>
                <a:rPr lang="en-US" sz="2000" dirty="0">
                  <a:solidFill>
                    <a:schemeClr val="accent6"/>
                  </a:solidFill>
                  <a:latin typeface="Lato" pitchFamily="34" charset="0"/>
                  <a:ea typeface="Lato" pitchFamily="34" charset="0"/>
                  <a:cs typeface="Lato" pitchFamily="34" charset="0"/>
                </a:rPr>
                <a:t>Lorem Ipsum has two main data </a:t>
              </a:r>
              <a:r>
                <a:rPr lang="en-US" sz="2000" dirty="0" smtClean="0">
                  <a:solidFill>
                    <a:schemeClr val="accent6"/>
                  </a:solidFill>
                  <a:latin typeface="Lato" pitchFamily="34" charset="0"/>
                  <a:ea typeface="Lato" pitchFamily="34" charset="0"/>
                  <a:cs typeface="Lato" pitchFamily="34" charset="0"/>
                </a:rPr>
                <a:t>statistical</a:t>
              </a:r>
              <a:endParaRPr lang="en-US" sz="2000" dirty="0">
                <a:solidFill>
                  <a:schemeClr val="accent6"/>
                </a:solidFill>
                <a:latin typeface="Lato" pitchFamily="34" charset="0"/>
                <a:ea typeface="Lato" pitchFamily="34" charset="0"/>
                <a:cs typeface="Lato" pitchFamily="34" charset="0"/>
              </a:endParaRPr>
            </a:p>
          </p:txBody>
        </p:sp>
      </p:grpSp>
    </p:spTree>
    <p:extLst>
      <p:ext uri="{BB962C8B-B14F-4D97-AF65-F5344CB8AC3E}">
        <p14:creationId xmlns:p14="http://schemas.microsoft.com/office/powerpoint/2010/main" val="198042929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กลุ่ม 54"/>
          <p:cNvGrpSpPr/>
          <p:nvPr/>
        </p:nvGrpSpPr>
        <p:grpSpPr>
          <a:xfrm>
            <a:off x="7589837" y="307847"/>
            <a:ext cx="9246365" cy="1063753"/>
            <a:chOff x="12593106" y="3285880"/>
            <a:chExt cx="9377738" cy="1063753"/>
          </a:xfrm>
        </p:grpSpPr>
        <p:sp>
          <p:nvSpPr>
            <p:cNvPr id="34" name="TextBox 33"/>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5" name="TextBox 34"/>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
        <p:nvSpPr>
          <p:cNvPr id="6" name="Picture Placeholder 5"/>
          <p:cNvSpPr>
            <a:spLocks noGrp="1"/>
          </p:cNvSpPr>
          <p:nvPr>
            <p:ph type="pic" sz="quarter" idx="10"/>
          </p:nvPr>
        </p:nvSpPr>
        <p:spPr/>
      </p:sp>
      <p:sp>
        <p:nvSpPr>
          <p:cNvPr id="7" name="Picture Placeholder 6"/>
          <p:cNvSpPr>
            <a:spLocks noGrp="1"/>
          </p:cNvSpPr>
          <p:nvPr>
            <p:ph type="pic" sz="quarter" idx="11"/>
          </p:nvPr>
        </p:nvSpPr>
        <p:spPr/>
      </p:sp>
      <p:sp>
        <p:nvSpPr>
          <p:cNvPr id="8" name="Picture Placeholder 7"/>
          <p:cNvSpPr>
            <a:spLocks noGrp="1"/>
          </p:cNvSpPr>
          <p:nvPr>
            <p:ph type="pic" sz="quarter" idx="12"/>
          </p:nvPr>
        </p:nvSpPr>
        <p:spPr/>
      </p:sp>
      <p:sp>
        <p:nvSpPr>
          <p:cNvPr id="19" name="Rectangle 18"/>
          <p:cNvSpPr/>
          <p:nvPr/>
        </p:nvSpPr>
        <p:spPr>
          <a:xfrm>
            <a:off x="10201020" y="11887200"/>
            <a:ext cx="14129068" cy="1779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0" name="Title 20"/>
          <p:cNvSpPr txBox="1">
            <a:spLocks/>
          </p:cNvSpPr>
          <p:nvPr/>
        </p:nvSpPr>
        <p:spPr bwMode="auto">
          <a:xfrm>
            <a:off x="10201020" y="12295442"/>
            <a:ext cx="13924217"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a:t>
            </a:r>
            <a:r>
              <a:rPr lang="pt-BR" sz="2400" dirty="0" err="1" smtClean="0">
                <a:solidFill>
                  <a:schemeClr val="bg1"/>
                </a:solidFill>
                <a:latin typeface="Lato" pitchFamily="34" charset="0"/>
                <a:ea typeface="Lato" pitchFamily="34" charset="0"/>
                <a:cs typeface="Lato" pitchFamily="34" charset="0"/>
              </a:rPr>
              <a:t>consectetur</a:t>
            </a:r>
            <a:r>
              <a:rPr lang="pt-BR" sz="2400" dirty="0" smtClean="0">
                <a:solidFill>
                  <a:schemeClr val="bg1"/>
                </a:solidFill>
                <a:latin typeface="Lato" pitchFamily="34" charset="0"/>
                <a:ea typeface="Lato" pitchFamily="34" charset="0"/>
                <a:cs typeface="Lato" pitchFamily="34" charset="0"/>
              </a:rPr>
              <a:t> </a:t>
            </a:r>
            <a:r>
              <a:rPr lang="pt-BR" sz="2400" dirty="0" err="1" smtClean="0">
                <a:solidFill>
                  <a:schemeClr val="bg1"/>
                </a:solidFill>
                <a:latin typeface="Lato" pitchFamily="34" charset="0"/>
                <a:ea typeface="Lato" pitchFamily="34" charset="0"/>
                <a:cs typeface="Lato" pitchFamily="34" charset="0"/>
              </a:rPr>
              <a:t>adipiscing</a:t>
            </a:r>
            <a:r>
              <a:rPr lang="pt-BR" sz="2400" dirty="0" smtClean="0">
                <a:solidFill>
                  <a:schemeClr val="bg1"/>
                </a:solidFill>
                <a:latin typeface="Lato" pitchFamily="34" charset="0"/>
                <a:ea typeface="Lato" pitchFamily="34" charset="0"/>
                <a:cs typeface="Lato" pitchFamily="34" charset="0"/>
              </a:rPr>
              <a:t> </a:t>
            </a:r>
            <a:r>
              <a:rPr lang="pt-BR" sz="2400" dirty="0">
                <a:solidFill>
                  <a:schemeClr val="bg1"/>
                </a:solidFill>
                <a:latin typeface="Lato" pitchFamily="34" charset="0"/>
                <a:ea typeface="Lato" pitchFamily="34" charset="0"/>
                <a:cs typeface="Lato" pitchFamily="34" charset="0"/>
              </a:rPr>
              <a:t>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21" name="TextBox 20"/>
          <p:cNvSpPr txBox="1"/>
          <p:nvPr/>
        </p:nvSpPr>
        <p:spPr>
          <a:xfrm>
            <a:off x="10225994" y="11977320"/>
            <a:ext cx="8640321"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spTree>
    <p:extLst>
      <p:ext uri="{BB962C8B-B14F-4D97-AF65-F5344CB8AC3E}">
        <p14:creationId xmlns:p14="http://schemas.microsoft.com/office/powerpoint/2010/main" val="2131405851"/>
      </p:ext>
    </p:extLst>
  </p:cSld>
  <p:clrMapOvr>
    <a:masterClrMapping/>
  </p:clrMapOvr>
  <p:transition spd="slow">
    <p:pu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14" name="Rectangle 13"/>
          <p:cNvSpPr/>
          <p:nvPr/>
        </p:nvSpPr>
        <p:spPr>
          <a:xfrm>
            <a:off x="579437" y="8305800"/>
            <a:ext cx="7162800" cy="5029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1112837" y="9067800"/>
            <a:ext cx="6285330" cy="3810000"/>
            <a:chOff x="116618" y="5410198"/>
            <a:chExt cx="6285330" cy="3810000"/>
          </a:xfrm>
        </p:grpSpPr>
        <p:sp>
          <p:nvSpPr>
            <p:cNvPr id="16" name="Title 20"/>
            <p:cNvSpPr txBox="1">
              <a:spLocks/>
            </p:cNvSpPr>
            <p:nvPr/>
          </p:nvSpPr>
          <p:spPr bwMode="auto">
            <a:xfrm>
              <a:off x="116618" y="6093176"/>
              <a:ext cx="6285330"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a:t>
              </a:r>
              <a:r>
                <a:rPr lang="pt-BR" sz="2400" dirty="0" smtClean="0">
                  <a:solidFill>
                    <a:schemeClr val="bg1">
                      <a:lumMod val="75000"/>
                    </a:schemeClr>
                  </a:solidFill>
                  <a:latin typeface="Lato" pitchFamily="34" charset="0"/>
                  <a:ea typeface="Lato" pitchFamily="34" charset="0"/>
                  <a:cs typeface="Lato" pitchFamily="34" charset="0"/>
                </a:rPr>
                <a:t>ipsum</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7" name="TextBox 16"/>
            <p:cNvSpPr txBox="1"/>
            <p:nvPr/>
          </p:nvSpPr>
          <p:spPr>
            <a:xfrm>
              <a:off x="153548" y="5410198"/>
              <a:ext cx="5830107"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18" name="กลุ่ม 67"/>
          <p:cNvGrpSpPr/>
          <p:nvPr/>
        </p:nvGrpSpPr>
        <p:grpSpPr>
          <a:xfrm>
            <a:off x="3246437" y="7315200"/>
            <a:ext cx="1651866" cy="1651865"/>
            <a:chOff x="12269143" y="6195669"/>
            <a:chExt cx="2511217" cy="2511217"/>
          </a:xfrm>
        </p:grpSpPr>
        <p:sp>
          <p:nvSpPr>
            <p:cNvPr id="22" name="วงรี 40"/>
            <p:cNvSpPr/>
            <p:nvPr/>
          </p:nvSpPr>
          <p:spPr>
            <a:xfrm>
              <a:off x="12269143" y="6195669"/>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3"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24" name="Rectangle 23"/>
          <p:cNvSpPr/>
          <p:nvPr/>
        </p:nvSpPr>
        <p:spPr>
          <a:xfrm>
            <a:off x="8504237" y="1447800"/>
            <a:ext cx="7162800" cy="5029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9037637" y="2209800"/>
            <a:ext cx="6285330" cy="3810000"/>
            <a:chOff x="116618" y="5410198"/>
            <a:chExt cx="6285330" cy="3810000"/>
          </a:xfrm>
        </p:grpSpPr>
        <p:sp>
          <p:nvSpPr>
            <p:cNvPr id="26" name="Title 20"/>
            <p:cNvSpPr txBox="1">
              <a:spLocks/>
            </p:cNvSpPr>
            <p:nvPr/>
          </p:nvSpPr>
          <p:spPr bwMode="auto">
            <a:xfrm>
              <a:off x="116618" y="6093176"/>
              <a:ext cx="6285330"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a:t>
              </a:r>
              <a:r>
                <a:rPr lang="pt-BR" sz="2400" dirty="0" smtClean="0">
                  <a:solidFill>
                    <a:schemeClr val="bg1">
                      <a:lumMod val="75000"/>
                    </a:schemeClr>
                  </a:solidFill>
                  <a:latin typeface="Lato" pitchFamily="34" charset="0"/>
                  <a:ea typeface="Lato" pitchFamily="34" charset="0"/>
                  <a:cs typeface="Lato" pitchFamily="34" charset="0"/>
                </a:rPr>
                <a:t>ipsum</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7" name="TextBox 26"/>
            <p:cNvSpPr txBox="1"/>
            <p:nvPr/>
          </p:nvSpPr>
          <p:spPr>
            <a:xfrm>
              <a:off x="153548" y="5410198"/>
              <a:ext cx="5830107"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28" name="กลุ่ม 67"/>
          <p:cNvGrpSpPr/>
          <p:nvPr/>
        </p:nvGrpSpPr>
        <p:grpSpPr>
          <a:xfrm>
            <a:off x="11171237" y="457200"/>
            <a:ext cx="1651866" cy="1651865"/>
            <a:chOff x="12269143" y="6195669"/>
            <a:chExt cx="2511217" cy="2511217"/>
          </a:xfrm>
        </p:grpSpPr>
        <p:sp>
          <p:nvSpPr>
            <p:cNvPr id="29" name="วงรี 40"/>
            <p:cNvSpPr/>
            <p:nvPr/>
          </p:nvSpPr>
          <p:spPr>
            <a:xfrm>
              <a:off x="12269143" y="6195669"/>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0"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19" name="Rectangle 18"/>
          <p:cNvSpPr/>
          <p:nvPr/>
        </p:nvSpPr>
        <p:spPr>
          <a:xfrm>
            <a:off x="16657637" y="8305800"/>
            <a:ext cx="7162800" cy="5029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17191037" y="9067800"/>
            <a:ext cx="6285330" cy="3810000"/>
            <a:chOff x="116618" y="5410198"/>
            <a:chExt cx="6285330" cy="3810000"/>
          </a:xfrm>
        </p:grpSpPr>
        <p:sp>
          <p:nvSpPr>
            <p:cNvPr id="21" name="Title 20"/>
            <p:cNvSpPr txBox="1">
              <a:spLocks/>
            </p:cNvSpPr>
            <p:nvPr/>
          </p:nvSpPr>
          <p:spPr bwMode="auto">
            <a:xfrm>
              <a:off x="116618" y="6093176"/>
              <a:ext cx="6285330"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a:t>
              </a:r>
              <a:r>
                <a:rPr lang="pt-BR" sz="2400" dirty="0" smtClean="0">
                  <a:solidFill>
                    <a:schemeClr val="bg1">
                      <a:lumMod val="75000"/>
                    </a:schemeClr>
                  </a:solidFill>
                  <a:latin typeface="Lato" pitchFamily="34" charset="0"/>
                  <a:ea typeface="Lato" pitchFamily="34" charset="0"/>
                  <a:cs typeface="Lato" pitchFamily="34" charset="0"/>
                </a:rPr>
                <a:t>ipsum</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1" name="TextBox 30"/>
            <p:cNvSpPr txBox="1"/>
            <p:nvPr/>
          </p:nvSpPr>
          <p:spPr>
            <a:xfrm>
              <a:off x="153548" y="5410198"/>
              <a:ext cx="5830107"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32" name="กลุ่ม 67"/>
          <p:cNvGrpSpPr/>
          <p:nvPr/>
        </p:nvGrpSpPr>
        <p:grpSpPr>
          <a:xfrm>
            <a:off x="19324637" y="7315200"/>
            <a:ext cx="1651866" cy="1651865"/>
            <a:chOff x="12269143" y="6195669"/>
            <a:chExt cx="2511217" cy="2511217"/>
          </a:xfrm>
        </p:grpSpPr>
        <p:sp>
          <p:nvSpPr>
            <p:cNvPr id="33" name="วงรี 40"/>
            <p:cNvSpPr/>
            <p:nvPr/>
          </p:nvSpPr>
          <p:spPr>
            <a:xfrm>
              <a:off x="12269143" y="6195669"/>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4"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679253572"/>
      </p:ext>
    </p:extLst>
  </p:cSld>
  <p:clrMapOvr>
    <a:masterClrMapping/>
  </p:clrMapOvr>
  <p:transition spd="slow">
    <p:pu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p:sp>
      <p:sp>
        <p:nvSpPr>
          <p:cNvPr id="6" name="Picture Placeholder 5"/>
          <p:cNvSpPr>
            <a:spLocks noGrp="1"/>
          </p:cNvSpPr>
          <p:nvPr>
            <p:ph type="pic" sz="quarter" idx="11"/>
          </p:nvPr>
        </p:nvSpPr>
        <p:spPr/>
      </p:sp>
      <p:sp>
        <p:nvSpPr>
          <p:cNvPr id="7" name="Picture Placeholder 6"/>
          <p:cNvSpPr>
            <a:spLocks noGrp="1"/>
          </p:cNvSpPr>
          <p:nvPr>
            <p:ph type="pic" sz="quarter" idx="12"/>
          </p:nvPr>
        </p:nvSpPr>
        <p:spPr/>
      </p:sp>
      <p:sp>
        <p:nvSpPr>
          <p:cNvPr id="8" name="Picture Placeholder 7"/>
          <p:cNvSpPr>
            <a:spLocks noGrp="1"/>
          </p:cNvSpPr>
          <p:nvPr>
            <p:ph type="pic" sz="quarter" idx="13"/>
          </p:nvPr>
        </p:nvSpPr>
        <p:spPr/>
      </p:sp>
      <p:sp>
        <p:nvSpPr>
          <p:cNvPr id="31" name="Rectangle 30"/>
          <p:cNvSpPr/>
          <p:nvPr/>
        </p:nvSpPr>
        <p:spPr>
          <a:xfrm>
            <a:off x="1172261" y="2863608"/>
            <a:ext cx="6298725" cy="87949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กลุ่ม 22"/>
          <p:cNvGrpSpPr/>
          <p:nvPr/>
        </p:nvGrpSpPr>
        <p:grpSpPr>
          <a:xfrm>
            <a:off x="1433643" y="5562600"/>
            <a:ext cx="5427743" cy="5862816"/>
            <a:chOff x="3395517" y="3012469"/>
            <a:chExt cx="4891788" cy="6469787"/>
          </a:xfrm>
        </p:grpSpPr>
        <p:sp>
          <p:nvSpPr>
            <p:cNvPr id="33" name="Title 20"/>
            <p:cNvSpPr txBox="1">
              <a:spLocks/>
            </p:cNvSpPr>
            <p:nvPr/>
          </p:nvSpPr>
          <p:spPr bwMode="auto">
            <a:xfrm>
              <a:off x="3395517" y="4441980"/>
              <a:ext cx="4891788" cy="5040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4" name="TextBox 33"/>
            <p:cNvSpPr txBox="1"/>
            <p:nvPr/>
          </p:nvSpPr>
          <p:spPr>
            <a:xfrm>
              <a:off x="3509537" y="3012469"/>
              <a:ext cx="4297038" cy="1596310"/>
            </a:xfrm>
            <a:prstGeom prst="rect">
              <a:avLst/>
            </a:prstGeom>
            <a:noFill/>
          </p:spPr>
          <p:txBody>
            <a:bodyPr wrap="square" rtlCol="0">
              <a:spAutoFit/>
            </a:bodyPr>
            <a:lstStyle/>
            <a:p>
              <a:r>
                <a:rPr lang="en-US" sz="4400" b="1" dirty="0" smtClean="0">
                  <a:solidFill>
                    <a:schemeClr val="accent5"/>
                  </a:solidFill>
                  <a:latin typeface="Lato Black" charset="0"/>
                  <a:ea typeface="Lato Black" charset="0"/>
                  <a:cs typeface="Lato Black" charset="0"/>
                </a:rPr>
                <a:t>FEATURE CONTENT</a:t>
              </a:r>
            </a:p>
          </p:txBody>
        </p:sp>
      </p:grpSp>
      <p:grpSp>
        <p:nvGrpSpPr>
          <p:cNvPr id="35" name="Group 34"/>
          <p:cNvGrpSpPr/>
          <p:nvPr/>
        </p:nvGrpSpPr>
        <p:grpSpPr>
          <a:xfrm>
            <a:off x="198437" y="1905000"/>
            <a:ext cx="1328949" cy="1328949"/>
            <a:chOff x="6868045" y="14782800"/>
            <a:chExt cx="2189508" cy="2189508"/>
          </a:xfrm>
          <a:solidFill>
            <a:schemeClr val="accent3"/>
          </a:solidFill>
        </p:grpSpPr>
        <p:sp>
          <p:nvSpPr>
            <p:cNvPr id="36" name="Rectangle 35"/>
            <p:cNvSpPr/>
            <p:nvPr/>
          </p:nvSpPr>
          <p:spPr>
            <a:xfrm>
              <a:off x="7818437" y="14782800"/>
              <a:ext cx="228600" cy="2189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rot="5400000">
              <a:off x="7848499" y="14736897"/>
              <a:ext cx="228600" cy="2189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TextBox 37"/>
          <p:cNvSpPr txBox="1"/>
          <p:nvPr/>
        </p:nvSpPr>
        <p:spPr>
          <a:xfrm>
            <a:off x="1374986" y="2994737"/>
            <a:ext cx="5973018" cy="1631216"/>
          </a:xfrm>
          <a:prstGeom prst="rect">
            <a:avLst/>
          </a:prstGeom>
          <a:noFill/>
        </p:spPr>
        <p:txBody>
          <a:bodyPr wrap="square" rtlCol="0">
            <a:spAutoFit/>
          </a:bodyPr>
          <a:lstStyle/>
          <a:p>
            <a:r>
              <a:rPr lang="en-US" sz="10000" b="1" dirty="0">
                <a:solidFill>
                  <a:schemeClr val="tx2"/>
                </a:solidFill>
                <a:latin typeface="Lato Black" charset="0"/>
                <a:ea typeface="Lato Black" charset="0"/>
                <a:cs typeface="Lato Black" charset="0"/>
              </a:rPr>
              <a:t>V</a:t>
            </a:r>
            <a:r>
              <a:rPr lang="en-US" sz="10000" b="1" dirty="0" smtClean="0">
                <a:solidFill>
                  <a:schemeClr val="tx2"/>
                </a:solidFill>
                <a:latin typeface="Lato Black" charset="0"/>
                <a:ea typeface="Lato Black" charset="0"/>
                <a:cs typeface="Lato Black" charset="0"/>
              </a:rPr>
              <a:t>ISSION</a:t>
            </a:r>
            <a:endParaRPr lang="en-US" sz="10000" b="1" dirty="0">
              <a:solidFill>
                <a:schemeClr val="tx2"/>
              </a:solidFill>
              <a:latin typeface="Lato Black" charset="0"/>
              <a:ea typeface="Lato Black" charset="0"/>
              <a:cs typeface="Lato Black" charset="0"/>
            </a:endParaRPr>
          </a:p>
        </p:txBody>
      </p:sp>
      <p:sp>
        <p:nvSpPr>
          <p:cNvPr id="39" name="TextBox 38"/>
          <p:cNvSpPr txBox="1"/>
          <p:nvPr/>
        </p:nvSpPr>
        <p:spPr>
          <a:xfrm>
            <a:off x="1457744" y="4393049"/>
            <a:ext cx="4572000" cy="1169551"/>
          </a:xfrm>
          <a:prstGeom prst="rect">
            <a:avLst/>
          </a:prstGeom>
          <a:noFill/>
        </p:spPr>
        <p:txBody>
          <a:bodyPr wrap="square" rtlCol="0">
            <a:spAutoFit/>
          </a:bodyPr>
          <a:lstStyle/>
          <a:p>
            <a:r>
              <a:rPr lang="en-US" sz="7000" b="1" dirty="0" smtClean="0">
                <a:solidFill>
                  <a:schemeClr val="tx2"/>
                </a:solidFill>
                <a:latin typeface="Lato Black" charset="0"/>
                <a:ea typeface="Lato Black" charset="0"/>
                <a:cs typeface="Lato Black" charset="0"/>
              </a:rPr>
              <a:t>PRESENT</a:t>
            </a:r>
            <a:endParaRPr lang="en-US" sz="7000" b="1" dirty="0">
              <a:solidFill>
                <a:schemeClr val="tx2"/>
              </a:solidFill>
              <a:latin typeface="Lato Black" charset="0"/>
              <a:ea typeface="Lato Black" charset="0"/>
              <a:cs typeface="Lato Black" charset="0"/>
            </a:endParaRPr>
          </a:p>
        </p:txBody>
      </p:sp>
    </p:spTree>
    <p:extLst>
      <p:ext uri="{BB962C8B-B14F-4D97-AF65-F5344CB8AC3E}">
        <p14:creationId xmlns:p14="http://schemas.microsoft.com/office/powerpoint/2010/main" val="925812641"/>
      </p:ext>
    </p:extLst>
  </p:cSld>
  <p:clrMapOvr>
    <a:masterClrMapping/>
  </p:clrMapOvr>
  <p:transition spd="slow">
    <p:pu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grpSp>
        <p:nvGrpSpPr>
          <p:cNvPr id="35" name="Group 34"/>
          <p:cNvGrpSpPr/>
          <p:nvPr/>
        </p:nvGrpSpPr>
        <p:grpSpPr>
          <a:xfrm>
            <a:off x="7531771" y="551534"/>
            <a:ext cx="1048666" cy="1048666"/>
            <a:chOff x="6868045" y="14782800"/>
            <a:chExt cx="2189508" cy="2189508"/>
          </a:xfrm>
          <a:solidFill>
            <a:schemeClr val="accent3"/>
          </a:solidFill>
        </p:grpSpPr>
        <p:sp>
          <p:nvSpPr>
            <p:cNvPr id="36" name="Rectangle 35"/>
            <p:cNvSpPr/>
            <p:nvPr/>
          </p:nvSpPr>
          <p:spPr>
            <a:xfrm>
              <a:off x="7818437" y="14782800"/>
              <a:ext cx="228600" cy="2189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rot="5400000">
              <a:off x="7848499" y="14736897"/>
              <a:ext cx="228600" cy="2189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p:cNvSpPr/>
          <p:nvPr/>
        </p:nvSpPr>
        <p:spPr>
          <a:xfrm>
            <a:off x="8280219" y="1325016"/>
            <a:ext cx="7162800" cy="5029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8813619" y="2087016"/>
            <a:ext cx="6285330" cy="3810000"/>
            <a:chOff x="116618" y="5410198"/>
            <a:chExt cx="6285330" cy="3810000"/>
          </a:xfrm>
        </p:grpSpPr>
        <p:sp>
          <p:nvSpPr>
            <p:cNvPr id="19" name="Title 20"/>
            <p:cNvSpPr txBox="1">
              <a:spLocks/>
            </p:cNvSpPr>
            <p:nvPr/>
          </p:nvSpPr>
          <p:spPr bwMode="auto">
            <a:xfrm>
              <a:off x="116618" y="6093176"/>
              <a:ext cx="6285330"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a:t>
              </a:r>
              <a:r>
                <a:rPr lang="pt-BR" sz="2400" dirty="0" smtClean="0">
                  <a:solidFill>
                    <a:schemeClr val="bg1">
                      <a:lumMod val="75000"/>
                    </a:schemeClr>
                  </a:solidFill>
                  <a:latin typeface="Lato" pitchFamily="34" charset="0"/>
                  <a:ea typeface="Lato" pitchFamily="34" charset="0"/>
                  <a:cs typeface="Lato" pitchFamily="34" charset="0"/>
                </a:rPr>
                <a:t>ipsum</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0" name="TextBox 19"/>
            <p:cNvSpPr txBox="1"/>
            <p:nvPr/>
          </p:nvSpPr>
          <p:spPr>
            <a:xfrm>
              <a:off x="153548" y="5410198"/>
              <a:ext cx="5830107"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21" name="กลุ่ม 67"/>
          <p:cNvGrpSpPr/>
          <p:nvPr/>
        </p:nvGrpSpPr>
        <p:grpSpPr>
          <a:xfrm>
            <a:off x="10947219" y="334416"/>
            <a:ext cx="1651866" cy="1651865"/>
            <a:chOff x="12269143" y="6195669"/>
            <a:chExt cx="2511217" cy="2511217"/>
          </a:xfrm>
        </p:grpSpPr>
        <p:sp>
          <p:nvSpPr>
            <p:cNvPr id="22" name="วงรี 40"/>
            <p:cNvSpPr/>
            <p:nvPr/>
          </p:nvSpPr>
          <p:spPr>
            <a:xfrm>
              <a:off x="12269143" y="6195669"/>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3"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24" name="Group 23"/>
          <p:cNvGrpSpPr/>
          <p:nvPr/>
        </p:nvGrpSpPr>
        <p:grpSpPr>
          <a:xfrm>
            <a:off x="579437" y="2701920"/>
            <a:ext cx="7086600" cy="6213480"/>
            <a:chOff x="643579" y="5714999"/>
            <a:chExt cx="7086600" cy="6213480"/>
          </a:xfrm>
        </p:grpSpPr>
        <p:sp>
          <p:nvSpPr>
            <p:cNvPr id="25" name="Title 20"/>
            <p:cNvSpPr txBox="1">
              <a:spLocks/>
            </p:cNvSpPr>
            <p:nvPr/>
          </p:nvSpPr>
          <p:spPr bwMode="auto">
            <a:xfrm>
              <a:off x="765647" y="6400800"/>
              <a:ext cx="6964532" cy="5527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a:p>
              <a:pPr algn="ju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26" name="TextBox 25"/>
            <p:cNvSpPr txBox="1"/>
            <p:nvPr/>
          </p:nvSpPr>
          <p:spPr>
            <a:xfrm>
              <a:off x="643579" y="5714999"/>
              <a:ext cx="6964532"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27" name="กลุ่ม 12"/>
          <p:cNvGrpSpPr/>
          <p:nvPr/>
        </p:nvGrpSpPr>
        <p:grpSpPr>
          <a:xfrm>
            <a:off x="2953695" y="634135"/>
            <a:ext cx="1651866" cy="1651865"/>
            <a:chOff x="4618037" y="6226152"/>
            <a:chExt cx="2511217" cy="2511217"/>
          </a:xfrm>
        </p:grpSpPr>
        <p:sp>
          <p:nvSpPr>
            <p:cNvPr id="28" name="วงรี 36"/>
            <p:cNvSpPr/>
            <p:nvPr/>
          </p:nvSpPr>
          <p:spPr>
            <a:xfrm>
              <a:off x="4618037" y="6226152"/>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29" name="กลุ่ม 58"/>
            <p:cNvGrpSpPr/>
            <p:nvPr/>
          </p:nvGrpSpPr>
          <p:grpSpPr>
            <a:xfrm>
              <a:off x="5227637" y="6858000"/>
              <a:ext cx="1221113" cy="1223980"/>
              <a:chOff x="21201063" y="3320886"/>
              <a:chExt cx="676275" cy="677863"/>
            </a:xfrm>
            <a:solidFill>
              <a:schemeClr val="bg1"/>
            </a:solidFill>
          </p:grpSpPr>
          <p:sp>
            <p:nvSpPr>
              <p:cNvPr id="30"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41" name="Rectangle 40"/>
          <p:cNvSpPr/>
          <p:nvPr/>
        </p:nvSpPr>
        <p:spPr>
          <a:xfrm>
            <a:off x="0" y="9502612"/>
            <a:ext cx="7056437" cy="27655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กลุ่ม 22"/>
          <p:cNvGrpSpPr/>
          <p:nvPr/>
        </p:nvGrpSpPr>
        <p:grpSpPr>
          <a:xfrm>
            <a:off x="655637" y="9723505"/>
            <a:ext cx="6859585" cy="2316095"/>
            <a:chOff x="3395517" y="2819821"/>
            <a:chExt cx="6182245" cy="2555874"/>
          </a:xfrm>
        </p:grpSpPr>
        <p:sp>
          <p:nvSpPr>
            <p:cNvPr id="43" name="Title 20"/>
            <p:cNvSpPr txBox="1">
              <a:spLocks/>
            </p:cNvSpPr>
            <p:nvPr/>
          </p:nvSpPr>
          <p:spPr bwMode="auto">
            <a:xfrm>
              <a:off x="3395517" y="3514455"/>
              <a:ext cx="5768762" cy="1861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a:t>
              </a:r>
              <a:r>
                <a:rPr lang="pt-BR" sz="2400" dirty="0" err="1">
                  <a:solidFill>
                    <a:schemeClr val="bg1"/>
                  </a:solidFill>
                  <a:latin typeface="Lato" pitchFamily="34" charset="0"/>
                  <a:ea typeface="Lato" pitchFamily="34" charset="0"/>
                  <a:cs typeface="Lato" pitchFamily="34" charset="0"/>
                </a:rPr>
                <a:t>convallis</a:t>
              </a:r>
              <a:r>
                <a:rPr lang="pt-BR" sz="2400" dirty="0" smtClean="0">
                  <a:solidFill>
                    <a:schemeClr val="bg1"/>
                  </a:solidFill>
                  <a:latin typeface="Lato" pitchFamily="34" charset="0"/>
                  <a:ea typeface="Lato" pitchFamily="34" charset="0"/>
                  <a:cs typeface="Lato" pitchFamily="34" charset="0"/>
                </a:rPr>
                <a:t>.. </a:t>
              </a:r>
              <a:endParaRPr lang="en-US" sz="2400" dirty="0">
                <a:solidFill>
                  <a:schemeClr val="bg1"/>
                </a:solidFill>
                <a:latin typeface="Lato" pitchFamily="34" charset="0"/>
                <a:ea typeface="Lato" pitchFamily="34" charset="0"/>
                <a:cs typeface="Lato" pitchFamily="34" charset="0"/>
              </a:endParaRPr>
            </a:p>
          </p:txBody>
        </p:sp>
        <p:sp>
          <p:nvSpPr>
            <p:cNvPr id="44" name="TextBox 43"/>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bg1"/>
                  </a:solidFill>
                  <a:latin typeface="Lato Black" charset="0"/>
                  <a:ea typeface="Lato Black" charset="0"/>
                  <a:cs typeface="Lato Black" charset="0"/>
                </a:rPr>
                <a:t>11/04/25</a:t>
              </a:r>
            </a:p>
          </p:txBody>
        </p:sp>
      </p:grpSp>
      <p:sp>
        <p:nvSpPr>
          <p:cNvPr id="31" name="Rectangle 30"/>
          <p:cNvSpPr/>
          <p:nvPr/>
        </p:nvSpPr>
        <p:spPr>
          <a:xfrm>
            <a:off x="16632587" y="8153400"/>
            <a:ext cx="7162800" cy="5029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p:cNvGrpSpPr/>
          <p:nvPr/>
        </p:nvGrpSpPr>
        <p:grpSpPr>
          <a:xfrm>
            <a:off x="17165987" y="8915400"/>
            <a:ext cx="6285330" cy="3810000"/>
            <a:chOff x="116618" y="5410198"/>
            <a:chExt cx="6285330" cy="3810000"/>
          </a:xfrm>
        </p:grpSpPr>
        <p:sp>
          <p:nvSpPr>
            <p:cNvPr id="33" name="Title 20"/>
            <p:cNvSpPr txBox="1">
              <a:spLocks/>
            </p:cNvSpPr>
            <p:nvPr/>
          </p:nvSpPr>
          <p:spPr bwMode="auto">
            <a:xfrm>
              <a:off x="116618" y="6093176"/>
              <a:ext cx="6285330"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a:t>
              </a:r>
              <a:r>
                <a:rPr lang="pt-BR" sz="2400" dirty="0" smtClean="0">
                  <a:solidFill>
                    <a:schemeClr val="bg1">
                      <a:lumMod val="75000"/>
                    </a:schemeClr>
                  </a:solidFill>
                  <a:latin typeface="Lato" pitchFamily="34" charset="0"/>
                  <a:ea typeface="Lato" pitchFamily="34" charset="0"/>
                  <a:cs typeface="Lato" pitchFamily="34" charset="0"/>
                </a:rPr>
                <a:t>ipsum</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4" name="TextBox 33"/>
            <p:cNvSpPr txBox="1"/>
            <p:nvPr/>
          </p:nvSpPr>
          <p:spPr>
            <a:xfrm>
              <a:off x="153548" y="5410198"/>
              <a:ext cx="5830107"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38" name="กลุ่ม 67"/>
          <p:cNvGrpSpPr/>
          <p:nvPr/>
        </p:nvGrpSpPr>
        <p:grpSpPr>
          <a:xfrm>
            <a:off x="19299587" y="7162800"/>
            <a:ext cx="1651866" cy="1651865"/>
            <a:chOff x="12269143" y="6195669"/>
            <a:chExt cx="2511217" cy="2511217"/>
          </a:xfrm>
        </p:grpSpPr>
        <p:sp>
          <p:nvSpPr>
            <p:cNvPr id="39" name="วงรี 40"/>
            <p:cNvSpPr/>
            <p:nvPr/>
          </p:nvSpPr>
          <p:spPr>
            <a:xfrm>
              <a:off x="12269143" y="6195669"/>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5" name="Freeform 134"/>
            <p:cNvSpPr>
              <a:spLocks noEditPoints="1"/>
            </p:cNvSpPr>
            <p:nvPr/>
          </p:nvSpPr>
          <p:spPr bwMode="auto">
            <a:xfrm>
              <a:off x="12974390" y="6914870"/>
              <a:ext cx="1100721" cy="1100721"/>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945107742"/>
      </p:ext>
    </p:extLst>
  </p:cSld>
  <p:clrMapOvr>
    <a:masterClrMapping/>
  </p:clrMapOvr>
  <p:transition spd="slow">
    <p:push/>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8047037" y="-76200"/>
            <a:ext cx="8086336" cy="6864756"/>
          </a:xfrm>
        </p:spPr>
      </p:sp>
      <p:sp>
        <p:nvSpPr>
          <p:cNvPr id="5" name="Picture Placeholder 4"/>
          <p:cNvSpPr>
            <a:spLocks noGrp="1"/>
          </p:cNvSpPr>
          <p:nvPr>
            <p:ph type="pic" sz="quarter" idx="12"/>
          </p:nvPr>
        </p:nvSpPr>
        <p:spPr>
          <a:xfrm>
            <a:off x="16124237" y="-30480"/>
            <a:ext cx="8086336" cy="6864756"/>
          </a:xfrm>
        </p:spPr>
      </p:sp>
      <p:sp>
        <p:nvSpPr>
          <p:cNvPr id="6" name="Picture Placeholder 5"/>
          <p:cNvSpPr>
            <a:spLocks noGrp="1"/>
          </p:cNvSpPr>
          <p:nvPr>
            <p:ph type="pic" sz="quarter" idx="13"/>
          </p:nvPr>
        </p:nvSpPr>
        <p:spPr/>
      </p:sp>
      <p:grpSp>
        <p:nvGrpSpPr>
          <p:cNvPr id="31" name="Group 30"/>
          <p:cNvGrpSpPr/>
          <p:nvPr/>
        </p:nvGrpSpPr>
        <p:grpSpPr>
          <a:xfrm>
            <a:off x="1722437" y="9416005"/>
            <a:ext cx="5486403" cy="3365486"/>
            <a:chOff x="2138223" y="5379042"/>
            <a:chExt cx="3621020" cy="3713911"/>
          </a:xfrm>
        </p:grpSpPr>
        <p:grpSp>
          <p:nvGrpSpPr>
            <p:cNvPr id="32" name="กลุ่ม 22"/>
            <p:cNvGrpSpPr/>
            <p:nvPr/>
          </p:nvGrpSpPr>
          <p:grpSpPr>
            <a:xfrm>
              <a:off x="2332038" y="5379042"/>
              <a:ext cx="3427205" cy="3713911"/>
              <a:chOff x="2706016" y="2819821"/>
              <a:chExt cx="4679994" cy="3713911"/>
            </a:xfrm>
          </p:grpSpPr>
          <p:sp>
            <p:nvSpPr>
              <p:cNvPr id="34" name="Title 20"/>
              <p:cNvSpPr txBox="1">
                <a:spLocks/>
              </p:cNvSpPr>
              <p:nvPr/>
            </p:nvSpPr>
            <p:spPr bwMode="auto">
              <a:xfrm>
                <a:off x="2706016" y="3612811"/>
                <a:ext cx="4169711" cy="2920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a:t>
                </a:r>
                <a:r>
                  <a:rPr lang="pt-BR" sz="2400" dirty="0" err="1"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8" name="TextBox 37"/>
              <p:cNvSpPr txBox="1"/>
              <p:nvPr/>
            </p:nvSpPr>
            <p:spPr>
              <a:xfrm>
                <a:off x="2837735" y="2819821"/>
                <a:ext cx="4548275" cy="849100"/>
              </a:xfrm>
              <a:prstGeom prst="rect">
                <a:avLst/>
              </a:prstGeom>
              <a:noFill/>
            </p:spPr>
            <p:txBody>
              <a:bodyPr wrap="square" rtlCol="0">
                <a:spAutoFit/>
              </a:bodyPr>
              <a:lstStyle/>
              <a:p>
                <a:r>
                  <a:rPr lang="en-US" sz="4400" b="1" dirty="0" smtClean="0">
                    <a:solidFill>
                      <a:schemeClr val="accent6"/>
                    </a:solidFill>
                    <a:latin typeface="Lato Black" charset="0"/>
                    <a:ea typeface="Lato Black" charset="0"/>
                    <a:cs typeface="Lato Black" charset="0"/>
                  </a:rPr>
                  <a:t>CONTENT 1</a:t>
                </a:r>
              </a:p>
            </p:txBody>
          </p:sp>
        </p:grpSp>
        <p:sp>
          <p:nvSpPr>
            <p:cNvPr id="33" name="Rectangle 32"/>
            <p:cNvSpPr/>
            <p:nvPr/>
          </p:nvSpPr>
          <p:spPr>
            <a:xfrm rot="16200000">
              <a:off x="1642822" y="6054634"/>
              <a:ext cx="1183369" cy="192568"/>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39" name="Group 38"/>
          <p:cNvGrpSpPr/>
          <p:nvPr/>
        </p:nvGrpSpPr>
        <p:grpSpPr>
          <a:xfrm>
            <a:off x="6795048" y="9372600"/>
            <a:ext cx="5486403" cy="3365486"/>
            <a:chOff x="2138223" y="5379042"/>
            <a:chExt cx="3621020" cy="3713910"/>
          </a:xfrm>
        </p:grpSpPr>
        <p:grpSp>
          <p:nvGrpSpPr>
            <p:cNvPr id="45" name="กลุ่ม 22"/>
            <p:cNvGrpSpPr/>
            <p:nvPr/>
          </p:nvGrpSpPr>
          <p:grpSpPr>
            <a:xfrm>
              <a:off x="2332038" y="5379042"/>
              <a:ext cx="3427205" cy="3713910"/>
              <a:chOff x="2706016" y="2819821"/>
              <a:chExt cx="4679994" cy="3713910"/>
            </a:xfrm>
          </p:grpSpPr>
          <p:sp>
            <p:nvSpPr>
              <p:cNvPr id="47" name="Title 20"/>
              <p:cNvSpPr txBox="1">
                <a:spLocks/>
              </p:cNvSpPr>
              <p:nvPr/>
            </p:nvSpPr>
            <p:spPr bwMode="auto">
              <a:xfrm>
                <a:off x="2706016" y="3612810"/>
                <a:ext cx="4125254" cy="2920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smtClean="0">
                    <a:solidFill>
                      <a:schemeClr val="bg1">
                        <a:lumMod val="75000"/>
                      </a:schemeClr>
                    </a:solidFill>
                    <a:latin typeface="Lato" pitchFamily="34" charset="0"/>
                    <a:ea typeface="Lato" pitchFamily="34" charset="0"/>
                    <a:cs typeface="Lato" pitchFamily="34" charset="0"/>
                  </a:rPr>
                  <a:t>vel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8" name="TextBox 47"/>
              <p:cNvSpPr txBox="1"/>
              <p:nvPr/>
            </p:nvSpPr>
            <p:spPr>
              <a:xfrm>
                <a:off x="2837735" y="2819821"/>
                <a:ext cx="4548275" cy="849100"/>
              </a:xfrm>
              <a:prstGeom prst="rect">
                <a:avLst/>
              </a:prstGeom>
              <a:noFill/>
            </p:spPr>
            <p:txBody>
              <a:bodyPr wrap="square" rtlCol="0">
                <a:spAutoFit/>
              </a:bodyPr>
              <a:lstStyle/>
              <a:p>
                <a:r>
                  <a:rPr lang="en-US" sz="4400" b="1" dirty="0">
                    <a:solidFill>
                      <a:schemeClr val="accent6"/>
                    </a:solidFill>
                    <a:latin typeface="Lato Black" charset="0"/>
                    <a:ea typeface="Lato Black" charset="0"/>
                    <a:cs typeface="Lato Black" charset="0"/>
                  </a:rPr>
                  <a:t>CONTENT </a:t>
                </a:r>
                <a:r>
                  <a:rPr lang="en-US" sz="4400" b="1" dirty="0" smtClean="0">
                    <a:solidFill>
                      <a:schemeClr val="accent6"/>
                    </a:solidFill>
                    <a:latin typeface="Lato Black" charset="0"/>
                    <a:ea typeface="Lato Black" charset="0"/>
                    <a:cs typeface="Lato Black" charset="0"/>
                  </a:rPr>
                  <a:t>2</a:t>
                </a:r>
                <a:endParaRPr lang="en-US" sz="4400" b="1" dirty="0">
                  <a:solidFill>
                    <a:schemeClr val="accent6"/>
                  </a:solidFill>
                  <a:latin typeface="Lato Black" charset="0"/>
                  <a:ea typeface="Lato Black" charset="0"/>
                  <a:cs typeface="Lato Black" charset="0"/>
                </a:endParaRPr>
              </a:p>
            </p:txBody>
          </p:sp>
        </p:grpSp>
        <p:sp>
          <p:nvSpPr>
            <p:cNvPr id="46" name="Rectangle 45"/>
            <p:cNvSpPr/>
            <p:nvPr/>
          </p:nvSpPr>
          <p:spPr>
            <a:xfrm rot="16200000">
              <a:off x="1642822" y="6054634"/>
              <a:ext cx="1183369" cy="19256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49" name="Group 48"/>
          <p:cNvGrpSpPr/>
          <p:nvPr/>
        </p:nvGrpSpPr>
        <p:grpSpPr>
          <a:xfrm>
            <a:off x="11994040" y="9416005"/>
            <a:ext cx="5486403" cy="3365486"/>
            <a:chOff x="2138223" y="5379042"/>
            <a:chExt cx="3621020" cy="3713911"/>
          </a:xfrm>
        </p:grpSpPr>
        <p:grpSp>
          <p:nvGrpSpPr>
            <p:cNvPr id="50" name="กลุ่ม 22"/>
            <p:cNvGrpSpPr/>
            <p:nvPr/>
          </p:nvGrpSpPr>
          <p:grpSpPr>
            <a:xfrm>
              <a:off x="2332038" y="5379042"/>
              <a:ext cx="3427205" cy="3713911"/>
              <a:chOff x="2706016" y="2819821"/>
              <a:chExt cx="4679994" cy="3713911"/>
            </a:xfrm>
          </p:grpSpPr>
          <p:sp>
            <p:nvSpPr>
              <p:cNvPr id="52" name="Title 20"/>
              <p:cNvSpPr txBox="1">
                <a:spLocks/>
              </p:cNvSpPr>
              <p:nvPr/>
            </p:nvSpPr>
            <p:spPr bwMode="auto">
              <a:xfrm>
                <a:off x="2706016" y="3612811"/>
                <a:ext cx="4169711" cy="2920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a:t>
                </a:r>
                <a:r>
                  <a:rPr lang="pt-BR" sz="2400" dirty="0" err="1"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3" name="TextBox 52"/>
              <p:cNvSpPr txBox="1"/>
              <p:nvPr/>
            </p:nvSpPr>
            <p:spPr>
              <a:xfrm>
                <a:off x="2837735" y="2819821"/>
                <a:ext cx="4548275" cy="849100"/>
              </a:xfrm>
              <a:prstGeom prst="rect">
                <a:avLst/>
              </a:prstGeom>
              <a:noFill/>
            </p:spPr>
            <p:txBody>
              <a:bodyPr wrap="square" rtlCol="0">
                <a:spAutoFit/>
              </a:bodyPr>
              <a:lstStyle/>
              <a:p>
                <a:r>
                  <a:rPr lang="en-US" sz="4400" b="1" dirty="0">
                    <a:solidFill>
                      <a:schemeClr val="accent6"/>
                    </a:solidFill>
                    <a:latin typeface="Lato Black" charset="0"/>
                    <a:ea typeface="Lato Black" charset="0"/>
                    <a:cs typeface="Lato Black" charset="0"/>
                  </a:rPr>
                  <a:t>CONTENT </a:t>
                </a:r>
                <a:r>
                  <a:rPr lang="en-US" sz="4400" b="1" dirty="0" smtClean="0">
                    <a:solidFill>
                      <a:schemeClr val="accent6"/>
                    </a:solidFill>
                    <a:latin typeface="Lato Black" charset="0"/>
                    <a:ea typeface="Lato Black" charset="0"/>
                    <a:cs typeface="Lato Black" charset="0"/>
                  </a:rPr>
                  <a:t>3</a:t>
                </a:r>
                <a:endParaRPr lang="en-US" sz="4400" b="1" dirty="0">
                  <a:solidFill>
                    <a:schemeClr val="accent6"/>
                  </a:solidFill>
                  <a:latin typeface="Lato Black" charset="0"/>
                  <a:ea typeface="Lato Black" charset="0"/>
                  <a:cs typeface="Lato Black" charset="0"/>
                </a:endParaRPr>
              </a:p>
            </p:txBody>
          </p:sp>
        </p:grpSp>
        <p:sp>
          <p:nvSpPr>
            <p:cNvPr id="51" name="Rectangle 50"/>
            <p:cNvSpPr/>
            <p:nvPr/>
          </p:nvSpPr>
          <p:spPr>
            <a:xfrm rot="16200000">
              <a:off x="1642822" y="6054634"/>
              <a:ext cx="1183369" cy="19256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4" name="Group 53"/>
          <p:cNvGrpSpPr/>
          <p:nvPr/>
        </p:nvGrpSpPr>
        <p:grpSpPr>
          <a:xfrm>
            <a:off x="17615448" y="9372600"/>
            <a:ext cx="5486403" cy="3365486"/>
            <a:chOff x="2138223" y="5379042"/>
            <a:chExt cx="3621020" cy="3713910"/>
          </a:xfrm>
        </p:grpSpPr>
        <p:grpSp>
          <p:nvGrpSpPr>
            <p:cNvPr id="55" name="กลุ่ม 22"/>
            <p:cNvGrpSpPr/>
            <p:nvPr/>
          </p:nvGrpSpPr>
          <p:grpSpPr>
            <a:xfrm>
              <a:off x="2332038" y="5379042"/>
              <a:ext cx="3427205" cy="3713910"/>
              <a:chOff x="2706016" y="2819821"/>
              <a:chExt cx="4679994" cy="3713910"/>
            </a:xfrm>
          </p:grpSpPr>
          <p:sp>
            <p:nvSpPr>
              <p:cNvPr id="57" name="Title 20"/>
              <p:cNvSpPr txBox="1">
                <a:spLocks/>
              </p:cNvSpPr>
              <p:nvPr/>
            </p:nvSpPr>
            <p:spPr bwMode="auto">
              <a:xfrm>
                <a:off x="2706016" y="3612810"/>
                <a:ext cx="4125254" cy="2920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smtClean="0">
                    <a:solidFill>
                      <a:schemeClr val="bg1">
                        <a:lumMod val="75000"/>
                      </a:schemeClr>
                    </a:solidFill>
                    <a:latin typeface="Lato" pitchFamily="34" charset="0"/>
                    <a:ea typeface="Lato" pitchFamily="34" charset="0"/>
                    <a:cs typeface="Lato" pitchFamily="34" charset="0"/>
                  </a:rPr>
                  <a:t>vel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58" name="TextBox 57"/>
              <p:cNvSpPr txBox="1"/>
              <p:nvPr/>
            </p:nvSpPr>
            <p:spPr>
              <a:xfrm>
                <a:off x="2837735" y="2819821"/>
                <a:ext cx="4548275" cy="849100"/>
              </a:xfrm>
              <a:prstGeom prst="rect">
                <a:avLst/>
              </a:prstGeom>
              <a:noFill/>
            </p:spPr>
            <p:txBody>
              <a:bodyPr wrap="square" rtlCol="0">
                <a:spAutoFit/>
              </a:bodyPr>
              <a:lstStyle/>
              <a:p>
                <a:r>
                  <a:rPr lang="en-US" sz="4400" b="1" dirty="0">
                    <a:solidFill>
                      <a:schemeClr val="accent6"/>
                    </a:solidFill>
                    <a:latin typeface="Lato Black" charset="0"/>
                    <a:ea typeface="Lato Black" charset="0"/>
                    <a:cs typeface="Lato Black" charset="0"/>
                  </a:rPr>
                  <a:t>CONTENT </a:t>
                </a:r>
                <a:r>
                  <a:rPr lang="en-US" sz="4400" b="1" dirty="0" smtClean="0">
                    <a:solidFill>
                      <a:schemeClr val="accent6"/>
                    </a:solidFill>
                    <a:latin typeface="Lato Black" charset="0"/>
                    <a:ea typeface="Lato Black" charset="0"/>
                    <a:cs typeface="Lato Black" charset="0"/>
                  </a:rPr>
                  <a:t>4</a:t>
                </a:r>
                <a:endParaRPr lang="en-US" sz="4400" b="1" dirty="0">
                  <a:solidFill>
                    <a:schemeClr val="accent6"/>
                  </a:solidFill>
                  <a:latin typeface="Lato Black" charset="0"/>
                  <a:ea typeface="Lato Black" charset="0"/>
                  <a:cs typeface="Lato Black" charset="0"/>
                </a:endParaRPr>
              </a:p>
            </p:txBody>
          </p:sp>
        </p:grpSp>
        <p:sp>
          <p:nvSpPr>
            <p:cNvPr id="56" name="Rectangle 55"/>
            <p:cNvSpPr/>
            <p:nvPr/>
          </p:nvSpPr>
          <p:spPr>
            <a:xfrm rot="16200000">
              <a:off x="1642822" y="6054634"/>
              <a:ext cx="1183369" cy="19256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pSp>
        <p:nvGrpSpPr>
          <p:cNvPr id="59" name="Group 58"/>
          <p:cNvGrpSpPr/>
          <p:nvPr/>
        </p:nvGrpSpPr>
        <p:grpSpPr>
          <a:xfrm>
            <a:off x="5730753" y="7362641"/>
            <a:ext cx="1328949" cy="1328949"/>
            <a:chOff x="6868045" y="14782800"/>
            <a:chExt cx="2189508" cy="2189508"/>
          </a:xfrm>
          <a:solidFill>
            <a:schemeClr val="accent3"/>
          </a:solidFill>
        </p:grpSpPr>
        <p:sp>
          <p:nvSpPr>
            <p:cNvPr id="60" name="Rectangle 59"/>
            <p:cNvSpPr/>
            <p:nvPr/>
          </p:nvSpPr>
          <p:spPr>
            <a:xfrm>
              <a:off x="7818437" y="14782800"/>
              <a:ext cx="228600" cy="2189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rot="5400000">
              <a:off x="7848499" y="14736897"/>
              <a:ext cx="228600" cy="2189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Rectangle 61"/>
          <p:cNvSpPr/>
          <p:nvPr/>
        </p:nvSpPr>
        <p:spPr>
          <a:xfrm>
            <a:off x="13355862" y="7239000"/>
            <a:ext cx="6654575" cy="14525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13516594" y="7435114"/>
            <a:ext cx="10303843" cy="630942"/>
          </a:xfrm>
          <a:prstGeom prst="rect">
            <a:avLst/>
          </a:prstGeom>
          <a:noFill/>
        </p:spPr>
        <p:txBody>
          <a:bodyPr wrap="square" rtlCol="0">
            <a:spAutoFit/>
          </a:bodyPr>
          <a:lstStyle/>
          <a:p>
            <a:r>
              <a:rPr lang="en-US" sz="3500" b="1" dirty="0" smtClean="0">
                <a:solidFill>
                  <a:schemeClr val="accent6"/>
                </a:solidFill>
                <a:latin typeface="Lato Black" charset="0"/>
                <a:ea typeface="Lato Black" charset="0"/>
                <a:cs typeface="Lato Black" charset="0"/>
              </a:rPr>
              <a:t>SHOWCASE PRESEN HERE</a:t>
            </a:r>
            <a:endParaRPr lang="en-US" sz="3500" b="1" dirty="0">
              <a:solidFill>
                <a:schemeClr val="accent6"/>
              </a:solidFill>
              <a:latin typeface="Lato Black" charset="0"/>
              <a:ea typeface="Lato Black" charset="0"/>
              <a:cs typeface="Lato Black" charset="0"/>
            </a:endParaRPr>
          </a:p>
        </p:txBody>
      </p:sp>
      <p:sp>
        <p:nvSpPr>
          <p:cNvPr id="64" name="TextBox 63"/>
          <p:cNvSpPr txBox="1"/>
          <p:nvPr/>
        </p:nvSpPr>
        <p:spPr>
          <a:xfrm>
            <a:off x="13432465" y="7918883"/>
            <a:ext cx="4215772" cy="615517"/>
          </a:xfrm>
          <a:prstGeom prst="rect">
            <a:avLst/>
          </a:prstGeom>
          <a:noFill/>
        </p:spPr>
        <p:txBody>
          <a:bodyPr wrap="square" lIns="182843" tIns="91422" rIns="182843" bIns="91422" rtlCol="0">
            <a:spAutoFit/>
          </a:bodyPr>
          <a:lstStyle/>
          <a:p>
            <a:r>
              <a:rPr lang="en-US" sz="2800" b="1" dirty="0" smtClean="0">
                <a:solidFill>
                  <a:schemeClr val="accent6"/>
                </a:solidFill>
                <a:latin typeface="Lato Black" pitchFamily="34" charset="0"/>
                <a:ea typeface="Lato Black" pitchFamily="34" charset="0"/>
                <a:cs typeface="Lato Black" pitchFamily="34" charset="0"/>
              </a:rPr>
              <a:t>11/09/2024</a:t>
            </a:r>
            <a:endParaRPr lang="id-ID" sz="2800" b="1" dirty="0">
              <a:solidFill>
                <a:schemeClr val="accent6"/>
              </a:solidFill>
              <a:latin typeface="Lato Black" pitchFamily="34" charset="0"/>
              <a:ea typeface="Lato Black" pitchFamily="34" charset="0"/>
              <a:cs typeface="Lato Black" pitchFamily="34" charset="0"/>
            </a:endParaRPr>
          </a:p>
        </p:txBody>
      </p:sp>
    </p:spTree>
    <p:extLst>
      <p:ext uri="{BB962C8B-B14F-4D97-AF65-F5344CB8AC3E}">
        <p14:creationId xmlns:p14="http://schemas.microsoft.com/office/powerpoint/2010/main" val="935582035"/>
      </p:ext>
    </p:extLst>
  </p:cSld>
  <p:clrMapOvr>
    <a:masterClrMapping/>
  </p:clrMapOvr>
  <p:transition spd="slow">
    <p:pu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7" name="Picture Placeholder 6"/>
          <p:cNvSpPr>
            <a:spLocks noGrp="1"/>
          </p:cNvSpPr>
          <p:nvPr>
            <p:ph type="pic" sz="quarter" idx="13"/>
          </p:nvPr>
        </p:nvSpPr>
        <p:spPr/>
      </p:sp>
      <p:grpSp>
        <p:nvGrpSpPr>
          <p:cNvPr id="35" name="กลุ่ม 54"/>
          <p:cNvGrpSpPr/>
          <p:nvPr/>
        </p:nvGrpSpPr>
        <p:grpSpPr>
          <a:xfrm>
            <a:off x="7589837" y="307847"/>
            <a:ext cx="9246365" cy="1063753"/>
            <a:chOff x="12593106" y="3285880"/>
            <a:chExt cx="9377738" cy="1063753"/>
          </a:xfrm>
        </p:grpSpPr>
        <p:sp>
          <p:nvSpPr>
            <p:cNvPr id="36" name="TextBox 35"/>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7" name="TextBox 36"/>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grpSp>
        <p:nvGrpSpPr>
          <p:cNvPr id="40" name="Group 39"/>
          <p:cNvGrpSpPr/>
          <p:nvPr/>
        </p:nvGrpSpPr>
        <p:grpSpPr>
          <a:xfrm>
            <a:off x="-30163" y="2674900"/>
            <a:ext cx="8458201" cy="3271861"/>
            <a:chOff x="655641" y="9109621"/>
            <a:chExt cx="8458201" cy="3271861"/>
          </a:xfrm>
        </p:grpSpPr>
        <p:sp>
          <p:nvSpPr>
            <p:cNvPr id="41" name="Rectangle 40"/>
            <p:cNvSpPr/>
            <p:nvPr/>
          </p:nvSpPr>
          <p:spPr>
            <a:xfrm rot="10800000">
              <a:off x="655641" y="9109621"/>
              <a:ext cx="8458201" cy="32718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31"/>
            <p:cNvSpPr txBox="1">
              <a:spLocks noChangeArrowheads="1"/>
            </p:cNvSpPr>
            <p:nvPr/>
          </p:nvSpPr>
          <p:spPr bwMode="auto">
            <a:xfrm>
              <a:off x="1325099" y="9269849"/>
              <a:ext cx="710294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43" name="Group 42"/>
            <p:cNvGrpSpPr/>
            <p:nvPr/>
          </p:nvGrpSpPr>
          <p:grpSpPr>
            <a:xfrm>
              <a:off x="1189040" y="10400284"/>
              <a:ext cx="7132323" cy="1446890"/>
              <a:chOff x="1399526" y="11460373"/>
              <a:chExt cx="7132323" cy="1446890"/>
            </a:xfrm>
          </p:grpSpPr>
          <p:sp>
            <p:nvSpPr>
              <p:cNvPr id="44" name="TextBox 43"/>
              <p:cNvSpPr txBox="1"/>
              <p:nvPr/>
            </p:nvSpPr>
            <p:spPr>
              <a:xfrm>
                <a:off x="1399526" y="11917573"/>
                <a:ext cx="7132323" cy="9896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65" name="TextBox 64"/>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66" name="Group 65"/>
          <p:cNvGrpSpPr/>
          <p:nvPr/>
        </p:nvGrpSpPr>
        <p:grpSpPr>
          <a:xfrm>
            <a:off x="8961437" y="2563857"/>
            <a:ext cx="12680464" cy="2803411"/>
            <a:chOff x="12818444" y="3935363"/>
            <a:chExt cx="12680464" cy="2803411"/>
          </a:xfrm>
        </p:grpSpPr>
        <p:sp>
          <p:nvSpPr>
            <p:cNvPr id="67" name="Title 20"/>
            <p:cNvSpPr txBox="1">
              <a:spLocks/>
            </p:cNvSpPr>
            <p:nvPr/>
          </p:nvSpPr>
          <p:spPr bwMode="auto">
            <a:xfrm>
              <a:off x="12818444" y="4572015"/>
              <a:ext cx="12680464"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68" name="TextBox 67"/>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spTree>
    <p:extLst>
      <p:ext uri="{BB962C8B-B14F-4D97-AF65-F5344CB8AC3E}">
        <p14:creationId xmlns:p14="http://schemas.microsoft.com/office/powerpoint/2010/main" val="2108634594"/>
      </p:ext>
    </p:extLst>
  </p:cSld>
  <p:clrMapOvr>
    <a:masterClrMapping/>
  </p:clrMapOvr>
  <p:transition spd="slow">
    <p:pu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grpSp>
        <p:nvGrpSpPr>
          <p:cNvPr id="40" name="Group 39"/>
          <p:cNvGrpSpPr/>
          <p:nvPr/>
        </p:nvGrpSpPr>
        <p:grpSpPr>
          <a:xfrm>
            <a:off x="12060482" y="9834538"/>
            <a:ext cx="5663955" cy="3271861"/>
            <a:chOff x="655641" y="9190557"/>
            <a:chExt cx="5663955" cy="3271861"/>
          </a:xfrm>
        </p:grpSpPr>
        <p:sp>
          <p:nvSpPr>
            <p:cNvPr id="41" name="Rectangle 40"/>
            <p:cNvSpPr/>
            <p:nvPr/>
          </p:nvSpPr>
          <p:spPr>
            <a:xfrm rot="10800000">
              <a:off x="655641" y="9190557"/>
              <a:ext cx="5663955" cy="32718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31"/>
            <p:cNvSpPr txBox="1">
              <a:spLocks noChangeArrowheads="1"/>
            </p:cNvSpPr>
            <p:nvPr/>
          </p:nvSpPr>
          <p:spPr bwMode="auto">
            <a:xfrm>
              <a:off x="1010753" y="9304693"/>
              <a:ext cx="47244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PRODUCT</a:t>
              </a:r>
              <a:endParaRPr lang="id-ID" sz="7000" b="1" dirty="0">
                <a:solidFill>
                  <a:schemeClr val="bg1"/>
                </a:solidFill>
                <a:latin typeface="Lato Black" pitchFamily="34" charset="0"/>
                <a:ea typeface="Lato Black" pitchFamily="34" charset="0"/>
                <a:cs typeface="Lato Black" pitchFamily="34" charset="0"/>
              </a:endParaRPr>
            </a:p>
          </p:txBody>
        </p:sp>
        <p:grpSp>
          <p:nvGrpSpPr>
            <p:cNvPr id="43" name="Group 42"/>
            <p:cNvGrpSpPr/>
            <p:nvPr/>
          </p:nvGrpSpPr>
          <p:grpSpPr>
            <a:xfrm>
              <a:off x="985596" y="10350635"/>
              <a:ext cx="5029200" cy="1834167"/>
              <a:chOff x="1196082" y="11410724"/>
              <a:chExt cx="5029200" cy="1834167"/>
            </a:xfrm>
          </p:grpSpPr>
          <p:sp>
            <p:nvSpPr>
              <p:cNvPr id="44" name="TextBox 43"/>
              <p:cNvSpPr txBox="1"/>
              <p:nvPr/>
            </p:nvSpPr>
            <p:spPr>
              <a:xfrm>
                <a:off x="1196082" y="11915333"/>
                <a:ext cx="5029200" cy="1329558"/>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65" name="TextBox 64"/>
              <p:cNvSpPr txBox="1"/>
              <p:nvPr/>
            </p:nvSpPr>
            <p:spPr>
              <a:xfrm>
                <a:off x="1256082" y="11410724"/>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66" name="Group 65"/>
          <p:cNvGrpSpPr/>
          <p:nvPr/>
        </p:nvGrpSpPr>
        <p:grpSpPr>
          <a:xfrm>
            <a:off x="11893348" y="4684577"/>
            <a:ext cx="6340232" cy="4243695"/>
            <a:chOff x="12818444" y="3935364"/>
            <a:chExt cx="6340232" cy="4243695"/>
          </a:xfrm>
        </p:grpSpPr>
        <p:sp>
          <p:nvSpPr>
            <p:cNvPr id="67" name="Title 20"/>
            <p:cNvSpPr txBox="1">
              <a:spLocks/>
            </p:cNvSpPr>
            <p:nvPr/>
          </p:nvSpPr>
          <p:spPr bwMode="auto">
            <a:xfrm>
              <a:off x="12818444" y="4571906"/>
              <a:ext cx="6340232" cy="3607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68" name="TextBox 67"/>
            <p:cNvSpPr txBox="1"/>
            <p:nvPr/>
          </p:nvSpPr>
          <p:spPr>
            <a:xfrm>
              <a:off x="12920366" y="3935364"/>
              <a:ext cx="5659116"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grpSp>
        <p:nvGrpSpPr>
          <p:cNvPr id="20" name="กลุ่ม 82"/>
          <p:cNvGrpSpPr/>
          <p:nvPr/>
        </p:nvGrpSpPr>
        <p:grpSpPr>
          <a:xfrm>
            <a:off x="13825864" y="2209800"/>
            <a:ext cx="1917373" cy="1917872"/>
            <a:chOff x="21350364" y="9285578"/>
            <a:chExt cx="1479473" cy="1479858"/>
          </a:xfrm>
        </p:grpSpPr>
        <p:sp>
          <p:nvSpPr>
            <p:cNvPr id="21" name="Rectangle 139"/>
            <p:cNvSpPr/>
            <p:nvPr/>
          </p:nvSpPr>
          <p:spPr>
            <a:xfrm>
              <a:off x="21350364" y="9285578"/>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22" name="กลุ่ม 84"/>
            <p:cNvGrpSpPr/>
            <p:nvPr/>
          </p:nvGrpSpPr>
          <p:grpSpPr>
            <a:xfrm>
              <a:off x="21760752" y="9671757"/>
              <a:ext cx="658695" cy="718576"/>
              <a:chOff x="16724313" y="7705725"/>
              <a:chExt cx="523875" cy="571500"/>
            </a:xfrm>
            <a:solidFill>
              <a:schemeClr val="bg1"/>
            </a:solidFill>
          </p:grpSpPr>
          <p:sp>
            <p:nvSpPr>
              <p:cNvPr id="23"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114731420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p:sp>
      <p:grpSp>
        <p:nvGrpSpPr>
          <p:cNvPr id="29" name="กลุ่ม 54"/>
          <p:cNvGrpSpPr/>
          <p:nvPr/>
        </p:nvGrpSpPr>
        <p:grpSpPr>
          <a:xfrm>
            <a:off x="7589837" y="307847"/>
            <a:ext cx="9246365" cy="1063753"/>
            <a:chOff x="12593106" y="3285880"/>
            <a:chExt cx="9377738" cy="1063753"/>
          </a:xfrm>
        </p:grpSpPr>
        <p:sp>
          <p:nvSpPr>
            <p:cNvPr id="30" name="TextBox 29"/>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1" name="TextBox 30"/>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grpSp>
        <p:nvGrpSpPr>
          <p:cNvPr id="6" name="Group 5"/>
          <p:cNvGrpSpPr/>
          <p:nvPr/>
        </p:nvGrpSpPr>
        <p:grpSpPr>
          <a:xfrm>
            <a:off x="4869105" y="10435525"/>
            <a:ext cx="15903332" cy="2289875"/>
            <a:chOff x="12818444" y="3935363"/>
            <a:chExt cx="15903332" cy="2289875"/>
          </a:xfrm>
        </p:grpSpPr>
        <p:sp>
          <p:nvSpPr>
            <p:cNvPr id="7" name="Title 20"/>
            <p:cNvSpPr txBox="1">
              <a:spLocks/>
            </p:cNvSpPr>
            <p:nvPr/>
          </p:nvSpPr>
          <p:spPr bwMode="auto">
            <a:xfrm>
              <a:off x="12818444" y="4538610"/>
              <a:ext cx="15903332"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9" name="TextBox 8"/>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grpSp>
        <p:nvGrpSpPr>
          <p:cNvPr id="10" name="Group 9"/>
          <p:cNvGrpSpPr/>
          <p:nvPr/>
        </p:nvGrpSpPr>
        <p:grpSpPr>
          <a:xfrm rot="20274052">
            <a:off x="6394763" y="2977762"/>
            <a:ext cx="1046173" cy="1046173"/>
            <a:chOff x="6906898" y="14782800"/>
            <a:chExt cx="2189508" cy="2189508"/>
          </a:xfrm>
        </p:grpSpPr>
        <p:sp>
          <p:nvSpPr>
            <p:cNvPr id="11" name="Rectangle 10"/>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Freeform 12"/>
          <p:cNvSpPr/>
          <p:nvPr/>
        </p:nvSpPr>
        <p:spPr>
          <a:xfrm>
            <a:off x="17409062" y="8153400"/>
            <a:ext cx="936076" cy="936076"/>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spTree>
    <p:extLst>
      <p:ext uri="{BB962C8B-B14F-4D97-AF65-F5344CB8AC3E}">
        <p14:creationId xmlns:p14="http://schemas.microsoft.com/office/powerpoint/2010/main" val="824958372"/>
      </p:ext>
    </p:extLst>
  </p:cSld>
  <p:clrMapOvr>
    <a:masterClrMapping/>
  </p:clrMapOvr>
  <p:transition spd="slow">
    <p:pu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2" name="Group 11"/>
          <p:cNvGrpSpPr/>
          <p:nvPr/>
        </p:nvGrpSpPr>
        <p:grpSpPr>
          <a:xfrm>
            <a:off x="14752637" y="-76200"/>
            <a:ext cx="7391400" cy="8693728"/>
            <a:chOff x="13381037" y="-76200"/>
            <a:chExt cx="7391400" cy="8693728"/>
          </a:xfrm>
        </p:grpSpPr>
        <p:sp>
          <p:nvSpPr>
            <p:cNvPr id="13" name="สี่เหลี่ยมผืนผ้า 157"/>
            <p:cNvSpPr/>
            <p:nvPr/>
          </p:nvSpPr>
          <p:spPr>
            <a:xfrm>
              <a:off x="13381037" y="0"/>
              <a:ext cx="7391400" cy="8617528"/>
            </a:xfrm>
            <a:custGeom>
              <a:avLst/>
              <a:gdLst>
                <a:gd name="connsiteX0" fmla="*/ 0 w 10591800"/>
                <a:gd name="connsiteY0" fmla="*/ 0 h 12344400"/>
                <a:gd name="connsiteX1" fmla="*/ 10591800 w 10591800"/>
                <a:gd name="connsiteY1" fmla="*/ 0 h 12344400"/>
                <a:gd name="connsiteX2" fmla="*/ 10591800 w 10591800"/>
                <a:gd name="connsiteY2" fmla="*/ 12344400 h 12344400"/>
                <a:gd name="connsiteX3" fmla="*/ 0 w 10591800"/>
                <a:gd name="connsiteY3" fmla="*/ 12344400 h 12344400"/>
                <a:gd name="connsiteX4" fmla="*/ 0 w 10591800"/>
                <a:gd name="connsiteY4"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11878 w 10603678"/>
                <a:gd name="connsiteY3" fmla="*/ 12344400 h 12344400"/>
                <a:gd name="connsiteX4" fmla="*/ 0 w 10603678"/>
                <a:gd name="connsiteY4" fmla="*/ 12328634 h 12344400"/>
                <a:gd name="connsiteX5" fmla="*/ 11878 w 10603678"/>
                <a:gd name="connsiteY5"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5517931 w 10603678"/>
                <a:gd name="connsiteY3" fmla="*/ 12342323 h 12344400"/>
                <a:gd name="connsiteX4" fmla="*/ 11878 w 10603678"/>
                <a:gd name="connsiteY4" fmla="*/ 12344400 h 12344400"/>
                <a:gd name="connsiteX5" fmla="*/ 0 w 10603678"/>
                <a:gd name="connsiteY5" fmla="*/ 12328634 h 12344400"/>
                <a:gd name="connsiteX6" fmla="*/ 11878 w 10603678"/>
                <a:gd name="connsiteY6" fmla="*/ 0 h 12344400"/>
                <a:gd name="connsiteX0" fmla="*/ 11878 w 10603678"/>
                <a:gd name="connsiteY0" fmla="*/ 0 h 14405629"/>
                <a:gd name="connsiteX1" fmla="*/ 10603678 w 10603678"/>
                <a:gd name="connsiteY1" fmla="*/ 0 h 14405629"/>
                <a:gd name="connsiteX2" fmla="*/ 10603678 w 10603678"/>
                <a:gd name="connsiteY2" fmla="*/ 12344400 h 14405629"/>
                <a:gd name="connsiteX3" fmla="*/ 5549462 w 10603678"/>
                <a:gd name="connsiteY3" fmla="*/ 14405629 h 14405629"/>
                <a:gd name="connsiteX4" fmla="*/ 11878 w 10603678"/>
                <a:gd name="connsiteY4" fmla="*/ 12344400 h 14405629"/>
                <a:gd name="connsiteX5" fmla="*/ 0 w 10603678"/>
                <a:gd name="connsiteY5" fmla="*/ 12328634 h 14405629"/>
                <a:gd name="connsiteX6" fmla="*/ 11878 w 10603678"/>
                <a:gd name="connsiteY6" fmla="*/ 0 h 14405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03678" h="14405629">
                  <a:moveTo>
                    <a:pt x="11878" y="0"/>
                  </a:moveTo>
                  <a:lnTo>
                    <a:pt x="10603678" y="0"/>
                  </a:lnTo>
                  <a:lnTo>
                    <a:pt x="10603678" y="12344400"/>
                  </a:lnTo>
                  <a:lnTo>
                    <a:pt x="5549462" y="14405629"/>
                  </a:lnTo>
                  <a:lnTo>
                    <a:pt x="11878" y="12344400"/>
                  </a:lnTo>
                  <a:lnTo>
                    <a:pt x="0" y="12328634"/>
                  </a:lnTo>
                  <a:cubicBezTo>
                    <a:pt x="3959" y="8219089"/>
                    <a:pt x="7919" y="4109545"/>
                    <a:pt x="1187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 name="Content Placeholder 2"/>
            <p:cNvSpPr txBox="1">
              <a:spLocks/>
            </p:cNvSpPr>
            <p:nvPr/>
          </p:nvSpPr>
          <p:spPr>
            <a:xfrm>
              <a:off x="13762037" y="-76200"/>
              <a:ext cx="6719992" cy="5233802"/>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a:t>
              </a:r>
              <a:r>
                <a:rPr lang="en-US" sz="2600" dirty="0" err="1">
                  <a:solidFill>
                    <a:schemeClr val="bg1"/>
                  </a:solidFill>
                  <a:latin typeface="Lato" pitchFamily="34" charset="0"/>
                  <a:ea typeface="Lato" pitchFamily="34" charset="0"/>
                  <a:cs typeface="Lato" pitchFamily="34" charset="0"/>
                </a:rPr>
                <a:t>vel</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nulla</a:t>
              </a:r>
              <a:r>
                <a:rPr lang="en-US" sz="2600" dirty="0" smtClean="0">
                  <a:solidFill>
                    <a:schemeClr val="bg1"/>
                  </a:solidFill>
                  <a:latin typeface="Lato" pitchFamily="34" charset="0"/>
                  <a:ea typeface="Lato" pitchFamily="34" charset="0"/>
                  <a:cs typeface="Lato" pitchFamily="34" charset="0"/>
                </a:rPr>
                <a:t>. </a:t>
              </a:r>
            </a:p>
            <a:p>
              <a:pPr marL="0" indent="0" algn="ctr">
                <a:buNone/>
              </a:pP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solidFill>
                  <a:latin typeface="Lato" pitchFamily="34" charset="0"/>
                  <a:ea typeface="Lato" pitchFamily="34" charset="0"/>
                  <a:cs typeface="Lato" pitchFamily="34" charset="0"/>
                </a:rPr>
                <a:t>pulninar</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solidFill>
                  <a:latin typeface="Lato" pitchFamily="34" charset="0"/>
                  <a:ea typeface="Lato" pitchFamily="34" charset="0"/>
                  <a:cs typeface="Lato" pitchFamily="34" charset="0"/>
                </a:rPr>
                <a:t>consectetur</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adipiscing</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smtClean="0">
                  <a:solidFill>
                    <a:schemeClr val="bg1"/>
                  </a:solidFill>
                  <a:latin typeface="Lato" pitchFamily="34" charset="0"/>
                  <a:ea typeface="Lato" pitchFamily="34" charset="0"/>
                  <a:cs typeface="Lato" pitchFamily="34" charset="0"/>
                </a:rPr>
                <a:t>”</a:t>
              </a:r>
              <a:endParaRPr lang="en-US" sz="10000" b="1" dirty="0">
                <a:solidFill>
                  <a:schemeClr val="bg1"/>
                </a:solidFill>
                <a:latin typeface="Lato" pitchFamily="34" charset="0"/>
                <a:ea typeface="Lato" pitchFamily="34" charset="0"/>
                <a:cs typeface="Lato" pitchFamily="34" charset="0"/>
              </a:endParaRPr>
            </a:p>
          </p:txBody>
        </p:sp>
      </p:grpSp>
      <p:grpSp>
        <p:nvGrpSpPr>
          <p:cNvPr id="15" name="กลุ่ม 58"/>
          <p:cNvGrpSpPr/>
          <p:nvPr/>
        </p:nvGrpSpPr>
        <p:grpSpPr>
          <a:xfrm>
            <a:off x="14219237" y="9188142"/>
            <a:ext cx="1479473" cy="1479858"/>
            <a:chOff x="2027237" y="6216342"/>
            <a:chExt cx="1479473" cy="1479858"/>
          </a:xfrm>
        </p:grpSpPr>
        <p:sp>
          <p:nvSpPr>
            <p:cNvPr id="16" name="Rectangle 139"/>
            <p:cNvSpPr/>
            <p:nvPr/>
          </p:nvSpPr>
          <p:spPr>
            <a:xfrm>
              <a:off x="2027237" y="6216342"/>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8" name="กลุ่ม 60"/>
            <p:cNvGrpSpPr/>
            <p:nvPr/>
          </p:nvGrpSpPr>
          <p:grpSpPr>
            <a:xfrm>
              <a:off x="2359779" y="6573859"/>
              <a:ext cx="814387" cy="694624"/>
              <a:chOff x="17753013" y="5292725"/>
              <a:chExt cx="647700" cy="552450"/>
            </a:xfrm>
            <a:solidFill>
              <a:schemeClr val="bg1"/>
            </a:solidFill>
          </p:grpSpPr>
          <p:sp>
            <p:nvSpPr>
              <p:cNvPr id="23"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26" name="กลุ่ม 66"/>
          <p:cNvGrpSpPr/>
          <p:nvPr/>
        </p:nvGrpSpPr>
        <p:grpSpPr>
          <a:xfrm>
            <a:off x="20823107" y="9126168"/>
            <a:ext cx="1479473" cy="1479858"/>
            <a:chOff x="21350364" y="6466178"/>
            <a:chExt cx="1479473" cy="1479858"/>
          </a:xfrm>
        </p:grpSpPr>
        <p:sp>
          <p:nvSpPr>
            <p:cNvPr id="27" name="Rectangle 139"/>
            <p:cNvSpPr/>
            <p:nvPr/>
          </p:nvSpPr>
          <p:spPr>
            <a:xfrm>
              <a:off x="21350364" y="6466178"/>
              <a:ext cx="1479473" cy="14798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 name="Freeform 134"/>
            <p:cNvSpPr>
              <a:spLocks noEditPoints="1"/>
            </p:cNvSpPr>
            <p:nvPr/>
          </p:nvSpPr>
          <p:spPr bwMode="auto">
            <a:xfrm>
              <a:off x="21684496" y="6822866"/>
              <a:ext cx="766482" cy="766482"/>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29" name="กลุ่ม 82"/>
          <p:cNvGrpSpPr/>
          <p:nvPr/>
        </p:nvGrpSpPr>
        <p:grpSpPr>
          <a:xfrm>
            <a:off x="17572037" y="9126168"/>
            <a:ext cx="1479473" cy="1479858"/>
            <a:chOff x="21350364" y="9285578"/>
            <a:chExt cx="1479473" cy="1479858"/>
          </a:xfrm>
        </p:grpSpPr>
        <p:sp>
          <p:nvSpPr>
            <p:cNvPr id="30" name="Rectangle 139"/>
            <p:cNvSpPr/>
            <p:nvPr/>
          </p:nvSpPr>
          <p:spPr>
            <a:xfrm>
              <a:off x="21350364" y="9285578"/>
              <a:ext cx="1479473" cy="14798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31" name="กลุ่ม 84"/>
            <p:cNvGrpSpPr/>
            <p:nvPr/>
          </p:nvGrpSpPr>
          <p:grpSpPr>
            <a:xfrm>
              <a:off x="21760752" y="9671757"/>
              <a:ext cx="658695" cy="718576"/>
              <a:chOff x="16724313" y="7705725"/>
              <a:chExt cx="523875" cy="571500"/>
            </a:xfrm>
            <a:solidFill>
              <a:schemeClr val="bg1"/>
            </a:solidFill>
          </p:grpSpPr>
          <p:sp>
            <p:nvSpPr>
              <p:cNvPr id="32"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8" name="Group 37"/>
          <p:cNvGrpSpPr/>
          <p:nvPr/>
        </p:nvGrpSpPr>
        <p:grpSpPr>
          <a:xfrm>
            <a:off x="13762037" y="10885714"/>
            <a:ext cx="2648411" cy="2019333"/>
            <a:chOff x="1095412" y="4495800"/>
            <a:chExt cx="2648411" cy="2019333"/>
          </a:xfrm>
        </p:grpSpPr>
        <p:sp>
          <p:nvSpPr>
            <p:cNvPr id="39"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6"/>
                  </a:solidFill>
                  <a:latin typeface="Lato Black" pitchFamily="34" charset="0"/>
                  <a:ea typeface="Lato Black" pitchFamily="34" charset="0"/>
                  <a:cs typeface="Lato Black" pitchFamily="34" charset="0"/>
                </a:rPr>
                <a:t>42%</a:t>
              </a:r>
              <a:endParaRPr lang="id-ID" sz="5400" b="1" dirty="0">
                <a:solidFill>
                  <a:schemeClr val="accent6"/>
                </a:solidFill>
                <a:latin typeface="Lato Black" pitchFamily="34" charset="0"/>
                <a:ea typeface="Lato Black" pitchFamily="34" charset="0"/>
                <a:cs typeface="Lato Black" pitchFamily="34" charset="0"/>
              </a:endParaRPr>
            </a:p>
          </p:txBody>
        </p:sp>
        <p:sp>
          <p:nvSpPr>
            <p:cNvPr id="40" name="TextBox 39"/>
            <p:cNvSpPr txBox="1"/>
            <p:nvPr/>
          </p:nvSpPr>
          <p:spPr>
            <a:xfrm>
              <a:off x="1095412" y="5370241"/>
              <a:ext cx="2356057" cy="1144892"/>
            </a:xfrm>
            <a:prstGeom prst="rect">
              <a:avLst/>
            </a:prstGeom>
            <a:noFill/>
          </p:spPr>
          <p:txBody>
            <a:bodyPr wrap="square" lIns="219419" tIns="109710" rIns="219419" bIns="109710" rtlCol="0">
              <a:spAutoFit/>
            </a:bodyPr>
            <a:lstStyle/>
            <a:p>
              <a:pPr algn="ctr"/>
              <a:r>
                <a:rPr lang="en-US" sz="2000" dirty="0">
                  <a:solidFill>
                    <a:schemeClr val="bg1">
                      <a:lumMod val="75000"/>
                    </a:schemeClr>
                  </a:solidFill>
                  <a:latin typeface="Lato" pitchFamily="34" charset="0"/>
                  <a:ea typeface="Lato" pitchFamily="34" charset="0"/>
                  <a:cs typeface="Lato" pitchFamily="34" charset="0"/>
                </a:rPr>
                <a:t>Lorem Ipsum has two main data </a:t>
              </a:r>
              <a:r>
                <a:rPr lang="en-US" sz="2000" dirty="0" smtClean="0">
                  <a:solidFill>
                    <a:schemeClr val="bg1">
                      <a:lumMod val="75000"/>
                    </a:schemeClr>
                  </a:solidFill>
                  <a:latin typeface="Lato" pitchFamily="34" charset="0"/>
                  <a:ea typeface="Lato" pitchFamily="34" charset="0"/>
                  <a:cs typeface="Lato" pitchFamily="34" charset="0"/>
                </a:rPr>
                <a:t>statistical</a:t>
              </a:r>
              <a:endParaRPr lang="en-US" sz="2000" dirty="0">
                <a:solidFill>
                  <a:schemeClr val="bg1">
                    <a:lumMod val="75000"/>
                  </a:schemeClr>
                </a:solidFill>
                <a:latin typeface="Lato" pitchFamily="34" charset="0"/>
                <a:ea typeface="Lato" pitchFamily="34" charset="0"/>
                <a:cs typeface="Lato" pitchFamily="34" charset="0"/>
              </a:endParaRPr>
            </a:p>
          </p:txBody>
        </p:sp>
      </p:grpSp>
      <p:grpSp>
        <p:nvGrpSpPr>
          <p:cNvPr id="41" name="Group 40"/>
          <p:cNvGrpSpPr/>
          <p:nvPr/>
        </p:nvGrpSpPr>
        <p:grpSpPr>
          <a:xfrm>
            <a:off x="17191037" y="10880317"/>
            <a:ext cx="2785466" cy="2019333"/>
            <a:chOff x="958357" y="4495800"/>
            <a:chExt cx="2785466" cy="2019333"/>
          </a:xfrm>
        </p:grpSpPr>
        <p:sp>
          <p:nvSpPr>
            <p:cNvPr id="42"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1"/>
                  </a:solidFill>
                  <a:latin typeface="Lato Black" pitchFamily="34" charset="0"/>
                  <a:ea typeface="Lato Black" pitchFamily="34" charset="0"/>
                  <a:cs typeface="Lato Black" pitchFamily="34" charset="0"/>
                </a:rPr>
                <a:t>83%</a:t>
              </a:r>
              <a:endParaRPr lang="id-ID" sz="5400" b="1" dirty="0">
                <a:solidFill>
                  <a:schemeClr val="accent1"/>
                </a:solidFill>
                <a:latin typeface="Lato Black" pitchFamily="34" charset="0"/>
                <a:ea typeface="Lato Black" pitchFamily="34" charset="0"/>
                <a:cs typeface="Lato Black" pitchFamily="34" charset="0"/>
              </a:endParaRPr>
            </a:p>
          </p:txBody>
        </p:sp>
        <p:sp>
          <p:nvSpPr>
            <p:cNvPr id="43" name="TextBox 42"/>
            <p:cNvSpPr txBox="1"/>
            <p:nvPr/>
          </p:nvSpPr>
          <p:spPr>
            <a:xfrm>
              <a:off x="958357" y="5370241"/>
              <a:ext cx="2356057" cy="1144892"/>
            </a:xfrm>
            <a:prstGeom prst="rect">
              <a:avLst/>
            </a:prstGeom>
            <a:noFill/>
          </p:spPr>
          <p:txBody>
            <a:bodyPr wrap="square" lIns="219419" tIns="109710" rIns="219419" bIns="109710" rtlCol="0">
              <a:spAutoFit/>
            </a:bodyPr>
            <a:lstStyle/>
            <a:p>
              <a:pPr algn="ctr"/>
              <a:r>
                <a:rPr lang="en-US" sz="2000" dirty="0">
                  <a:solidFill>
                    <a:schemeClr val="bg1">
                      <a:lumMod val="75000"/>
                    </a:schemeClr>
                  </a:solidFill>
                  <a:latin typeface="Lato" pitchFamily="34" charset="0"/>
                  <a:ea typeface="Lato" pitchFamily="34" charset="0"/>
                  <a:cs typeface="Lato" pitchFamily="34" charset="0"/>
                </a:rPr>
                <a:t>Lorem Ipsum has two main data </a:t>
              </a:r>
              <a:r>
                <a:rPr lang="en-US" sz="2000" dirty="0" smtClean="0">
                  <a:solidFill>
                    <a:schemeClr val="bg1">
                      <a:lumMod val="75000"/>
                    </a:schemeClr>
                  </a:solidFill>
                  <a:latin typeface="Lato" pitchFamily="34" charset="0"/>
                  <a:ea typeface="Lato" pitchFamily="34" charset="0"/>
                  <a:cs typeface="Lato" pitchFamily="34" charset="0"/>
                </a:rPr>
                <a:t>statistical</a:t>
              </a:r>
              <a:endParaRPr lang="en-US" sz="2000" dirty="0">
                <a:solidFill>
                  <a:schemeClr val="bg1">
                    <a:lumMod val="75000"/>
                  </a:schemeClr>
                </a:solidFill>
                <a:latin typeface="Lato" pitchFamily="34" charset="0"/>
                <a:ea typeface="Lato" pitchFamily="34" charset="0"/>
                <a:cs typeface="Lato" pitchFamily="34" charset="0"/>
              </a:endParaRPr>
            </a:p>
          </p:txBody>
        </p:sp>
      </p:grpSp>
      <p:grpSp>
        <p:nvGrpSpPr>
          <p:cNvPr id="44" name="Group 43"/>
          <p:cNvGrpSpPr/>
          <p:nvPr/>
        </p:nvGrpSpPr>
        <p:grpSpPr>
          <a:xfrm>
            <a:off x="20391437" y="10858467"/>
            <a:ext cx="2709266" cy="2019333"/>
            <a:chOff x="1034557" y="4495800"/>
            <a:chExt cx="2709266" cy="2019333"/>
          </a:xfrm>
        </p:grpSpPr>
        <p:sp>
          <p:nvSpPr>
            <p:cNvPr id="45"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2"/>
                  </a:solidFill>
                  <a:latin typeface="Lato Black" pitchFamily="34" charset="0"/>
                  <a:ea typeface="Lato Black" pitchFamily="34" charset="0"/>
                  <a:cs typeface="Lato Black" pitchFamily="34" charset="0"/>
                </a:rPr>
                <a:t>74%</a:t>
              </a:r>
              <a:endParaRPr lang="id-ID" sz="5400" b="1" dirty="0">
                <a:solidFill>
                  <a:schemeClr val="accent2"/>
                </a:solidFill>
                <a:latin typeface="Lato Black" pitchFamily="34" charset="0"/>
                <a:ea typeface="Lato Black" pitchFamily="34" charset="0"/>
                <a:cs typeface="Lato Black" pitchFamily="34" charset="0"/>
              </a:endParaRPr>
            </a:p>
          </p:txBody>
        </p:sp>
        <p:sp>
          <p:nvSpPr>
            <p:cNvPr id="46" name="TextBox 45"/>
            <p:cNvSpPr txBox="1"/>
            <p:nvPr/>
          </p:nvSpPr>
          <p:spPr>
            <a:xfrm>
              <a:off x="1034557" y="5370241"/>
              <a:ext cx="2356057" cy="1144892"/>
            </a:xfrm>
            <a:prstGeom prst="rect">
              <a:avLst/>
            </a:prstGeom>
            <a:noFill/>
          </p:spPr>
          <p:txBody>
            <a:bodyPr wrap="square" lIns="219419" tIns="109710" rIns="219419" bIns="109710" rtlCol="0">
              <a:spAutoFit/>
            </a:bodyPr>
            <a:lstStyle/>
            <a:p>
              <a:pPr algn="ctr"/>
              <a:r>
                <a:rPr lang="en-US" sz="2000" dirty="0">
                  <a:solidFill>
                    <a:schemeClr val="bg1">
                      <a:lumMod val="75000"/>
                    </a:schemeClr>
                  </a:solidFill>
                  <a:latin typeface="Lato" pitchFamily="34" charset="0"/>
                  <a:ea typeface="Lato" pitchFamily="34" charset="0"/>
                  <a:cs typeface="Lato" pitchFamily="34" charset="0"/>
                </a:rPr>
                <a:t>Lorem Ipsum has two main data </a:t>
              </a:r>
              <a:r>
                <a:rPr lang="en-US" sz="2000" dirty="0" smtClean="0">
                  <a:solidFill>
                    <a:schemeClr val="bg1">
                      <a:lumMod val="75000"/>
                    </a:schemeClr>
                  </a:solidFill>
                  <a:latin typeface="Lato" pitchFamily="34" charset="0"/>
                  <a:ea typeface="Lato" pitchFamily="34" charset="0"/>
                  <a:cs typeface="Lato" pitchFamily="34" charset="0"/>
                </a:rPr>
                <a:t>statistical</a:t>
              </a:r>
              <a:endParaRPr lang="en-US" sz="2000" dirty="0">
                <a:solidFill>
                  <a:schemeClr val="bg1">
                    <a:lumMod val="75000"/>
                  </a:schemeClr>
                </a:solidFill>
                <a:latin typeface="Lato" pitchFamily="34" charset="0"/>
                <a:ea typeface="Lato" pitchFamily="34" charset="0"/>
                <a:cs typeface="Lato" pitchFamily="34" charset="0"/>
              </a:endParaRPr>
            </a:p>
          </p:txBody>
        </p:sp>
      </p:grpSp>
      <p:grpSp>
        <p:nvGrpSpPr>
          <p:cNvPr id="47" name="กลุ่ม 54"/>
          <p:cNvGrpSpPr/>
          <p:nvPr/>
        </p:nvGrpSpPr>
        <p:grpSpPr>
          <a:xfrm>
            <a:off x="7589837" y="307847"/>
            <a:ext cx="9246365" cy="1063753"/>
            <a:chOff x="12593106" y="3285880"/>
            <a:chExt cx="9377738" cy="1063753"/>
          </a:xfrm>
        </p:grpSpPr>
        <p:sp>
          <p:nvSpPr>
            <p:cNvPr id="48" name="TextBox 47"/>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9" name="TextBox 48"/>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90613908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1" y="853608"/>
            <a:ext cx="23515636" cy="119479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4752637" y="853608"/>
            <a:ext cx="9436879" cy="1938992"/>
          </a:xfrm>
          <a:prstGeom prst="rect">
            <a:avLst/>
          </a:prstGeom>
          <a:noFill/>
        </p:spPr>
        <p:txBody>
          <a:bodyPr wrap="square" rtlCol="0">
            <a:spAutoFit/>
          </a:bodyPr>
          <a:lstStyle/>
          <a:p>
            <a:r>
              <a:rPr lang="en-US" sz="12000" b="1" smtClean="0">
                <a:solidFill>
                  <a:schemeClr val="tx2"/>
                </a:solidFill>
                <a:latin typeface="Lato Black" charset="0"/>
                <a:ea typeface="Lato Black" charset="0"/>
                <a:cs typeface="Lato Black" charset="0"/>
              </a:rPr>
              <a:t>MODERN</a:t>
            </a:r>
            <a:endParaRPr lang="en-US" sz="12000" b="1" dirty="0">
              <a:solidFill>
                <a:schemeClr val="tx2"/>
              </a:solidFill>
              <a:latin typeface="Lato Black" charset="0"/>
              <a:ea typeface="Lato Black" charset="0"/>
              <a:cs typeface="Lato Black" charset="0"/>
            </a:endParaRPr>
          </a:p>
        </p:txBody>
      </p:sp>
      <p:grpSp>
        <p:nvGrpSpPr>
          <p:cNvPr id="28" name="กลุ่ม 22"/>
          <p:cNvGrpSpPr/>
          <p:nvPr/>
        </p:nvGrpSpPr>
        <p:grpSpPr>
          <a:xfrm>
            <a:off x="15169875" y="8153401"/>
            <a:ext cx="7583762" cy="3886200"/>
            <a:chOff x="3296488" y="3465102"/>
            <a:chExt cx="10026657" cy="2534147"/>
          </a:xfrm>
        </p:grpSpPr>
        <p:sp>
          <p:nvSpPr>
            <p:cNvPr id="29" name="Title 20"/>
            <p:cNvSpPr txBox="1">
              <a:spLocks/>
            </p:cNvSpPr>
            <p:nvPr/>
          </p:nvSpPr>
          <p:spPr bwMode="auto">
            <a:xfrm>
              <a:off x="3296488" y="3960153"/>
              <a:ext cx="10026657" cy="2039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a:t>
              </a:r>
              <a:r>
                <a:rPr lang="pt-BR" sz="2400" dirty="0" smtClean="0">
                  <a:solidFill>
                    <a:schemeClr val="tx1">
                      <a:lumMod val="50000"/>
                      <a:lumOff val="50000"/>
                    </a:schemeClr>
                  </a:solidFill>
                  <a:latin typeface="Lato" pitchFamily="34" charset="0"/>
                  <a:ea typeface="Lato" pitchFamily="34" charset="0"/>
                  <a:cs typeface="Lato" pitchFamily="34" charset="0"/>
                </a:rPr>
                <a:t>dolor sit </a:t>
              </a:r>
              <a:r>
                <a:rPr lang="pt-BR" sz="2400" dirty="0">
                  <a:solidFill>
                    <a:schemeClr val="tx1">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tx1">
                      <a:lumMod val="50000"/>
                      <a:lumOff val="50000"/>
                    </a:schemeClr>
                  </a:solidFill>
                  <a:latin typeface="Lato" pitchFamily="34" charset="0"/>
                  <a:ea typeface="Lato" pitchFamily="34" charset="0"/>
                  <a:cs typeface="Lato" pitchFamily="34" charset="0"/>
                </a:rPr>
                <a:t>Pellentesque.</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30" name="TextBox 29"/>
            <p:cNvSpPr txBox="1"/>
            <p:nvPr/>
          </p:nvSpPr>
          <p:spPr>
            <a:xfrm>
              <a:off x="3498279" y="3465102"/>
              <a:ext cx="9165838" cy="518224"/>
            </a:xfrm>
            <a:prstGeom prst="rect">
              <a:avLst/>
            </a:prstGeom>
            <a:noFill/>
          </p:spPr>
          <p:txBody>
            <a:bodyPr wrap="square" rtlCol="0">
              <a:spAutoFit/>
            </a:bodyPr>
            <a:lstStyle/>
            <a:p>
              <a:r>
                <a:rPr lang="en-US" sz="4400" b="1" dirty="0" smtClean="0">
                  <a:solidFill>
                    <a:schemeClr val="accent6"/>
                  </a:solidFill>
                  <a:latin typeface="Lato Black" charset="0"/>
                  <a:ea typeface="Lato Black" charset="0"/>
                  <a:cs typeface="Lato Black" charset="0"/>
                </a:rPr>
                <a:t>FEATURE</a:t>
              </a:r>
              <a:r>
                <a:rPr lang="en-US" sz="4400" b="1" dirty="0" smtClean="0">
                  <a:solidFill>
                    <a:schemeClr val="accent3"/>
                  </a:solidFill>
                  <a:latin typeface="Lato Black" charset="0"/>
                  <a:ea typeface="Lato Black" charset="0"/>
                  <a:cs typeface="Lato Black" charset="0"/>
                </a:rPr>
                <a:t> CONTENT</a:t>
              </a:r>
            </a:p>
          </p:txBody>
        </p:sp>
      </p:grpSp>
      <p:grpSp>
        <p:nvGrpSpPr>
          <p:cNvPr id="31" name="กลุ่ม 60"/>
          <p:cNvGrpSpPr/>
          <p:nvPr/>
        </p:nvGrpSpPr>
        <p:grpSpPr>
          <a:xfrm>
            <a:off x="15169875" y="5638800"/>
            <a:ext cx="6670661" cy="1066801"/>
            <a:chOff x="1057779" y="20942"/>
            <a:chExt cx="7968894" cy="1274420"/>
          </a:xfrm>
        </p:grpSpPr>
        <p:sp>
          <p:nvSpPr>
            <p:cNvPr id="32" name="TextBox 31"/>
            <p:cNvSpPr txBox="1"/>
            <p:nvPr/>
          </p:nvSpPr>
          <p:spPr>
            <a:xfrm>
              <a:off x="2164447" y="20942"/>
              <a:ext cx="6862226" cy="114710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400" dirty="0" smtClean="0">
                  <a:solidFill>
                    <a:schemeClr val="tx1">
                      <a:lumMod val="50000"/>
                      <a:lumOff val="50000"/>
                    </a:schemeClr>
                  </a:solidFill>
                  <a:latin typeface="Lato" pitchFamily="34" charset="0"/>
                  <a:ea typeface="Lato" pitchFamily="34" charset="0"/>
                  <a:cs typeface="Lato" pitchFamily="34" charset="0"/>
                </a:rPr>
                <a:t>statistical</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3" name="กลุ่ม 62"/>
            <p:cNvGrpSpPr/>
            <p:nvPr/>
          </p:nvGrpSpPr>
          <p:grpSpPr>
            <a:xfrm>
              <a:off x="1057779" y="368058"/>
              <a:ext cx="927304" cy="927304"/>
              <a:chOff x="1055139" y="-1026071"/>
              <a:chExt cx="1371600" cy="1371600"/>
            </a:xfrm>
          </p:grpSpPr>
          <p:sp>
            <p:nvSpPr>
              <p:cNvPr id="34" name="วงรี 6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5"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6" name="กลุ่ม 65"/>
          <p:cNvGrpSpPr/>
          <p:nvPr/>
        </p:nvGrpSpPr>
        <p:grpSpPr>
          <a:xfrm>
            <a:off x="15169875" y="6781800"/>
            <a:ext cx="6745562" cy="1066801"/>
            <a:chOff x="1057779" y="20942"/>
            <a:chExt cx="8058372" cy="1274420"/>
          </a:xfrm>
        </p:grpSpPr>
        <p:sp>
          <p:nvSpPr>
            <p:cNvPr id="37" name="TextBox 36"/>
            <p:cNvSpPr txBox="1"/>
            <p:nvPr/>
          </p:nvSpPr>
          <p:spPr>
            <a:xfrm>
              <a:off x="2164446" y="20942"/>
              <a:ext cx="6951705" cy="1147105"/>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a:t>
              </a:r>
              <a:r>
                <a:rPr lang="en-US" sz="2400" dirty="0" smtClean="0">
                  <a:solidFill>
                    <a:schemeClr val="tx1">
                      <a:lumMod val="50000"/>
                      <a:lumOff val="50000"/>
                    </a:schemeClr>
                  </a:solidFill>
                  <a:latin typeface="Lato" pitchFamily="34" charset="0"/>
                  <a:ea typeface="Lato" pitchFamily="34" charset="0"/>
                  <a:cs typeface="Lato" pitchFamily="34" charset="0"/>
                </a:rPr>
                <a:t>statistical</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8" name="กลุ่ม 67"/>
            <p:cNvGrpSpPr/>
            <p:nvPr/>
          </p:nvGrpSpPr>
          <p:grpSpPr>
            <a:xfrm>
              <a:off x="1057779" y="368058"/>
              <a:ext cx="927304" cy="927304"/>
              <a:chOff x="1055139" y="-1026071"/>
              <a:chExt cx="1371600" cy="1371600"/>
            </a:xfrm>
          </p:grpSpPr>
          <p:sp>
            <p:nvSpPr>
              <p:cNvPr id="39" name="วงรี 68"/>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0"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
        <p:nvSpPr>
          <p:cNvPr id="42" name="TextBox 41"/>
          <p:cNvSpPr txBox="1"/>
          <p:nvPr/>
        </p:nvSpPr>
        <p:spPr>
          <a:xfrm>
            <a:off x="14752637" y="2362200"/>
            <a:ext cx="9436879" cy="1938992"/>
          </a:xfrm>
          <a:prstGeom prst="rect">
            <a:avLst/>
          </a:prstGeom>
          <a:noFill/>
        </p:spPr>
        <p:txBody>
          <a:bodyPr wrap="square" rtlCol="0">
            <a:spAutoFit/>
          </a:bodyPr>
          <a:lstStyle/>
          <a:p>
            <a:r>
              <a:rPr lang="en-US" sz="12000" b="1" dirty="0" smtClean="0">
                <a:solidFill>
                  <a:schemeClr val="tx2"/>
                </a:solidFill>
                <a:latin typeface="Lato Black" charset="0"/>
                <a:ea typeface="Lato Black" charset="0"/>
                <a:cs typeface="Lato Black" charset="0"/>
              </a:rPr>
              <a:t>VERY</a:t>
            </a:r>
            <a:endParaRPr lang="en-US" sz="12000" b="1" dirty="0">
              <a:solidFill>
                <a:schemeClr val="tx2"/>
              </a:solidFill>
              <a:latin typeface="Lato Black" charset="0"/>
              <a:ea typeface="Lato Black" charset="0"/>
              <a:cs typeface="Lato Black" charset="0"/>
            </a:endParaRPr>
          </a:p>
        </p:txBody>
      </p:sp>
      <p:sp>
        <p:nvSpPr>
          <p:cNvPr id="43" name="Rectangle 42"/>
          <p:cNvSpPr/>
          <p:nvPr/>
        </p:nvSpPr>
        <p:spPr>
          <a:xfrm>
            <a:off x="14820057" y="4038600"/>
            <a:ext cx="5713423" cy="1569660"/>
          </a:xfrm>
          <a:prstGeom prst="rect">
            <a:avLst/>
          </a:prstGeom>
        </p:spPr>
        <p:txBody>
          <a:bodyPr wrap="none">
            <a:spAutoFit/>
          </a:bodyPr>
          <a:lstStyle/>
          <a:p>
            <a:r>
              <a:rPr lang="en-US" sz="9600" b="1">
                <a:solidFill>
                  <a:schemeClr val="tx2"/>
                </a:solidFill>
                <a:latin typeface="Lato Black" charset="0"/>
                <a:ea typeface="Lato Black" charset="0"/>
                <a:cs typeface="Lato Black" charset="0"/>
              </a:rPr>
              <a:t>ELEGANT</a:t>
            </a:r>
            <a:endParaRPr lang="en-US" sz="9600" b="1" dirty="0">
              <a:solidFill>
                <a:schemeClr val="tx2"/>
              </a:solidFill>
              <a:latin typeface="Lato Black" charset="0"/>
              <a:ea typeface="Lato Black" charset="0"/>
              <a:cs typeface="Lato Black" charset="0"/>
            </a:endParaRPr>
          </a:p>
        </p:txBody>
      </p:sp>
      <p:sp>
        <p:nvSpPr>
          <p:cNvPr id="6" name="Picture Placeholder 5"/>
          <p:cNvSpPr>
            <a:spLocks noGrp="1"/>
          </p:cNvSpPr>
          <p:nvPr>
            <p:ph type="pic" sz="quarter" idx="10"/>
          </p:nvPr>
        </p:nvSpPr>
        <p:spPr/>
      </p:sp>
    </p:spTree>
    <p:extLst>
      <p:ext uri="{BB962C8B-B14F-4D97-AF65-F5344CB8AC3E}">
        <p14:creationId xmlns:p14="http://schemas.microsoft.com/office/powerpoint/2010/main" val="842685394"/>
      </p:ext>
    </p:extLst>
  </p:cSld>
  <p:clrMapOvr>
    <a:masterClrMapping/>
  </p:clrMapOvr>
  <p:transition spd="slow">
    <p:push/>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p:sp>
      <p:grpSp>
        <p:nvGrpSpPr>
          <p:cNvPr id="45" name="Group 44"/>
          <p:cNvGrpSpPr/>
          <p:nvPr/>
        </p:nvGrpSpPr>
        <p:grpSpPr>
          <a:xfrm>
            <a:off x="2636837" y="-152400"/>
            <a:ext cx="7391400" cy="8693728"/>
            <a:chOff x="13381037" y="-76200"/>
            <a:chExt cx="7391400" cy="8693728"/>
          </a:xfrm>
        </p:grpSpPr>
        <p:sp>
          <p:nvSpPr>
            <p:cNvPr id="46" name="สี่เหลี่ยมผืนผ้า 157"/>
            <p:cNvSpPr/>
            <p:nvPr/>
          </p:nvSpPr>
          <p:spPr>
            <a:xfrm>
              <a:off x="13381037" y="0"/>
              <a:ext cx="7391400" cy="8617528"/>
            </a:xfrm>
            <a:custGeom>
              <a:avLst/>
              <a:gdLst>
                <a:gd name="connsiteX0" fmla="*/ 0 w 10591800"/>
                <a:gd name="connsiteY0" fmla="*/ 0 h 12344400"/>
                <a:gd name="connsiteX1" fmla="*/ 10591800 w 10591800"/>
                <a:gd name="connsiteY1" fmla="*/ 0 h 12344400"/>
                <a:gd name="connsiteX2" fmla="*/ 10591800 w 10591800"/>
                <a:gd name="connsiteY2" fmla="*/ 12344400 h 12344400"/>
                <a:gd name="connsiteX3" fmla="*/ 0 w 10591800"/>
                <a:gd name="connsiteY3" fmla="*/ 12344400 h 12344400"/>
                <a:gd name="connsiteX4" fmla="*/ 0 w 10591800"/>
                <a:gd name="connsiteY4"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11878 w 10603678"/>
                <a:gd name="connsiteY3" fmla="*/ 12344400 h 12344400"/>
                <a:gd name="connsiteX4" fmla="*/ 0 w 10603678"/>
                <a:gd name="connsiteY4" fmla="*/ 12328634 h 12344400"/>
                <a:gd name="connsiteX5" fmla="*/ 11878 w 10603678"/>
                <a:gd name="connsiteY5" fmla="*/ 0 h 12344400"/>
                <a:gd name="connsiteX0" fmla="*/ 11878 w 10603678"/>
                <a:gd name="connsiteY0" fmla="*/ 0 h 12344400"/>
                <a:gd name="connsiteX1" fmla="*/ 10603678 w 10603678"/>
                <a:gd name="connsiteY1" fmla="*/ 0 h 12344400"/>
                <a:gd name="connsiteX2" fmla="*/ 10603678 w 10603678"/>
                <a:gd name="connsiteY2" fmla="*/ 12344400 h 12344400"/>
                <a:gd name="connsiteX3" fmla="*/ 5517931 w 10603678"/>
                <a:gd name="connsiteY3" fmla="*/ 12342323 h 12344400"/>
                <a:gd name="connsiteX4" fmla="*/ 11878 w 10603678"/>
                <a:gd name="connsiteY4" fmla="*/ 12344400 h 12344400"/>
                <a:gd name="connsiteX5" fmla="*/ 0 w 10603678"/>
                <a:gd name="connsiteY5" fmla="*/ 12328634 h 12344400"/>
                <a:gd name="connsiteX6" fmla="*/ 11878 w 10603678"/>
                <a:gd name="connsiteY6" fmla="*/ 0 h 12344400"/>
                <a:gd name="connsiteX0" fmla="*/ 11878 w 10603678"/>
                <a:gd name="connsiteY0" fmla="*/ 0 h 14405629"/>
                <a:gd name="connsiteX1" fmla="*/ 10603678 w 10603678"/>
                <a:gd name="connsiteY1" fmla="*/ 0 h 14405629"/>
                <a:gd name="connsiteX2" fmla="*/ 10603678 w 10603678"/>
                <a:gd name="connsiteY2" fmla="*/ 12344400 h 14405629"/>
                <a:gd name="connsiteX3" fmla="*/ 5549462 w 10603678"/>
                <a:gd name="connsiteY3" fmla="*/ 14405629 h 14405629"/>
                <a:gd name="connsiteX4" fmla="*/ 11878 w 10603678"/>
                <a:gd name="connsiteY4" fmla="*/ 12344400 h 14405629"/>
                <a:gd name="connsiteX5" fmla="*/ 0 w 10603678"/>
                <a:gd name="connsiteY5" fmla="*/ 12328634 h 14405629"/>
                <a:gd name="connsiteX6" fmla="*/ 11878 w 10603678"/>
                <a:gd name="connsiteY6" fmla="*/ 0 h 14405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03678" h="14405629">
                  <a:moveTo>
                    <a:pt x="11878" y="0"/>
                  </a:moveTo>
                  <a:lnTo>
                    <a:pt x="10603678" y="0"/>
                  </a:lnTo>
                  <a:lnTo>
                    <a:pt x="10603678" y="12344400"/>
                  </a:lnTo>
                  <a:lnTo>
                    <a:pt x="5549462" y="14405629"/>
                  </a:lnTo>
                  <a:lnTo>
                    <a:pt x="11878" y="12344400"/>
                  </a:lnTo>
                  <a:lnTo>
                    <a:pt x="0" y="12328634"/>
                  </a:lnTo>
                  <a:cubicBezTo>
                    <a:pt x="3959" y="8219089"/>
                    <a:pt x="7919" y="4109545"/>
                    <a:pt x="1187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7" name="Content Placeholder 2"/>
            <p:cNvSpPr txBox="1">
              <a:spLocks/>
            </p:cNvSpPr>
            <p:nvPr/>
          </p:nvSpPr>
          <p:spPr>
            <a:xfrm>
              <a:off x="13762037" y="-76200"/>
              <a:ext cx="6719992" cy="5233802"/>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solidFill>
                  <a:latin typeface="Lato" pitchFamily="34" charset="0"/>
                  <a:ea typeface="Lato" pitchFamily="34" charset="0"/>
                  <a:cs typeface="Lato" pitchFamily="34" charset="0"/>
                </a:rPr>
                <a:t>“</a:t>
              </a: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solidFill>
                  <a:latin typeface="Lato" pitchFamily="34" charset="0"/>
                  <a:ea typeface="Lato" pitchFamily="34" charset="0"/>
                  <a:cs typeface="Lato" pitchFamily="34" charset="0"/>
                </a:rPr>
                <a:t> Vivamus </a:t>
              </a:r>
              <a:r>
                <a:rPr lang="en-US" sz="2600" dirty="0">
                  <a:solidFill>
                    <a:schemeClr val="bg1"/>
                  </a:solidFill>
                  <a:latin typeface="Lato" pitchFamily="34" charset="0"/>
                  <a:ea typeface="Lato" pitchFamily="34" charset="0"/>
                  <a:cs typeface="Lato" pitchFamily="34" charset="0"/>
                </a:rPr>
                <a:t>accumsan nisi </a:t>
              </a:r>
              <a:r>
                <a:rPr lang="en-US" sz="2600" dirty="0" err="1">
                  <a:solidFill>
                    <a:schemeClr val="bg1"/>
                  </a:solidFill>
                  <a:latin typeface="Lato" pitchFamily="34" charset="0"/>
                  <a:ea typeface="Lato" pitchFamily="34" charset="0"/>
                  <a:cs typeface="Lato" pitchFamily="34" charset="0"/>
                </a:rPr>
                <a:t>vel</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nulla</a:t>
              </a:r>
              <a:r>
                <a:rPr lang="en-US" sz="2600" dirty="0" smtClean="0">
                  <a:solidFill>
                    <a:schemeClr val="bg1"/>
                  </a:solidFill>
                  <a:latin typeface="Lato" pitchFamily="34" charset="0"/>
                  <a:ea typeface="Lato" pitchFamily="34" charset="0"/>
                  <a:cs typeface="Lato" pitchFamily="34" charset="0"/>
                </a:rPr>
                <a:t>. </a:t>
              </a:r>
            </a:p>
            <a:p>
              <a:pPr marL="0" indent="0" algn="ctr">
                <a:buNone/>
              </a:pPr>
              <a:r>
                <a:rPr lang="en-US" sz="2600" dirty="0" err="1" smtClean="0">
                  <a:solidFill>
                    <a:schemeClr val="bg1"/>
                  </a:solidFill>
                  <a:latin typeface="Lato" pitchFamily="34" charset="0"/>
                  <a:ea typeface="Lato" pitchFamily="34" charset="0"/>
                  <a:cs typeface="Lato" pitchFamily="34" charset="0"/>
                </a:rPr>
                <a:t>Lorem</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ipsum dolor sit amet, consectetur adipiscing elit. Ut efficitur ipsum vitae tortor accumsan, a pulvinar lorem lacinia. Donec eu arcu justo. </a:t>
              </a:r>
              <a:r>
                <a:rPr lang="en-US" sz="2600" dirty="0" err="1" smtClean="0">
                  <a:solidFill>
                    <a:schemeClr val="bg1"/>
                  </a:solidFill>
                  <a:latin typeface="Lato" pitchFamily="34" charset="0"/>
                  <a:ea typeface="Lato" pitchFamily="34" charset="0"/>
                  <a:cs typeface="Lato" pitchFamily="34" charset="0"/>
                </a:rPr>
                <a:t>pulninar</a:t>
              </a:r>
              <a:r>
                <a:rPr lang="en-US" sz="2600" dirty="0" smtClean="0">
                  <a:solidFill>
                    <a:schemeClr val="bg1"/>
                  </a:solidFill>
                  <a:latin typeface="Lato" pitchFamily="34" charset="0"/>
                  <a:ea typeface="Lato" pitchFamily="34" charset="0"/>
                  <a:cs typeface="Lato" pitchFamily="34" charset="0"/>
                </a:rPr>
                <a:t> </a:t>
              </a:r>
              <a:r>
                <a:rPr lang="en-US" sz="2600" dirty="0">
                  <a:solidFill>
                    <a:schemeClr val="bg1"/>
                  </a:solidFill>
                  <a:latin typeface="Lato" pitchFamily="34" charset="0"/>
                  <a:ea typeface="Lato" pitchFamily="34" charset="0"/>
                  <a:cs typeface="Lato" pitchFamily="34" charset="0"/>
                </a:rPr>
                <a:t>lorem lacinia. Donec eu arcu justo. Fusce eget consequat risus. Lorem ipsum dolor sit amet, </a:t>
              </a:r>
              <a:r>
                <a:rPr lang="en-US" sz="2600" dirty="0" err="1">
                  <a:solidFill>
                    <a:schemeClr val="bg1"/>
                  </a:solidFill>
                  <a:latin typeface="Lato" pitchFamily="34" charset="0"/>
                  <a:ea typeface="Lato" pitchFamily="34" charset="0"/>
                  <a:cs typeface="Lato" pitchFamily="34" charset="0"/>
                </a:rPr>
                <a:t>consectetur</a:t>
              </a:r>
              <a:r>
                <a:rPr lang="en-US" sz="2600" dirty="0">
                  <a:solidFill>
                    <a:schemeClr val="bg1"/>
                  </a:solidFill>
                  <a:latin typeface="Lato" pitchFamily="34" charset="0"/>
                  <a:ea typeface="Lato" pitchFamily="34" charset="0"/>
                  <a:cs typeface="Lato" pitchFamily="34" charset="0"/>
                </a:rPr>
                <a:t> </a:t>
              </a:r>
              <a:r>
                <a:rPr lang="en-US" sz="2600" dirty="0" err="1" smtClean="0">
                  <a:solidFill>
                    <a:schemeClr val="bg1"/>
                  </a:solidFill>
                  <a:latin typeface="Lato" pitchFamily="34" charset="0"/>
                  <a:ea typeface="Lato" pitchFamily="34" charset="0"/>
                  <a:cs typeface="Lato" pitchFamily="34" charset="0"/>
                </a:rPr>
                <a:t>adipiscing</a:t>
              </a:r>
              <a:r>
                <a:rPr lang="en-US" sz="2600" dirty="0" smtClean="0">
                  <a:solidFill>
                    <a:schemeClr val="bg1"/>
                  </a:solidFill>
                  <a:latin typeface="Lato" pitchFamily="34" charset="0"/>
                  <a:ea typeface="Lato" pitchFamily="34" charset="0"/>
                  <a:cs typeface="Lato" pitchFamily="34" charset="0"/>
                </a:rPr>
                <a:t>.</a:t>
              </a:r>
            </a:p>
            <a:p>
              <a:pPr marL="0" indent="0" algn="ctr">
                <a:buNone/>
              </a:pPr>
              <a:r>
                <a:rPr lang="en-US" sz="10000" b="1" dirty="0" smtClean="0">
                  <a:solidFill>
                    <a:schemeClr val="bg1"/>
                  </a:solidFill>
                  <a:latin typeface="Lato" pitchFamily="34" charset="0"/>
                  <a:ea typeface="Lato" pitchFamily="34" charset="0"/>
                  <a:cs typeface="Lato" pitchFamily="34" charset="0"/>
                </a:rPr>
                <a:t>”</a:t>
              </a:r>
              <a:endParaRPr lang="en-US" sz="10000" b="1" dirty="0">
                <a:solidFill>
                  <a:schemeClr val="bg1"/>
                </a:solidFill>
                <a:latin typeface="Lato" pitchFamily="34" charset="0"/>
                <a:ea typeface="Lato" pitchFamily="34" charset="0"/>
                <a:cs typeface="Lato" pitchFamily="34" charset="0"/>
              </a:endParaRPr>
            </a:p>
          </p:txBody>
        </p:sp>
      </p:grpSp>
      <p:grpSp>
        <p:nvGrpSpPr>
          <p:cNvPr id="48" name="กลุ่ม 58"/>
          <p:cNvGrpSpPr/>
          <p:nvPr/>
        </p:nvGrpSpPr>
        <p:grpSpPr>
          <a:xfrm>
            <a:off x="2255837" y="9111942"/>
            <a:ext cx="1479473" cy="1479858"/>
            <a:chOff x="2027237" y="6216342"/>
            <a:chExt cx="1479473" cy="1479858"/>
          </a:xfrm>
        </p:grpSpPr>
        <p:sp>
          <p:nvSpPr>
            <p:cNvPr id="49" name="Rectangle 139"/>
            <p:cNvSpPr/>
            <p:nvPr/>
          </p:nvSpPr>
          <p:spPr>
            <a:xfrm>
              <a:off x="2027237" y="6216342"/>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0" name="กลุ่ม 60"/>
            <p:cNvGrpSpPr/>
            <p:nvPr/>
          </p:nvGrpSpPr>
          <p:grpSpPr>
            <a:xfrm>
              <a:off x="2359779" y="6573859"/>
              <a:ext cx="814387" cy="694624"/>
              <a:chOff x="17753013" y="5292725"/>
              <a:chExt cx="647700" cy="552450"/>
            </a:xfrm>
            <a:solidFill>
              <a:schemeClr val="bg1"/>
            </a:solidFill>
          </p:grpSpPr>
          <p:sp>
            <p:nvSpPr>
              <p:cNvPr id="51"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4" name="กลุ่ม 66"/>
          <p:cNvGrpSpPr/>
          <p:nvPr/>
        </p:nvGrpSpPr>
        <p:grpSpPr>
          <a:xfrm>
            <a:off x="8969841" y="9049968"/>
            <a:ext cx="1479473" cy="1479858"/>
            <a:chOff x="21350364" y="6466178"/>
            <a:chExt cx="1479473" cy="1479858"/>
          </a:xfrm>
        </p:grpSpPr>
        <p:sp>
          <p:nvSpPr>
            <p:cNvPr id="55" name="Rectangle 139"/>
            <p:cNvSpPr/>
            <p:nvPr/>
          </p:nvSpPr>
          <p:spPr>
            <a:xfrm>
              <a:off x="21350364" y="6466178"/>
              <a:ext cx="1479473" cy="14798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6" name="Freeform 134"/>
            <p:cNvSpPr>
              <a:spLocks noEditPoints="1"/>
            </p:cNvSpPr>
            <p:nvPr/>
          </p:nvSpPr>
          <p:spPr bwMode="auto">
            <a:xfrm>
              <a:off x="21684496" y="6822866"/>
              <a:ext cx="766482" cy="766482"/>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7" name="กลุ่ม 82"/>
          <p:cNvGrpSpPr/>
          <p:nvPr/>
        </p:nvGrpSpPr>
        <p:grpSpPr>
          <a:xfrm>
            <a:off x="5718771" y="9049968"/>
            <a:ext cx="1479473" cy="1479858"/>
            <a:chOff x="21350364" y="9285578"/>
            <a:chExt cx="1479473" cy="1479858"/>
          </a:xfrm>
        </p:grpSpPr>
        <p:sp>
          <p:nvSpPr>
            <p:cNvPr id="58" name="Rectangle 139"/>
            <p:cNvSpPr/>
            <p:nvPr/>
          </p:nvSpPr>
          <p:spPr>
            <a:xfrm>
              <a:off x="21350364" y="9285578"/>
              <a:ext cx="1479473" cy="14798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9" name="กลุ่ม 84"/>
            <p:cNvGrpSpPr/>
            <p:nvPr/>
          </p:nvGrpSpPr>
          <p:grpSpPr>
            <a:xfrm>
              <a:off x="21760752" y="9671757"/>
              <a:ext cx="658695" cy="718576"/>
              <a:chOff x="16724313" y="7705725"/>
              <a:chExt cx="523875" cy="571500"/>
            </a:xfrm>
            <a:solidFill>
              <a:schemeClr val="bg1"/>
            </a:solidFill>
          </p:grpSpPr>
          <p:sp>
            <p:nvSpPr>
              <p:cNvPr id="60"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6" name="Group 65"/>
          <p:cNvGrpSpPr/>
          <p:nvPr/>
        </p:nvGrpSpPr>
        <p:grpSpPr>
          <a:xfrm>
            <a:off x="1798637" y="10809514"/>
            <a:ext cx="2648411" cy="2019333"/>
            <a:chOff x="1095412" y="4495800"/>
            <a:chExt cx="2648411" cy="2019333"/>
          </a:xfrm>
        </p:grpSpPr>
        <p:sp>
          <p:nvSpPr>
            <p:cNvPr id="67"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6"/>
                  </a:solidFill>
                  <a:latin typeface="Lato Black" pitchFamily="34" charset="0"/>
                  <a:ea typeface="Lato Black" pitchFamily="34" charset="0"/>
                  <a:cs typeface="Lato Black" pitchFamily="34" charset="0"/>
                </a:rPr>
                <a:t>42%</a:t>
              </a:r>
              <a:endParaRPr lang="id-ID" sz="5400" b="1" dirty="0">
                <a:solidFill>
                  <a:schemeClr val="accent6"/>
                </a:solidFill>
                <a:latin typeface="Lato Black" pitchFamily="34" charset="0"/>
                <a:ea typeface="Lato Black" pitchFamily="34" charset="0"/>
                <a:cs typeface="Lato Black" pitchFamily="34" charset="0"/>
              </a:endParaRPr>
            </a:p>
          </p:txBody>
        </p:sp>
        <p:sp>
          <p:nvSpPr>
            <p:cNvPr id="68" name="TextBox 67"/>
            <p:cNvSpPr txBox="1"/>
            <p:nvPr/>
          </p:nvSpPr>
          <p:spPr>
            <a:xfrm>
              <a:off x="1095412" y="5370241"/>
              <a:ext cx="2356057" cy="1144892"/>
            </a:xfrm>
            <a:prstGeom prst="rect">
              <a:avLst/>
            </a:prstGeom>
            <a:noFill/>
          </p:spPr>
          <p:txBody>
            <a:bodyPr wrap="square" lIns="219419" tIns="109710" rIns="219419" bIns="109710" rtlCol="0">
              <a:spAutoFit/>
            </a:bodyPr>
            <a:lstStyle/>
            <a:p>
              <a:pPr algn="ctr"/>
              <a:r>
                <a:rPr lang="en-US" sz="2000" dirty="0">
                  <a:solidFill>
                    <a:schemeClr val="bg1">
                      <a:lumMod val="75000"/>
                    </a:schemeClr>
                  </a:solidFill>
                  <a:latin typeface="Lato" pitchFamily="34" charset="0"/>
                  <a:ea typeface="Lato" pitchFamily="34" charset="0"/>
                  <a:cs typeface="Lato" pitchFamily="34" charset="0"/>
                </a:rPr>
                <a:t>Lorem Ipsum has two main data </a:t>
              </a:r>
              <a:r>
                <a:rPr lang="en-US" sz="2000" dirty="0" smtClean="0">
                  <a:solidFill>
                    <a:schemeClr val="bg1">
                      <a:lumMod val="75000"/>
                    </a:schemeClr>
                  </a:solidFill>
                  <a:latin typeface="Lato" pitchFamily="34" charset="0"/>
                  <a:ea typeface="Lato" pitchFamily="34" charset="0"/>
                  <a:cs typeface="Lato" pitchFamily="34" charset="0"/>
                </a:rPr>
                <a:t>statistical</a:t>
              </a:r>
              <a:endParaRPr lang="en-US" sz="2000" dirty="0">
                <a:solidFill>
                  <a:schemeClr val="bg1">
                    <a:lumMod val="75000"/>
                  </a:schemeClr>
                </a:solidFill>
                <a:latin typeface="Lato" pitchFamily="34" charset="0"/>
                <a:ea typeface="Lato" pitchFamily="34" charset="0"/>
                <a:cs typeface="Lato" pitchFamily="34" charset="0"/>
              </a:endParaRPr>
            </a:p>
          </p:txBody>
        </p:sp>
      </p:grpSp>
      <p:grpSp>
        <p:nvGrpSpPr>
          <p:cNvPr id="69" name="Group 68"/>
          <p:cNvGrpSpPr/>
          <p:nvPr/>
        </p:nvGrpSpPr>
        <p:grpSpPr>
          <a:xfrm>
            <a:off x="5337771" y="10804117"/>
            <a:ext cx="2785466" cy="2019333"/>
            <a:chOff x="958357" y="4495800"/>
            <a:chExt cx="2785466" cy="2019333"/>
          </a:xfrm>
        </p:grpSpPr>
        <p:sp>
          <p:nvSpPr>
            <p:cNvPr id="70"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1"/>
                  </a:solidFill>
                  <a:latin typeface="Lato Black" pitchFamily="34" charset="0"/>
                  <a:ea typeface="Lato Black" pitchFamily="34" charset="0"/>
                  <a:cs typeface="Lato Black" pitchFamily="34" charset="0"/>
                </a:rPr>
                <a:t>83%</a:t>
              </a:r>
              <a:endParaRPr lang="id-ID" sz="5400" b="1" dirty="0">
                <a:solidFill>
                  <a:schemeClr val="accent1"/>
                </a:solidFill>
                <a:latin typeface="Lato Black" pitchFamily="34" charset="0"/>
                <a:ea typeface="Lato Black" pitchFamily="34" charset="0"/>
                <a:cs typeface="Lato Black" pitchFamily="34" charset="0"/>
              </a:endParaRPr>
            </a:p>
          </p:txBody>
        </p:sp>
        <p:sp>
          <p:nvSpPr>
            <p:cNvPr id="71" name="TextBox 70"/>
            <p:cNvSpPr txBox="1"/>
            <p:nvPr/>
          </p:nvSpPr>
          <p:spPr>
            <a:xfrm>
              <a:off x="958357" y="5370241"/>
              <a:ext cx="2356057" cy="1144892"/>
            </a:xfrm>
            <a:prstGeom prst="rect">
              <a:avLst/>
            </a:prstGeom>
            <a:noFill/>
          </p:spPr>
          <p:txBody>
            <a:bodyPr wrap="square" lIns="219419" tIns="109710" rIns="219419" bIns="109710" rtlCol="0">
              <a:spAutoFit/>
            </a:bodyPr>
            <a:lstStyle/>
            <a:p>
              <a:pPr algn="ctr"/>
              <a:r>
                <a:rPr lang="en-US" sz="2000" dirty="0">
                  <a:solidFill>
                    <a:schemeClr val="bg1">
                      <a:lumMod val="75000"/>
                    </a:schemeClr>
                  </a:solidFill>
                  <a:latin typeface="Lato" pitchFamily="34" charset="0"/>
                  <a:ea typeface="Lato" pitchFamily="34" charset="0"/>
                  <a:cs typeface="Lato" pitchFamily="34" charset="0"/>
                </a:rPr>
                <a:t>Lorem Ipsum has two main data </a:t>
              </a:r>
              <a:r>
                <a:rPr lang="en-US" sz="2000" dirty="0" smtClean="0">
                  <a:solidFill>
                    <a:schemeClr val="bg1">
                      <a:lumMod val="75000"/>
                    </a:schemeClr>
                  </a:solidFill>
                  <a:latin typeface="Lato" pitchFamily="34" charset="0"/>
                  <a:ea typeface="Lato" pitchFamily="34" charset="0"/>
                  <a:cs typeface="Lato" pitchFamily="34" charset="0"/>
                </a:rPr>
                <a:t>statistical</a:t>
              </a:r>
              <a:endParaRPr lang="en-US" sz="2000" dirty="0">
                <a:solidFill>
                  <a:schemeClr val="bg1">
                    <a:lumMod val="75000"/>
                  </a:schemeClr>
                </a:solidFill>
                <a:latin typeface="Lato" pitchFamily="34" charset="0"/>
                <a:ea typeface="Lato" pitchFamily="34" charset="0"/>
                <a:cs typeface="Lato" pitchFamily="34" charset="0"/>
              </a:endParaRPr>
            </a:p>
          </p:txBody>
        </p:sp>
      </p:grpSp>
      <p:grpSp>
        <p:nvGrpSpPr>
          <p:cNvPr id="72" name="Group 71"/>
          <p:cNvGrpSpPr/>
          <p:nvPr/>
        </p:nvGrpSpPr>
        <p:grpSpPr>
          <a:xfrm>
            <a:off x="8538171" y="10782267"/>
            <a:ext cx="2709266" cy="2019333"/>
            <a:chOff x="1034557" y="4495800"/>
            <a:chExt cx="2709266" cy="2019333"/>
          </a:xfrm>
        </p:grpSpPr>
        <p:sp>
          <p:nvSpPr>
            <p:cNvPr id="73" name="TextBox 31"/>
            <p:cNvSpPr txBox="1">
              <a:spLocks noChangeArrowheads="1"/>
            </p:cNvSpPr>
            <p:nvPr/>
          </p:nvSpPr>
          <p:spPr bwMode="auto">
            <a:xfrm>
              <a:off x="1519342" y="4495800"/>
              <a:ext cx="222448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5400" b="1" dirty="0" smtClean="0">
                  <a:solidFill>
                    <a:schemeClr val="accent2"/>
                  </a:solidFill>
                  <a:latin typeface="Lato Black" pitchFamily="34" charset="0"/>
                  <a:ea typeface="Lato Black" pitchFamily="34" charset="0"/>
                  <a:cs typeface="Lato Black" pitchFamily="34" charset="0"/>
                </a:rPr>
                <a:t>74%</a:t>
              </a:r>
              <a:endParaRPr lang="id-ID" sz="5400" b="1" dirty="0">
                <a:solidFill>
                  <a:schemeClr val="accent2"/>
                </a:solidFill>
                <a:latin typeface="Lato Black" pitchFamily="34" charset="0"/>
                <a:ea typeface="Lato Black" pitchFamily="34" charset="0"/>
                <a:cs typeface="Lato Black" pitchFamily="34" charset="0"/>
              </a:endParaRPr>
            </a:p>
          </p:txBody>
        </p:sp>
        <p:sp>
          <p:nvSpPr>
            <p:cNvPr id="74" name="TextBox 73"/>
            <p:cNvSpPr txBox="1"/>
            <p:nvPr/>
          </p:nvSpPr>
          <p:spPr>
            <a:xfrm>
              <a:off x="1034557" y="5370241"/>
              <a:ext cx="2356057" cy="1144892"/>
            </a:xfrm>
            <a:prstGeom prst="rect">
              <a:avLst/>
            </a:prstGeom>
            <a:noFill/>
          </p:spPr>
          <p:txBody>
            <a:bodyPr wrap="square" lIns="219419" tIns="109710" rIns="219419" bIns="109710" rtlCol="0">
              <a:spAutoFit/>
            </a:bodyPr>
            <a:lstStyle/>
            <a:p>
              <a:pPr algn="ctr"/>
              <a:r>
                <a:rPr lang="en-US" sz="2000" dirty="0">
                  <a:solidFill>
                    <a:schemeClr val="bg1">
                      <a:lumMod val="75000"/>
                    </a:schemeClr>
                  </a:solidFill>
                  <a:latin typeface="Lato" pitchFamily="34" charset="0"/>
                  <a:ea typeface="Lato" pitchFamily="34" charset="0"/>
                  <a:cs typeface="Lato" pitchFamily="34" charset="0"/>
                </a:rPr>
                <a:t>Lorem Ipsum has two main data </a:t>
              </a:r>
              <a:r>
                <a:rPr lang="en-US" sz="2000" dirty="0" smtClean="0">
                  <a:solidFill>
                    <a:schemeClr val="bg1">
                      <a:lumMod val="75000"/>
                    </a:schemeClr>
                  </a:solidFill>
                  <a:latin typeface="Lato" pitchFamily="34" charset="0"/>
                  <a:ea typeface="Lato" pitchFamily="34" charset="0"/>
                  <a:cs typeface="Lato" pitchFamily="34" charset="0"/>
                </a:rPr>
                <a:t>statistical</a:t>
              </a:r>
              <a:endParaRPr lang="en-US" sz="2000" dirty="0">
                <a:solidFill>
                  <a:schemeClr val="bg1">
                    <a:lumMod val="75000"/>
                  </a:schemeClr>
                </a:solidFill>
                <a:latin typeface="Lato" pitchFamily="34" charset="0"/>
                <a:ea typeface="Lato" pitchFamily="34" charset="0"/>
                <a:cs typeface="Lato" pitchFamily="34" charset="0"/>
              </a:endParaRPr>
            </a:p>
          </p:txBody>
        </p:sp>
      </p:grpSp>
      <p:grpSp>
        <p:nvGrpSpPr>
          <p:cNvPr id="36" name="กลุ่ม 54"/>
          <p:cNvGrpSpPr/>
          <p:nvPr/>
        </p:nvGrpSpPr>
        <p:grpSpPr>
          <a:xfrm>
            <a:off x="7589837" y="307847"/>
            <a:ext cx="9246365" cy="1063753"/>
            <a:chOff x="12593106" y="3285880"/>
            <a:chExt cx="9377738" cy="1063753"/>
          </a:xfrm>
        </p:grpSpPr>
        <p:sp>
          <p:nvSpPr>
            <p:cNvPr id="37" name="TextBox 36"/>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8" name="TextBox 37"/>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44535724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15" name="Rectangle 139"/>
          <p:cNvSpPr/>
          <p:nvPr/>
        </p:nvSpPr>
        <p:spPr>
          <a:xfrm>
            <a:off x="317" y="4687705"/>
            <a:ext cx="5486400" cy="22464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6" name="Freeform 298"/>
          <p:cNvSpPr>
            <a:spLocks noChangeArrowheads="1"/>
          </p:cNvSpPr>
          <p:nvPr/>
        </p:nvSpPr>
        <p:spPr bwMode="auto">
          <a:xfrm>
            <a:off x="533717" y="5104734"/>
            <a:ext cx="1179408" cy="1179711"/>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sp>
        <p:nvSpPr>
          <p:cNvPr id="17" name="TextBox 16"/>
          <p:cNvSpPr txBox="1"/>
          <p:nvPr/>
        </p:nvSpPr>
        <p:spPr>
          <a:xfrm>
            <a:off x="1938485" y="4890769"/>
            <a:ext cx="3413655" cy="16988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summarizes.</a:t>
            </a:r>
            <a:endParaRPr lang="en-US" sz="2400" dirty="0">
              <a:solidFill>
                <a:schemeClr val="bg1"/>
              </a:solidFill>
              <a:latin typeface="Lato" pitchFamily="34" charset="0"/>
              <a:ea typeface="Lato" pitchFamily="34" charset="0"/>
              <a:cs typeface="Lato" pitchFamily="34" charset="0"/>
            </a:endParaRPr>
          </a:p>
        </p:txBody>
      </p:sp>
      <p:sp>
        <p:nvSpPr>
          <p:cNvPr id="18" name="Rectangle 139"/>
          <p:cNvSpPr/>
          <p:nvPr/>
        </p:nvSpPr>
        <p:spPr>
          <a:xfrm>
            <a:off x="18837275" y="9067800"/>
            <a:ext cx="5486400" cy="224649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0" name="TextBox 19"/>
          <p:cNvSpPr txBox="1"/>
          <p:nvPr/>
        </p:nvSpPr>
        <p:spPr>
          <a:xfrm>
            <a:off x="20775443" y="9270864"/>
            <a:ext cx="3413655" cy="16988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summarizes.</a:t>
            </a:r>
            <a:endParaRPr lang="en-US" sz="2400" dirty="0">
              <a:solidFill>
                <a:schemeClr val="bg1"/>
              </a:solidFill>
              <a:latin typeface="Lato" pitchFamily="34" charset="0"/>
              <a:ea typeface="Lato" pitchFamily="34" charset="0"/>
              <a:cs typeface="Lato" pitchFamily="34" charset="0"/>
            </a:endParaRPr>
          </a:p>
        </p:txBody>
      </p:sp>
      <p:grpSp>
        <p:nvGrpSpPr>
          <p:cNvPr id="23" name="กลุ่ม 60"/>
          <p:cNvGrpSpPr/>
          <p:nvPr/>
        </p:nvGrpSpPr>
        <p:grpSpPr>
          <a:xfrm>
            <a:off x="19067571" y="9448800"/>
            <a:ext cx="1552466" cy="1324161"/>
            <a:chOff x="17753013" y="5292725"/>
            <a:chExt cx="647700" cy="552450"/>
          </a:xfrm>
          <a:solidFill>
            <a:schemeClr val="bg1"/>
          </a:solidFill>
        </p:grpSpPr>
        <p:sp>
          <p:nvSpPr>
            <p:cNvPr id="24" name="Freeform 95"/>
            <p:cNvSpPr>
              <a:spLocks noEditPoints="1"/>
            </p:cNvSpPr>
            <p:nvPr/>
          </p:nvSpPr>
          <p:spPr bwMode="auto">
            <a:xfrm>
              <a:off x="17753013" y="5368925"/>
              <a:ext cx="457200" cy="476250"/>
            </a:xfrm>
            <a:custGeom>
              <a:avLst/>
              <a:gdLst>
                <a:gd name="T0" fmla="*/ 30 w 48"/>
                <a:gd name="T1" fmla="*/ 24 h 50"/>
                <a:gd name="T2" fmla="*/ 27 w 48"/>
                <a:gd name="T3" fmla="*/ 2 h 50"/>
                <a:gd name="T4" fmla="*/ 25 w 48"/>
                <a:gd name="T5" fmla="*/ 0 h 50"/>
                <a:gd name="T6" fmla="*/ 9 w 48"/>
                <a:gd name="T7" fmla="*/ 10 h 50"/>
                <a:gd name="T8" fmla="*/ 13 w 48"/>
                <a:gd name="T9" fmla="*/ 44 h 50"/>
                <a:gd name="T10" fmla="*/ 32 w 48"/>
                <a:gd name="T11" fmla="*/ 49 h 50"/>
                <a:gd name="T12" fmla="*/ 48 w 48"/>
                <a:gd name="T13" fmla="*/ 39 h 50"/>
                <a:gd name="T14" fmla="*/ 48 w 48"/>
                <a:gd name="T15" fmla="*/ 37 h 50"/>
                <a:gd name="T16" fmla="*/ 30 w 48"/>
                <a:gd name="T17" fmla="*/ 24 h 50"/>
                <a:gd name="T18" fmla="*/ 31 w 48"/>
                <a:gd name="T19" fmla="*/ 46 h 50"/>
                <a:gd name="T20" fmla="*/ 15 w 48"/>
                <a:gd name="T21" fmla="*/ 42 h 50"/>
                <a:gd name="T22" fmla="*/ 11 w 48"/>
                <a:gd name="T23" fmla="*/ 12 h 50"/>
                <a:gd name="T24" fmla="*/ 24 w 48"/>
                <a:gd name="T25" fmla="*/ 4 h 50"/>
                <a:gd name="T26" fmla="*/ 27 w 48"/>
                <a:gd name="T27" fmla="*/ 25 h 50"/>
                <a:gd name="T28" fmla="*/ 27 w 48"/>
                <a:gd name="T29" fmla="*/ 26 h 50"/>
                <a:gd name="T30" fmla="*/ 44 w 48"/>
                <a:gd name="T31" fmla="*/ 39 h 50"/>
                <a:gd name="T32" fmla="*/ 31 w 48"/>
                <a:gd name="T33"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50">
                  <a:moveTo>
                    <a:pt x="30" y="24"/>
                  </a:moveTo>
                  <a:cubicBezTo>
                    <a:pt x="27" y="2"/>
                    <a:pt x="27" y="2"/>
                    <a:pt x="27" y="2"/>
                  </a:cubicBezTo>
                  <a:cubicBezTo>
                    <a:pt x="26" y="1"/>
                    <a:pt x="26" y="0"/>
                    <a:pt x="25" y="0"/>
                  </a:cubicBezTo>
                  <a:cubicBezTo>
                    <a:pt x="18" y="1"/>
                    <a:pt x="13" y="5"/>
                    <a:pt x="9" y="10"/>
                  </a:cubicBezTo>
                  <a:cubicBezTo>
                    <a:pt x="0" y="21"/>
                    <a:pt x="3" y="36"/>
                    <a:pt x="13" y="44"/>
                  </a:cubicBezTo>
                  <a:cubicBezTo>
                    <a:pt x="19" y="48"/>
                    <a:pt x="25" y="50"/>
                    <a:pt x="32" y="49"/>
                  </a:cubicBezTo>
                  <a:cubicBezTo>
                    <a:pt x="38" y="48"/>
                    <a:pt x="44" y="45"/>
                    <a:pt x="48" y="39"/>
                  </a:cubicBezTo>
                  <a:cubicBezTo>
                    <a:pt x="48" y="39"/>
                    <a:pt x="48" y="38"/>
                    <a:pt x="48" y="37"/>
                  </a:cubicBezTo>
                  <a:lnTo>
                    <a:pt x="30" y="24"/>
                  </a:lnTo>
                  <a:close/>
                  <a:moveTo>
                    <a:pt x="31" y="46"/>
                  </a:moveTo>
                  <a:cubicBezTo>
                    <a:pt x="26" y="47"/>
                    <a:pt x="20" y="45"/>
                    <a:pt x="15" y="42"/>
                  </a:cubicBezTo>
                  <a:cubicBezTo>
                    <a:pt x="6" y="35"/>
                    <a:pt x="4" y="21"/>
                    <a:pt x="11" y="12"/>
                  </a:cubicBezTo>
                  <a:cubicBezTo>
                    <a:pt x="14" y="8"/>
                    <a:pt x="19" y="5"/>
                    <a:pt x="24" y="4"/>
                  </a:cubicBezTo>
                  <a:cubicBezTo>
                    <a:pt x="27" y="25"/>
                    <a:pt x="27" y="25"/>
                    <a:pt x="27" y="25"/>
                  </a:cubicBezTo>
                  <a:cubicBezTo>
                    <a:pt x="27" y="25"/>
                    <a:pt x="27" y="26"/>
                    <a:pt x="27" y="26"/>
                  </a:cubicBezTo>
                  <a:cubicBezTo>
                    <a:pt x="44" y="39"/>
                    <a:pt x="44" y="39"/>
                    <a:pt x="44" y="39"/>
                  </a:cubicBezTo>
                  <a:cubicBezTo>
                    <a:pt x="41" y="43"/>
                    <a:pt x="36" y="45"/>
                    <a:pt x="3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Freeform 96"/>
            <p:cNvSpPr>
              <a:spLocks noEditPoints="1"/>
            </p:cNvSpPr>
            <p:nvPr/>
          </p:nvSpPr>
          <p:spPr bwMode="auto">
            <a:xfrm>
              <a:off x="18124488" y="5397500"/>
              <a:ext cx="276225" cy="333375"/>
            </a:xfrm>
            <a:custGeom>
              <a:avLst/>
              <a:gdLst>
                <a:gd name="T0" fmla="*/ 16 w 29"/>
                <a:gd name="T1" fmla="*/ 0 h 35"/>
                <a:gd name="T2" fmla="*/ 15 w 29"/>
                <a:gd name="T3" fmla="*/ 0 h 35"/>
                <a:gd name="T4" fmla="*/ 14 w 29"/>
                <a:gd name="T5" fmla="*/ 1 h 35"/>
                <a:gd name="T6" fmla="*/ 0 w 29"/>
                <a:gd name="T7" fmla="*/ 19 h 35"/>
                <a:gd name="T8" fmla="*/ 0 w 29"/>
                <a:gd name="T9" fmla="*/ 21 h 35"/>
                <a:gd name="T10" fmla="*/ 19 w 29"/>
                <a:gd name="T11" fmla="*/ 35 h 35"/>
                <a:gd name="T12" fmla="*/ 20 w 29"/>
                <a:gd name="T13" fmla="*/ 35 h 35"/>
                <a:gd name="T14" fmla="*/ 21 w 29"/>
                <a:gd name="T15" fmla="*/ 35 h 35"/>
                <a:gd name="T16" fmla="*/ 16 w 29"/>
                <a:gd name="T17" fmla="*/ 0 h 35"/>
                <a:gd name="T18" fmla="*/ 19 w 29"/>
                <a:gd name="T19" fmla="*/ 32 h 35"/>
                <a:gd name="T20" fmla="*/ 4 w 29"/>
                <a:gd name="T21" fmla="*/ 20 h 35"/>
                <a:gd name="T22" fmla="*/ 16 w 29"/>
                <a:gd name="T23" fmla="*/ 4 h 35"/>
                <a:gd name="T24" fmla="*/ 19 w 29"/>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5">
                  <a:moveTo>
                    <a:pt x="16" y="0"/>
                  </a:moveTo>
                  <a:cubicBezTo>
                    <a:pt x="16" y="0"/>
                    <a:pt x="15" y="0"/>
                    <a:pt x="15" y="0"/>
                  </a:cubicBezTo>
                  <a:cubicBezTo>
                    <a:pt x="15" y="0"/>
                    <a:pt x="14" y="0"/>
                    <a:pt x="14" y="1"/>
                  </a:cubicBezTo>
                  <a:cubicBezTo>
                    <a:pt x="0" y="19"/>
                    <a:pt x="0" y="19"/>
                    <a:pt x="0" y="19"/>
                  </a:cubicBezTo>
                  <a:cubicBezTo>
                    <a:pt x="0" y="20"/>
                    <a:pt x="0" y="21"/>
                    <a:pt x="0" y="21"/>
                  </a:cubicBezTo>
                  <a:cubicBezTo>
                    <a:pt x="19" y="35"/>
                    <a:pt x="19" y="35"/>
                    <a:pt x="19" y="35"/>
                  </a:cubicBezTo>
                  <a:cubicBezTo>
                    <a:pt x="19" y="35"/>
                    <a:pt x="20" y="35"/>
                    <a:pt x="20" y="35"/>
                  </a:cubicBezTo>
                  <a:cubicBezTo>
                    <a:pt x="20" y="35"/>
                    <a:pt x="21" y="35"/>
                    <a:pt x="21" y="35"/>
                  </a:cubicBezTo>
                  <a:cubicBezTo>
                    <a:pt x="29" y="24"/>
                    <a:pt x="27" y="8"/>
                    <a:pt x="16" y="0"/>
                  </a:cubicBezTo>
                  <a:close/>
                  <a:moveTo>
                    <a:pt x="19" y="32"/>
                  </a:moveTo>
                  <a:cubicBezTo>
                    <a:pt x="4" y="20"/>
                    <a:pt x="4" y="20"/>
                    <a:pt x="4" y="20"/>
                  </a:cubicBezTo>
                  <a:cubicBezTo>
                    <a:pt x="16" y="4"/>
                    <a:pt x="16" y="4"/>
                    <a:pt x="16" y="4"/>
                  </a:cubicBezTo>
                  <a:cubicBezTo>
                    <a:pt x="24" y="11"/>
                    <a:pt x="25" y="23"/>
                    <a:pt x="1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 name="Freeform 97"/>
            <p:cNvSpPr>
              <a:spLocks noEditPoints="1"/>
            </p:cNvSpPr>
            <p:nvPr/>
          </p:nvSpPr>
          <p:spPr bwMode="auto">
            <a:xfrm>
              <a:off x="18029238" y="5292725"/>
              <a:ext cx="190500" cy="257175"/>
            </a:xfrm>
            <a:custGeom>
              <a:avLst/>
              <a:gdLst>
                <a:gd name="T0" fmla="*/ 4 w 20"/>
                <a:gd name="T1" fmla="*/ 27 h 27"/>
                <a:gd name="T2" fmla="*/ 5 w 20"/>
                <a:gd name="T3" fmla="*/ 27 h 27"/>
                <a:gd name="T4" fmla="*/ 6 w 20"/>
                <a:gd name="T5" fmla="*/ 27 h 27"/>
                <a:gd name="T6" fmla="*/ 20 w 20"/>
                <a:gd name="T7" fmla="*/ 8 h 27"/>
                <a:gd name="T8" fmla="*/ 20 w 20"/>
                <a:gd name="T9" fmla="*/ 7 h 27"/>
                <a:gd name="T10" fmla="*/ 19 w 20"/>
                <a:gd name="T11" fmla="*/ 6 h 27"/>
                <a:gd name="T12" fmla="*/ 1 w 20"/>
                <a:gd name="T13" fmla="*/ 1 h 27"/>
                <a:gd name="T14" fmla="*/ 0 w 20"/>
                <a:gd name="T15" fmla="*/ 3 h 27"/>
                <a:gd name="T16" fmla="*/ 3 w 20"/>
                <a:gd name="T17" fmla="*/ 26 h 27"/>
                <a:gd name="T18" fmla="*/ 4 w 20"/>
                <a:gd name="T19" fmla="*/ 27 h 27"/>
                <a:gd name="T20" fmla="*/ 16 w 20"/>
                <a:gd name="T21" fmla="*/ 8 h 27"/>
                <a:gd name="T22" fmla="*/ 5 w 20"/>
                <a:gd name="T23" fmla="*/ 22 h 27"/>
                <a:gd name="T24" fmla="*/ 3 w 20"/>
                <a:gd name="T25" fmla="*/ 4 h 27"/>
                <a:gd name="T26" fmla="*/ 16 w 20"/>
                <a:gd name="T27" fmla="*/ 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27">
                  <a:moveTo>
                    <a:pt x="4" y="27"/>
                  </a:moveTo>
                  <a:cubicBezTo>
                    <a:pt x="4" y="27"/>
                    <a:pt x="4" y="27"/>
                    <a:pt x="5" y="27"/>
                  </a:cubicBezTo>
                  <a:cubicBezTo>
                    <a:pt x="5" y="27"/>
                    <a:pt x="5" y="27"/>
                    <a:pt x="6" y="27"/>
                  </a:cubicBezTo>
                  <a:cubicBezTo>
                    <a:pt x="20" y="8"/>
                    <a:pt x="20" y="8"/>
                    <a:pt x="20" y="8"/>
                  </a:cubicBezTo>
                  <a:cubicBezTo>
                    <a:pt x="20" y="8"/>
                    <a:pt x="20" y="7"/>
                    <a:pt x="20" y="7"/>
                  </a:cubicBezTo>
                  <a:cubicBezTo>
                    <a:pt x="20" y="7"/>
                    <a:pt x="20" y="6"/>
                    <a:pt x="19" y="6"/>
                  </a:cubicBezTo>
                  <a:cubicBezTo>
                    <a:pt x="14" y="2"/>
                    <a:pt x="7" y="0"/>
                    <a:pt x="1" y="1"/>
                  </a:cubicBezTo>
                  <a:cubicBezTo>
                    <a:pt x="0" y="2"/>
                    <a:pt x="0" y="2"/>
                    <a:pt x="0" y="3"/>
                  </a:cubicBezTo>
                  <a:cubicBezTo>
                    <a:pt x="3" y="26"/>
                    <a:pt x="3" y="26"/>
                    <a:pt x="3" y="26"/>
                  </a:cubicBezTo>
                  <a:cubicBezTo>
                    <a:pt x="3" y="27"/>
                    <a:pt x="3" y="27"/>
                    <a:pt x="4" y="27"/>
                  </a:cubicBezTo>
                  <a:close/>
                  <a:moveTo>
                    <a:pt x="16" y="8"/>
                  </a:moveTo>
                  <a:cubicBezTo>
                    <a:pt x="5" y="22"/>
                    <a:pt x="5" y="22"/>
                    <a:pt x="5" y="22"/>
                  </a:cubicBezTo>
                  <a:cubicBezTo>
                    <a:pt x="3" y="4"/>
                    <a:pt x="3" y="4"/>
                    <a:pt x="3" y="4"/>
                  </a:cubicBezTo>
                  <a:cubicBezTo>
                    <a:pt x="8" y="4"/>
                    <a:pt x="12" y="5"/>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9" name="กลุ่ม 54"/>
          <p:cNvGrpSpPr/>
          <p:nvPr/>
        </p:nvGrpSpPr>
        <p:grpSpPr>
          <a:xfrm>
            <a:off x="7589837" y="307847"/>
            <a:ext cx="9246365" cy="1063753"/>
            <a:chOff x="12593106" y="3285880"/>
            <a:chExt cx="9377738" cy="1063753"/>
          </a:xfrm>
        </p:grpSpPr>
        <p:sp>
          <p:nvSpPr>
            <p:cNvPr id="21" name="TextBox 20"/>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22" name="TextBox 21"/>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8162872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p:sp>
      <p:sp>
        <p:nvSpPr>
          <p:cNvPr id="8" name="Picture Placeholder 7"/>
          <p:cNvSpPr>
            <a:spLocks noGrp="1"/>
          </p:cNvSpPr>
          <p:nvPr>
            <p:ph type="pic" sz="quarter" idx="11"/>
          </p:nvPr>
        </p:nvSpPr>
        <p:spPr/>
      </p:sp>
      <p:grpSp>
        <p:nvGrpSpPr>
          <p:cNvPr id="9" name="Group 8"/>
          <p:cNvGrpSpPr/>
          <p:nvPr/>
        </p:nvGrpSpPr>
        <p:grpSpPr>
          <a:xfrm>
            <a:off x="15865474" y="385739"/>
            <a:ext cx="8458201" cy="3271861"/>
            <a:chOff x="655641" y="9109621"/>
            <a:chExt cx="8458201" cy="3271861"/>
          </a:xfrm>
        </p:grpSpPr>
        <p:sp>
          <p:nvSpPr>
            <p:cNvPr id="15" name="Rectangle 14"/>
            <p:cNvSpPr/>
            <p:nvPr/>
          </p:nvSpPr>
          <p:spPr>
            <a:xfrm rot="10800000">
              <a:off x="655641" y="9109621"/>
              <a:ext cx="8458201" cy="32718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31"/>
            <p:cNvSpPr txBox="1">
              <a:spLocks noChangeArrowheads="1"/>
            </p:cNvSpPr>
            <p:nvPr/>
          </p:nvSpPr>
          <p:spPr bwMode="auto">
            <a:xfrm>
              <a:off x="1325099" y="9269849"/>
              <a:ext cx="710294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POPULAR</a:t>
              </a:r>
              <a:endParaRPr lang="id-ID" sz="7000" b="1" dirty="0">
                <a:solidFill>
                  <a:schemeClr val="bg1"/>
                </a:solidFill>
                <a:latin typeface="Lato Black" pitchFamily="34" charset="0"/>
                <a:ea typeface="Lato Black" pitchFamily="34" charset="0"/>
                <a:cs typeface="Lato Black" pitchFamily="34" charset="0"/>
              </a:endParaRPr>
            </a:p>
          </p:txBody>
        </p:sp>
        <p:grpSp>
          <p:nvGrpSpPr>
            <p:cNvPr id="18" name="Group 17"/>
            <p:cNvGrpSpPr/>
            <p:nvPr/>
          </p:nvGrpSpPr>
          <p:grpSpPr>
            <a:xfrm>
              <a:off x="1189040" y="10400284"/>
              <a:ext cx="7132323" cy="1446890"/>
              <a:chOff x="1399526" y="11460373"/>
              <a:chExt cx="7132323" cy="1446890"/>
            </a:xfrm>
          </p:grpSpPr>
          <p:sp>
            <p:nvSpPr>
              <p:cNvPr id="19" name="TextBox 18"/>
              <p:cNvSpPr txBox="1"/>
              <p:nvPr/>
            </p:nvSpPr>
            <p:spPr>
              <a:xfrm>
                <a:off x="1399526" y="11917573"/>
                <a:ext cx="7132323" cy="9896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20" name="TextBox 19"/>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22" name="Group 21"/>
          <p:cNvGrpSpPr/>
          <p:nvPr/>
        </p:nvGrpSpPr>
        <p:grpSpPr>
          <a:xfrm>
            <a:off x="403317" y="9677400"/>
            <a:ext cx="8458201" cy="3271861"/>
            <a:chOff x="655641" y="9109621"/>
            <a:chExt cx="8458201" cy="3271861"/>
          </a:xfrm>
        </p:grpSpPr>
        <p:sp>
          <p:nvSpPr>
            <p:cNvPr id="23" name="Rectangle 22"/>
            <p:cNvSpPr/>
            <p:nvPr/>
          </p:nvSpPr>
          <p:spPr>
            <a:xfrm rot="10800000">
              <a:off x="655641" y="9109621"/>
              <a:ext cx="8458201" cy="32718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31"/>
            <p:cNvSpPr txBox="1">
              <a:spLocks noChangeArrowheads="1"/>
            </p:cNvSpPr>
            <p:nvPr/>
          </p:nvSpPr>
          <p:spPr bwMode="auto">
            <a:xfrm>
              <a:off x="1325099" y="9269849"/>
              <a:ext cx="710294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25" name="Group 24"/>
            <p:cNvGrpSpPr/>
            <p:nvPr/>
          </p:nvGrpSpPr>
          <p:grpSpPr>
            <a:xfrm>
              <a:off x="1189040" y="10400284"/>
              <a:ext cx="7132323" cy="1446890"/>
              <a:chOff x="1399526" y="11460373"/>
              <a:chExt cx="7132323" cy="1446890"/>
            </a:xfrm>
          </p:grpSpPr>
          <p:sp>
            <p:nvSpPr>
              <p:cNvPr id="26" name="TextBox 25"/>
              <p:cNvSpPr txBox="1"/>
              <p:nvPr/>
            </p:nvSpPr>
            <p:spPr>
              <a:xfrm>
                <a:off x="1399526" y="11917573"/>
                <a:ext cx="7132323" cy="9896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27" name="TextBox 26"/>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21" name="กลุ่ม 54"/>
          <p:cNvGrpSpPr/>
          <p:nvPr/>
        </p:nvGrpSpPr>
        <p:grpSpPr>
          <a:xfrm>
            <a:off x="7589837" y="307847"/>
            <a:ext cx="9246365" cy="1063753"/>
            <a:chOff x="12593106" y="3285880"/>
            <a:chExt cx="9377738" cy="1063753"/>
          </a:xfrm>
        </p:grpSpPr>
        <p:sp>
          <p:nvSpPr>
            <p:cNvPr id="28" name="TextBox 27"/>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29" name="TextBox 28"/>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586652944"/>
      </p:ext>
    </p:extLst>
  </p:cSld>
  <p:clrMapOvr>
    <a:masterClrMapping/>
  </p:clrMapOvr>
  <p:transition spd="slow">
    <p:push/>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1" name="กลุ่ม 54"/>
          <p:cNvGrpSpPr/>
          <p:nvPr/>
        </p:nvGrpSpPr>
        <p:grpSpPr>
          <a:xfrm>
            <a:off x="7589837" y="307847"/>
            <a:ext cx="9246365" cy="1063753"/>
            <a:chOff x="12593106" y="3285880"/>
            <a:chExt cx="9377738" cy="1063753"/>
          </a:xfrm>
        </p:grpSpPr>
        <p:sp>
          <p:nvSpPr>
            <p:cNvPr id="12" name="TextBox 11"/>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3" name="TextBox 1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grpSp>
        <p:nvGrpSpPr>
          <p:cNvPr id="17" name="Group 16"/>
          <p:cNvGrpSpPr/>
          <p:nvPr/>
        </p:nvGrpSpPr>
        <p:grpSpPr>
          <a:xfrm rot="20274052">
            <a:off x="17771821" y="2444362"/>
            <a:ext cx="1046173" cy="1046173"/>
            <a:chOff x="6906898" y="14782800"/>
            <a:chExt cx="2189508" cy="2189508"/>
          </a:xfrm>
        </p:grpSpPr>
        <p:sp>
          <p:nvSpPr>
            <p:cNvPr id="18" name="Rectangle 17"/>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Freeform 19"/>
          <p:cNvSpPr/>
          <p:nvPr/>
        </p:nvSpPr>
        <p:spPr>
          <a:xfrm>
            <a:off x="5151437" y="5436519"/>
            <a:ext cx="936076" cy="936076"/>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sp>
        <p:nvSpPr>
          <p:cNvPr id="15" name="Rectangle 14"/>
          <p:cNvSpPr/>
          <p:nvPr/>
        </p:nvSpPr>
        <p:spPr>
          <a:xfrm rot="10800000">
            <a:off x="12695237" y="10341413"/>
            <a:ext cx="11628438" cy="291738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31"/>
          <p:cNvSpPr txBox="1">
            <a:spLocks noChangeArrowheads="1"/>
          </p:cNvSpPr>
          <p:nvPr/>
        </p:nvSpPr>
        <p:spPr bwMode="auto">
          <a:xfrm>
            <a:off x="13449124" y="10425439"/>
            <a:ext cx="789542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21" name="Group 20"/>
          <p:cNvGrpSpPr/>
          <p:nvPr/>
        </p:nvGrpSpPr>
        <p:grpSpPr>
          <a:xfrm>
            <a:off x="13343544" y="11429999"/>
            <a:ext cx="9982986" cy="1417427"/>
            <a:chOff x="1430006" y="11460373"/>
            <a:chExt cx="9982986" cy="1417427"/>
          </a:xfrm>
        </p:grpSpPr>
        <p:sp>
          <p:nvSpPr>
            <p:cNvPr id="27" name="TextBox 26"/>
            <p:cNvSpPr txBox="1"/>
            <p:nvPr/>
          </p:nvSpPr>
          <p:spPr>
            <a:xfrm>
              <a:off x="1430006" y="11917573"/>
              <a:ext cx="9982986"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28" name="TextBox 27"/>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935822218"/>
      </p:ext>
    </p:extLst>
  </p:cSld>
  <p:clrMapOvr>
    <a:masterClrMapping/>
  </p:clrMapOvr>
  <p:transition spd="slow">
    <p:push/>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12" name="TextBox 31"/>
          <p:cNvSpPr txBox="1">
            <a:spLocks noChangeArrowheads="1"/>
          </p:cNvSpPr>
          <p:nvPr/>
        </p:nvSpPr>
        <p:spPr bwMode="auto">
          <a:xfrm>
            <a:off x="990692" y="3140239"/>
            <a:ext cx="602825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accent1"/>
                </a:solidFill>
                <a:latin typeface="Lato Black" pitchFamily="34" charset="0"/>
                <a:ea typeface="Lato Black" pitchFamily="34" charset="0"/>
                <a:cs typeface="Lato Black" pitchFamily="34" charset="0"/>
              </a:rPr>
              <a:t>TOTAL </a:t>
            </a:r>
            <a:r>
              <a:rPr lang="en-US" sz="7000" b="1" dirty="0" smtClean="0">
                <a:solidFill>
                  <a:schemeClr val="accent5"/>
                </a:solidFill>
                <a:latin typeface="Lato Black" pitchFamily="34" charset="0"/>
                <a:ea typeface="Lato Black" pitchFamily="34" charset="0"/>
                <a:cs typeface="Lato Black" pitchFamily="34" charset="0"/>
              </a:rPr>
              <a:t>79%</a:t>
            </a:r>
            <a:endParaRPr lang="id-ID" sz="7000" b="1" dirty="0">
              <a:solidFill>
                <a:schemeClr val="accent5"/>
              </a:solidFill>
              <a:latin typeface="Lato Black" pitchFamily="34" charset="0"/>
              <a:ea typeface="Lato Black" pitchFamily="34" charset="0"/>
              <a:cs typeface="Lato Black" pitchFamily="34" charset="0"/>
            </a:endParaRPr>
          </a:p>
        </p:txBody>
      </p:sp>
      <p:sp>
        <p:nvSpPr>
          <p:cNvPr id="13" name="TextBox 12"/>
          <p:cNvSpPr txBox="1"/>
          <p:nvPr/>
        </p:nvSpPr>
        <p:spPr>
          <a:xfrm>
            <a:off x="990693" y="2008415"/>
            <a:ext cx="7951084" cy="1246495"/>
          </a:xfrm>
          <a:prstGeom prst="rect">
            <a:avLst/>
          </a:prstGeom>
          <a:noFill/>
        </p:spPr>
        <p:txBody>
          <a:bodyPr wrap="square" rtlCol="0">
            <a:spAutoFit/>
          </a:bodyPr>
          <a:lstStyle/>
          <a:p>
            <a:r>
              <a:rPr lang="en-US" sz="7500" b="1" smtClean="0">
                <a:solidFill>
                  <a:schemeClr val="tx2"/>
                </a:solidFill>
                <a:latin typeface="Lato Black" charset="0"/>
                <a:ea typeface="Lato Black" charset="0"/>
                <a:cs typeface="Lato Black" charset="0"/>
              </a:rPr>
              <a:t>SPECIAL SHAPE</a:t>
            </a:r>
            <a:endParaRPr lang="en-US" sz="7500" b="1" dirty="0" smtClean="0">
              <a:solidFill>
                <a:schemeClr val="tx2"/>
              </a:solidFill>
              <a:latin typeface="Lato Black" charset="0"/>
              <a:ea typeface="Lato Black" charset="0"/>
              <a:cs typeface="Lato Black" charset="0"/>
            </a:endParaRPr>
          </a:p>
        </p:txBody>
      </p:sp>
      <p:sp>
        <p:nvSpPr>
          <p:cNvPr id="14" name="Rectangle 13"/>
          <p:cNvSpPr/>
          <p:nvPr/>
        </p:nvSpPr>
        <p:spPr>
          <a:xfrm rot="10800000">
            <a:off x="960437" y="6656614"/>
            <a:ext cx="11628438" cy="57617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20"/>
          <p:cNvSpPr txBox="1">
            <a:spLocks/>
          </p:cNvSpPr>
          <p:nvPr/>
        </p:nvSpPr>
        <p:spPr bwMode="auto">
          <a:xfrm>
            <a:off x="1938316" y="10192074"/>
            <a:ext cx="10486220"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solidFill>
                <a:latin typeface="Lato" pitchFamily="34" charset="0"/>
                <a:ea typeface="Lato" pitchFamily="34" charset="0"/>
                <a:cs typeface="Lato" pitchFamily="34" charset="0"/>
              </a:rPr>
              <a:t>Lorem ipsum </a:t>
            </a:r>
            <a:r>
              <a:rPr lang="pt-BR" sz="2400" dirty="0" smtClean="0">
                <a:solidFill>
                  <a:schemeClr val="bg1"/>
                </a:solidFill>
                <a:latin typeface="Lato" pitchFamily="34" charset="0"/>
                <a:ea typeface="Lato" pitchFamily="34" charset="0"/>
                <a:cs typeface="Lato" pitchFamily="34" charset="0"/>
              </a:rPr>
              <a:t>dolor sit </a:t>
            </a:r>
            <a:r>
              <a:rPr lang="pt-BR" sz="2400" dirty="0">
                <a:solidFill>
                  <a:schemeClr val="bg1"/>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solidFill>
              <a:latin typeface="Lato" pitchFamily="34" charset="0"/>
              <a:ea typeface="Lato" pitchFamily="34" charset="0"/>
              <a:cs typeface="Lato" pitchFamily="34" charset="0"/>
            </a:endParaRPr>
          </a:p>
        </p:txBody>
      </p:sp>
      <p:sp>
        <p:nvSpPr>
          <p:cNvPr id="16" name="TextBox 31"/>
          <p:cNvSpPr txBox="1">
            <a:spLocks noChangeArrowheads="1"/>
          </p:cNvSpPr>
          <p:nvPr/>
        </p:nvSpPr>
        <p:spPr bwMode="auto">
          <a:xfrm>
            <a:off x="2095324" y="6816840"/>
            <a:ext cx="789542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INFORMATION</a:t>
            </a:r>
            <a:endParaRPr lang="id-ID" sz="7000" b="1" dirty="0">
              <a:solidFill>
                <a:schemeClr val="bg1"/>
              </a:solidFill>
              <a:latin typeface="Lato Black" pitchFamily="34" charset="0"/>
              <a:ea typeface="Lato Black" pitchFamily="34" charset="0"/>
              <a:cs typeface="Lato Black" pitchFamily="34" charset="0"/>
            </a:endParaRPr>
          </a:p>
        </p:txBody>
      </p:sp>
      <p:grpSp>
        <p:nvGrpSpPr>
          <p:cNvPr id="17" name="Group 16"/>
          <p:cNvGrpSpPr/>
          <p:nvPr/>
        </p:nvGrpSpPr>
        <p:grpSpPr>
          <a:xfrm>
            <a:off x="1989744" y="8066413"/>
            <a:ext cx="9982986" cy="1417427"/>
            <a:chOff x="1430006" y="11460373"/>
            <a:chExt cx="9982986" cy="1417427"/>
          </a:xfrm>
        </p:grpSpPr>
        <p:sp>
          <p:nvSpPr>
            <p:cNvPr id="18" name="TextBox 17"/>
            <p:cNvSpPr txBox="1"/>
            <p:nvPr/>
          </p:nvSpPr>
          <p:spPr>
            <a:xfrm>
              <a:off x="1430006" y="11917573"/>
              <a:ext cx="9982986"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9" name="TextBox 18"/>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sp>
        <p:nvSpPr>
          <p:cNvPr id="20" name="TextBox 19"/>
          <p:cNvSpPr txBox="1"/>
          <p:nvPr/>
        </p:nvSpPr>
        <p:spPr>
          <a:xfrm>
            <a:off x="1989744" y="9636240"/>
            <a:ext cx="5319390"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nvGrpSpPr>
          <p:cNvPr id="21" name="Group 20"/>
          <p:cNvGrpSpPr/>
          <p:nvPr/>
        </p:nvGrpSpPr>
        <p:grpSpPr>
          <a:xfrm>
            <a:off x="1007844" y="4249081"/>
            <a:ext cx="5162440" cy="1862958"/>
            <a:chOff x="18153330" y="4572000"/>
            <a:chExt cx="5162440" cy="1862958"/>
          </a:xfrm>
        </p:grpSpPr>
        <p:sp>
          <p:nvSpPr>
            <p:cNvPr id="27" name="TextBox 26"/>
            <p:cNvSpPr txBox="1"/>
            <p:nvPr/>
          </p:nvSpPr>
          <p:spPr>
            <a:xfrm>
              <a:off x="18178102" y="5105400"/>
              <a:ext cx="5137668" cy="1329558"/>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analysis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8" name="TextBox 27"/>
            <p:cNvSpPr txBox="1"/>
            <p:nvPr/>
          </p:nvSpPr>
          <p:spPr>
            <a:xfrm>
              <a:off x="18153330" y="4572000"/>
              <a:ext cx="4215772" cy="615517"/>
            </a:xfrm>
            <a:prstGeom prst="rect">
              <a:avLst/>
            </a:prstGeom>
            <a:noFill/>
          </p:spPr>
          <p:txBody>
            <a:bodyPr wrap="square" lIns="182843" tIns="91422" rIns="182843" bIns="91422" rtlCol="0">
              <a:spAutoFit/>
            </a:bodyPr>
            <a:lstStyle/>
            <a:p>
              <a:r>
                <a:rPr lang="en-US" sz="2800" b="1" dirty="0" smtClean="0">
                  <a:solidFill>
                    <a:schemeClr val="accent6"/>
                  </a:solidFill>
                  <a:latin typeface="Lato Black" pitchFamily="34" charset="0"/>
                  <a:ea typeface="Lato Black" pitchFamily="34" charset="0"/>
                  <a:cs typeface="Lato Black" pitchFamily="34" charset="0"/>
                </a:rPr>
                <a:t>DESCRIPTION  HERE</a:t>
              </a:r>
              <a:endParaRPr lang="id-ID" sz="2800" b="1" dirty="0">
                <a:solidFill>
                  <a:schemeClr val="accent6"/>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463545996"/>
      </p:ext>
    </p:extLst>
  </p:cSld>
  <p:clrMapOvr>
    <a:masterClrMapping/>
  </p:clrMapOvr>
  <p:transition spd="slow">
    <p:push/>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TextBox 31"/>
          <p:cNvSpPr txBox="1">
            <a:spLocks noChangeArrowheads="1"/>
          </p:cNvSpPr>
          <p:nvPr/>
        </p:nvSpPr>
        <p:spPr bwMode="auto">
          <a:xfrm>
            <a:off x="15300460" y="4560331"/>
            <a:ext cx="602825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accent2"/>
                </a:solidFill>
                <a:latin typeface="Lato Black" pitchFamily="34" charset="0"/>
                <a:ea typeface="Lato Black" pitchFamily="34" charset="0"/>
                <a:cs typeface="Lato Black" pitchFamily="34" charset="0"/>
              </a:rPr>
              <a:t>TOTAL</a:t>
            </a:r>
            <a:r>
              <a:rPr lang="en-US" sz="7000" b="1" dirty="0" smtClean="0">
                <a:solidFill>
                  <a:schemeClr val="accent1"/>
                </a:solidFill>
                <a:latin typeface="Lato Black" pitchFamily="34" charset="0"/>
                <a:ea typeface="Lato Black" pitchFamily="34" charset="0"/>
                <a:cs typeface="Lato Black" pitchFamily="34" charset="0"/>
              </a:rPr>
              <a:t> </a:t>
            </a:r>
            <a:r>
              <a:rPr lang="en-US" sz="7000" b="1" dirty="0" smtClean="0">
                <a:solidFill>
                  <a:schemeClr val="accent5"/>
                </a:solidFill>
                <a:latin typeface="Lato Black" pitchFamily="34" charset="0"/>
                <a:ea typeface="Lato Black" pitchFamily="34" charset="0"/>
                <a:cs typeface="Lato Black" pitchFamily="34" charset="0"/>
              </a:rPr>
              <a:t>92%</a:t>
            </a:r>
            <a:endParaRPr lang="id-ID" sz="7000" b="1" dirty="0">
              <a:solidFill>
                <a:schemeClr val="accent5"/>
              </a:solidFill>
              <a:latin typeface="Lato Black" pitchFamily="34" charset="0"/>
              <a:ea typeface="Lato Black" pitchFamily="34" charset="0"/>
              <a:cs typeface="Lato Black" pitchFamily="34" charset="0"/>
            </a:endParaRPr>
          </a:p>
        </p:txBody>
      </p:sp>
      <p:sp>
        <p:nvSpPr>
          <p:cNvPr id="13" name="TextBox 12"/>
          <p:cNvSpPr txBox="1"/>
          <p:nvPr/>
        </p:nvSpPr>
        <p:spPr>
          <a:xfrm>
            <a:off x="15183553" y="3384648"/>
            <a:ext cx="7951084" cy="1246495"/>
          </a:xfrm>
          <a:prstGeom prst="rect">
            <a:avLst/>
          </a:prstGeom>
          <a:noFill/>
        </p:spPr>
        <p:txBody>
          <a:bodyPr wrap="square" rtlCol="0">
            <a:spAutoFit/>
          </a:bodyPr>
          <a:lstStyle/>
          <a:p>
            <a:r>
              <a:rPr lang="en-US" sz="7500" b="1" smtClean="0">
                <a:solidFill>
                  <a:schemeClr val="tx2"/>
                </a:solidFill>
                <a:latin typeface="Lato Black" charset="0"/>
                <a:ea typeface="Lato Black" charset="0"/>
                <a:cs typeface="Lato Black" charset="0"/>
              </a:rPr>
              <a:t>COMPANY</a:t>
            </a:r>
            <a:endParaRPr lang="en-US" sz="7500" b="1" dirty="0" smtClean="0">
              <a:solidFill>
                <a:schemeClr val="tx2"/>
              </a:solidFill>
              <a:latin typeface="Lato Black" charset="0"/>
              <a:ea typeface="Lato Black" charset="0"/>
              <a:cs typeface="Lato Black" charset="0"/>
            </a:endParaRPr>
          </a:p>
        </p:txBody>
      </p:sp>
      <p:sp>
        <p:nvSpPr>
          <p:cNvPr id="14" name="Rectangle 13"/>
          <p:cNvSpPr/>
          <p:nvPr/>
        </p:nvSpPr>
        <p:spPr>
          <a:xfrm rot="10800000">
            <a:off x="15351079" y="7620000"/>
            <a:ext cx="6716758" cy="47247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15308365" y="5669173"/>
            <a:ext cx="6378472" cy="1493627"/>
            <a:chOff x="18153330" y="4572000"/>
            <a:chExt cx="6378472" cy="1493627"/>
          </a:xfrm>
        </p:grpSpPr>
        <p:sp>
          <p:nvSpPr>
            <p:cNvPr id="27" name="TextBox 26"/>
            <p:cNvSpPr txBox="1"/>
            <p:nvPr/>
          </p:nvSpPr>
          <p:spPr>
            <a:xfrm>
              <a:off x="18178102" y="5105400"/>
              <a:ext cx="6353700" cy="960227"/>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important Data analysis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8" name="TextBox 27"/>
            <p:cNvSpPr txBox="1"/>
            <p:nvPr/>
          </p:nvSpPr>
          <p:spPr>
            <a:xfrm>
              <a:off x="18153330" y="4572000"/>
              <a:ext cx="4215772" cy="615517"/>
            </a:xfrm>
            <a:prstGeom prst="rect">
              <a:avLst/>
            </a:prstGeom>
            <a:noFill/>
          </p:spPr>
          <p:txBody>
            <a:bodyPr wrap="square" lIns="182843" tIns="91422" rIns="182843" bIns="91422" rtlCol="0">
              <a:spAutoFit/>
            </a:bodyPr>
            <a:lstStyle/>
            <a:p>
              <a:r>
                <a:rPr lang="en-US" sz="2800" b="1" dirty="0" smtClean="0">
                  <a:solidFill>
                    <a:schemeClr val="accent6"/>
                  </a:solidFill>
                  <a:latin typeface="Lato Black" pitchFamily="34" charset="0"/>
                  <a:ea typeface="Lato Black" pitchFamily="34" charset="0"/>
                  <a:cs typeface="Lato Black" pitchFamily="34" charset="0"/>
                </a:rPr>
                <a:t>DESCRIPTION  HERE</a:t>
              </a:r>
              <a:endParaRPr lang="id-ID" sz="2800" b="1" dirty="0">
                <a:solidFill>
                  <a:schemeClr val="accent6"/>
                </a:solidFill>
                <a:latin typeface="Lato Black" pitchFamily="34" charset="0"/>
                <a:ea typeface="Lato Black" pitchFamily="34" charset="0"/>
                <a:cs typeface="Lato Black" pitchFamily="34" charset="0"/>
              </a:endParaRPr>
            </a:p>
          </p:txBody>
        </p:sp>
      </p:grpSp>
      <p:grpSp>
        <p:nvGrpSpPr>
          <p:cNvPr id="25" name="กลุ่ม 54"/>
          <p:cNvGrpSpPr/>
          <p:nvPr/>
        </p:nvGrpSpPr>
        <p:grpSpPr>
          <a:xfrm>
            <a:off x="7589837" y="307847"/>
            <a:ext cx="9246365" cy="1063753"/>
            <a:chOff x="12593106" y="3285880"/>
            <a:chExt cx="9377738" cy="1063753"/>
          </a:xfrm>
        </p:grpSpPr>
        <p:sp>
          <p:nvSpPr>
            <p:cNvPr id="26" name="TextBox 25"/>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29" name="TextBox 28"/>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
        <p:nvSpPr>
          <p:cNvPr id="4" name="Rectangle 3"/>
          <p:cNvSpPr/>
          <p:nvPr/>
        </p:nvSpPr>
        <p:spPr>
          <a:xfrm>
            <a:off x="15082786" y="2133600"/>
            <a:ext cx="4177747" cy="1631216"/>
          </a:xfrm>
          <a:prstGeom prst="rect">
            <a:avLst/>
          </a:prstGeom>
        </p:spPr>
        <p:txBody>
          <a:bodyPr wrap="none">
            <a:spAutoFit/>
          </a:bodyPr>
          <a:lstStyle/>
          <a:p>
            <a:r>
              <a:rPr lang="en-US" sz="10000" b="1">
                <a:solidFill>
                  <a:schemeClr val="tx2"/>
                </a:solidFill>
                <a:latin typeface="Lato Black" charset="0"/>
                <a:ea typeface="Lato Black" charset="0"/>
                <a:cs typeface="Lato Black" charset="0"/>
              </a:rPr>
              <a:t>GOOD</a:t>
            </a:r>
            <a:endParaRPr lang="en-US" sz="10000"/>
          </a:p>
        </p:txBody>
      </p:sp>
      <p:grpSp>
        <p:nvGrpSpPr>
          <p:cNvPr id="33" name="Group 32"/>
          <p:cNvGrpSpPr/>
          <p:nvPr/>
        </p:nvGrpSpPr>
        <p:grpSpPr>
          <a:xfrm>
            <a:off x="15601344" y="8129861"/>
            <a:ext cx="6285330" cy="3810000"/>
            <a:chOff x="116618" y="5410198"/>
            <a:chExt cx="6285330" cy="3810000"/>
          </a:xfrm>
        </p:grpSpPr>
        <p:sp>
          <p:nvSpPr>
            <p:cNvPr id="34" name="Title 20"/>
            <p:cNvSpPr txBox="1">
              <a:spLocks/>
            </p:cNvSpPr>
            <p:nvPr/>
          </p:nvSpPr>
          <p:spPr bwMode="auto">
            <a:xfrm>
              <a:off x="116618" y="6093176"/>
              <a:ext cx="6285330" cy="3127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ctr">
                <a:lnSpc>
                  <a:spcPct val="130000"/>
                </a:lnSpc>
              </a:pPr>
              <a:r>
                <a:rPr lang="pt-BR" sz="2400" dirty="0">
                  <a:solidFill>
                    <a:schemeClr val="tx2">
                      <a:lumMod val="50000"/>
                      <a:lumOff val="50000"/>
                    </a:schemeClr>
                  </a:solidFill>
                  <a:latin typeface="Lato" pitchFamily="34" charset="0"/>
                  <a:ea typeface="Lato" pitchFamily="34" charset="0"/>
                  <a:cs typeface="Lato" pitchFamily="34" charset="0"/>
                </a:rPr>
                <a:t>Lorem ipsum </a:t>
              </a:r>
              <a:r>
                <a:rPr lang="pt-BR" sz="2400" dirty="0" smtClean="0">
                  <a:solidFill>
                    <a:schemeClr val="tx2">
                      <a:lumMod val="50000"/>
                      <a:lumOff val="50000"/>
                    </a:schemeClr>
                  </a:solidFill>
                  <a:latin typeface="Lato" pitchFamily="34" charset="0"/>
                  <a:ea typeface="Lato" pitchFamily="34" charset="0"/>
                  <a:cs typeface="Lato" pitchFamily="34" charset="0"/>
                </a:rPr>
                <a:t>dolor sit </a:t>
              </a:r>
              <a:r>
                <a:rPr lang="pt-BR" sz="2400" dirty="0">
                  <a:solidFill>
                    <a:schemeClr val="tx2">
                      <a:lumMod val="50000"/>
                      <a:lumOff val="50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a:t>
              </a:r>
              <a:r>
                <a:rPr lang="pt-BR" sz="2400" dirty="0" smtClean="0">
                  <a:solidFill>
                    <a:schemeClr val="tx2">
                      <a:lumMod val="50000"/>
                      <a:lumOff val="50000"/>
                    </a:schemeClr>
                  </a:solidFill>
                  <a:latin typeface="Lato" pitchFamily="34" charset="0"/>
                  <a:ea typeface="Lato" pitchFamily="34" charset="0"/>
                  <a:cs typeface="Lato" pitchFamily="34" charset="0"/>
                </a:rPr>
                <a:t>ipsum</a:t>
              </a:r>
              <a:endParaRPr lang="en-US" sz="2400" dirty="0">
                <a:solidFill>
                  <a:schemeClr val="tx2">
                    <a:lumMod val="50000"/>
                    <a:lumOff val="50000"/>
                  </a:schemeClr>
                </a:solidFill>
                <a:latin typeface="Lato" pitchFamily="34" charset="0"/>
                <a:ea typeface="Lato" pitchFamily="34" charset="0"/>
                <a:cs typeface="Lato" pitchFamily="34" charset="0"/>
              </a:endParaRPr>
            </a:p>
          </p:txBody>
        </p:sp>
        <p:sp>
          <p:nvSpPr>
            <p:cNvPr id="35" name="TextBox 34"/>
            <p:cNvSpPr txBox="1"/>
            <p:nvPr/>
          </p:nvSpPr>
          <p:spPr>
            <a:xfrm>
              <a:off x="153548" y="5410198"/>
              <a:ext cx="5830107"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36" name="Group 35"/>
          <p:cNvGrpSpPr/>
          <p:nvPr/>
        </p:nvGrpSpPr>
        <p:grpSpPr>
          <a:xfrm rot="20274052">
            <a:off x="11462457" y="3704461"/>
            <a:ext cx="651884" cy="651884"/>
            <a:chOff x="6906898" y="14782800"/>
            <a:chExt cx="2189508" cy="2189508"/>
          </a:xfrm>
        </p:grpSpPr>
        <p:sp>
          <p:nvSpPr>
            <p:cNvPr id="37" name="Rectangle 36"/>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Freeform 38"/>
          <p:cNvSpPr/>
          <p:nvPr/>
        </p:nvSpPr>
        <p:spPr>
          <a:xfrm>
            <a:off x="5504231" y="2236119"/>
            <a:ext cx="583281" cy="583281"/>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spTree>
    <p:extLst>
      <p:ext uri="{BB962C8B-B14F-4D97-AF65-F5344CB8AC3E}">
        <p14:creationId xmlns:p14="http://schemas.microsoft.com/office/powerpoint/2010/main" val="1016899871"/>
      </p:ext>
    </p:extLst>
  </p:cSld>
  <p:clrMapOvr>
    <a:masterClrMapping/>
  </p:clrMapOvr>
  <p:transition spd="slow">
    <p:push/>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aphicFrame>
        <p:nvGraphicFramePr>
          <p:cNvPr id="12" name="Chart 306"/>
          <p:cNvGraphicFramePr/>
          <p:nvPr>
            <p:extLst>
              <p:ext uri="{D42A27DB-BD31-4B8C-83A1-F6EECF244321}">
                <p14:modId xmlns:p14="http://schemas.microsoft.com/office/powerpoint/2010/main" val="139268029"/>
              </p:ext>
            </p:extLst>
          </p:nvPr>
        </p:nvGraphicFramePr>
        <p:xfrm>
          <a:off x="12923837" y="6493565"/>
          <a:ext cx="10058400" cy="5927035"/>
        </p:xfrm>
        <a:graphic>
          <a:graphicData uri="http://schemas.openxmlformats.org/drawingml/2006/chart">
            <c:chart xmlns:c="http://schemas.openxmlformats.org/drawingml/2006/chart" xmlns:r="http://schemas.openxmlformats.org/officeDocument/2006/relationships" r:id="rId2"/>
          </a:graphicData>
        </a:graphic>
      </p:graphicFrame>
      <p:grpSp>
        <p:nvGrpSpPr>
          <p:cNvPr id="13" name="Group 12"/>
          <p:cNvGrpSpPr/>
          <p:nvPr/>
        </p:nvGrpSpPr>
        <p:grpSpPr>
          <a:xfrm>
            <a:off x="13300535" y="2325987"/>
            <a:ext cx="9681702" cy="3292704"/>
            <a:chOff x="12818444" y="3935363"/>
            <a:chExt cx="9681702" cy="3292704"/>
          </a:xfrm>
        </p:grpSpPr>
        <p:sp>
          <p:nvSpPr>
            <p:cNvPr id="14" name="Title 20"/>
            <p:cNvSpPr txBox="1">
              <a:spLocks/>
            </p:cNvSpPr>
            <p:nvPr/>
          </p:nvSpPr>
          <p:spPr bwMode="auto">
            <a:xfrm>
              <a:off x="12818444" y="4581176"/>
              <a:ext cx="968170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5" name="TextBox 14"/>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grpSp>
        <p:nvGrpSpPr>
          <p:cNvPr id="17" name="กลุ่ม 54"/>
          <p:cNvGrpSpPr/>
          <p:nvPr/>
        </p:nvGrpSpPr>
        <p:grpSpPr>
          <a:xfrm>
            <a:off x="7589837" y="307847"/>
            <a:ext cx="9246365" cy="1063753"/>
            <a:chOff x="12593106" y="3285880"/>
            <a:chExt cx="9377738" cy="1063753"/>
          </a:xfrm>
        </p:grpSpPr>
        <p:sp>
          <p:nvSpPr>
            <p:cNvPr id="18" name="TextBox 17"/>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9" name="TextBox 18"/>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44420287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13" name="Group 12"/>
          <p:cNvGrpSpPr/>
          <p:nvPr/>
        </p:nvGrpSpPr>
        <p:grpSpPr>
          <a:xfrm>
            <a:off x="1565735" y="2803296"/>
            <a:ext cx="9681702" cy="3292704"/>
            <a:chOff x="12818444" y="3935363"/>
            <a:chExt cx="9681702" cy="3292704"/>
          </a:xfrm>
        </p:grpSpPr>
        <p:sp>
          <p:nvSpPr>
            <p:cNvPr id="14" name="Title 20"/>
            <p:cNvSpPr txBox="1">
              <a:spLocks/>
            </p:cNvSpPr>
            <p:nvPr/>
          </p:nvSpPr>
          <p:spPr bwMode="auto">
            <a:xfrm>
              <a:off x="12818444" y="4581176"/>
              <a:ext cx="9681702"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5" name="TextBox 14"/>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sp>
        <p:nvSpPr>
          <p:cNvPr id="16" name="TextBox 15"/>
          <p:cNvSpPr txBox="1"/>
          <p:nvPr/>
        </p:nvSpPr>
        <p:spPr>
          <a:xfrm>
            <a:off x="3504690" y="7391400"/>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7" name="TextBox 16"/>
          <p:cNvSpPr txBox="1"/>
          <p:nvPr/>
        </p:nvSpPr>
        <p:spPr>
          <a:xfrm>
            <a:off x="8493721" y="7391400"/>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8" name="TextBox 17"/>
          <p:cNvSpPr txBox="1"/>
          <p:nvPr/>
        </p:nvSpPr>
        <p:spPr>
          <a:xfrm>
            <a:off x="3334019" y="10071424"/>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9" name="TextBox 18"/>
          <p:cNvSpPr txBox="1"/>
          <p:nvPr/>
        </p:nvSpPr>
        <p:spPr>
          <a:xfrm>
            <a:off x="8337633" y="10071424"/>
            <a:ext cx="3413655" cy="1698890"/>
          </a:xfrm>
          <a:prstGeom prst="rect">
            <a:avLst/>
          </a:prstGeom>
          <a:noFill/>
        </p:spPr>
        <p:txBody>
          <a:bodyPr wrap="square" lIns="219419" tIns="109710" rIns="219419" bIns="109710" rtlCol="0">
            <a:spAutoFit/>
          </a:bodyPr>
          <a:lstStyle/>
          <a:p>
            <a:r>
              <a:rPr lang="en-US" sz="2400" dirty="0">
                <a:solidFill>
                  <a:schemeClr val="bg1">
                    <a:lumMod val="7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75000"/>
                  </a:schemeClr>
                </a:solidFill>
                <a:latin typeface="Lato" pitchFamily="34" charset="0"/>
                <a:ea typeface="Lato" pitchFamily="34" charset="0"/>
                <a:cs typeface="Lato" pitchFamily="34" charset="0"/>
              </a:rPr>
              <a:t>methodologies summarizes.</a:t>
            </a:r>
            <a:endParaRPr lang="en-US" sz="2400" dirty="0">
              <a:solidFill>
                <a:schemeClr val="bg1">
                  <a:lumMod val="75000"/>
                </a:schemeClr>
              </a:solidFill>
              <a:latin typeface="Lato" pitchFamily="34" charset="0"/>
              <a:ea typeface="Lato" pitchFamily="34" charset="0"/>
              <a:cs typeface="Lato" pitchFamily="34" charset="0"/>
            </a:endParaRPr>
          </a:p>
        </p:txBody>
      </p:sp>
      <p:grpSp>
        <p:nvGrpSpPr>
          <p:cNvPr id="20" name="Group 19"/>
          <p:cNvGrpSpPr/>
          <p:nvPr/>
        </p:nvGrpSpPr>
        <p:grpSpPr>
          <a:xfrm>
            <a:off x="6823874" y="10170113"/>
            <a:ext cx="1447038" cy="1447415"/>
            <a:chOff x="18094755" y="1818290"/>
            <a:chExt cx="1479473" cy="1479858"/>
          </a:xfrm>
        </p:grpSpPr>
        <p:sp>
          <p:nvSpPr>
            <p:cNvPr id="21" name="Rectangle 139"/>
            <p:cNvSpPr/>
            <p:nvPr/>
          </p:nvSpPr>
          <p:spPr>
            <a:xfrm>
              <a:off x="18094755" y="1818290"/>
              <a:ext cx="1479473" cy="14798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2" name="Freeform 168"/>
            <p:cNvSpPr>
              <a:spLocks noChangeArrowheads="1"/>
            </p:cNvSpPr>
            <p:nvPr/>
          </p:nvSpPr>
          <p:spPr bwMode="auto">
            <a:xfrm>
              <a:off x="18357898" y="2081506"/>
              <a:ext cx="953186" cy="953426"/>
            </a:xfrm>
            <a:custGeom>
              <a:avLst/>
              <a:gdLst>
                <a:gd name="T0" fmla="*/ 521 w 1043"/>
                <a:gd name="T1" fmla="*/ 0 h 1043"/>
                <a:gd name="T2" fmla="*/ 0 w 1043"/>
                <a:gd name="T3" fmla="*/ 521 h 1043"/>
                <a:gd name="T4" fmla="*/ 521 w 1043"/>
                <a:gd name="T5" fmla="*/ 1042 h 1043"/>
                <a:gd name="T6" fmla="*/ 1042 w 1043"/>
                <a:gd name="T7" fmla="*/ 521 h 1043"/>
                <a:gd name="T8" fmla="*/ 521 w 1043"/>
                <a:gd name="T9" fmla="*/ 0 h 1043"/>
                <a:gd name="T10" fmla="*/ 323 w 1043"/>
                <a:gd name="T11" fmla="*/ 781 h 1043"/>
                <a:gd name="T12" fmla="*/ 323 w 1043"/>
                <a:gd name="T13" fmla="*/ 260 h 1043"/>
                <a:gd name="T14" fmla="*/ 844 w 1043"/>
                <a:gd name="T15" fmla="*/ 521 h 1043"/>
                <a:gd name="T16" fmla="*/ 323 w 1043"/>
                <a:gd name="T17" fmla="*/ 781 h 1043"/>
                <a:gd name="T18" fmla="*/ 323 w 1043"/>
                <a:gd name="T19" fmla="*/ 781 h 1043"/>
                <a:gd name="T20" fmla="*/ 323 w 1043"/>
                <a:gd name="T21" fmla="*/ 781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3" h="1043">
                  <a:moveTo>
                    <a:pt x="521" y="0"/>
                  </a:moveTo>
                  <a:cubicBezTo>
                    <a:pt x="229" y="0"/>
                    <a:pt x="0" y="240"/>
                    <a:pt x="0" y="521"/>
                  </a:cubicBezTo>
                  <a:cubicBezTo>
                    <a:pt x="0" y="812"/>
                    <a:pt x="229" y="1042"/>
                    <a:pt x="521" y="1042"/>
                  </a:cubicBezTo>
                  <a:cubicBezTo>
                    <a:pt x="802" y="1042"/>
                    <a:pt x="1042" y="812"/>
                    <a:pt x="1042" y="521"/>
                  </a:cubicBezTo>
                  <a:cubicBezTo>
                    <a:pt x="1042" y="240"/>
                    <a:pt x="802" y="0"/>
                    <a:pt x="521" y="0"/>
                  </a:cubicBezTo>
                  <a:close/>
                  <a:moveTo>
                    <a:pt x="323" y="781"/>
                  </a:moveTo>
                  <a:cubicBezTo>
                    <a:pt x="323" y="260"/>
                    <a:pt x="323" y="260"/>
                    <a:pt x="323" y="260"/>
                  </a:cubicBezTo>
                  <a:cubicBezTo>
                    <a:pt x="844" y="521"/>
                    <a:pt x="844" y="521"/>
                    <a:pt x="844" y="521"/>
                  </a:cubicBezTo>
                  <a:lnTo>
                    <a:pt x="323" y="781"/>
                  </a:lnTo>
                  <a:close/>
                  <a:moveTo>
                    <a:pt x="323" y="781"/>
                  </a:moveTo>
                  <a:lnTo>
                    <a:pt x="323" y="781"/>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23" name="Group 22"/>
          <p:cNvGrpSpPr/>
          <p:nvPr/>
        </p:nvGrpSpPr>
        <p:grpSpPr>
          <a:xfrm>
            <a:off x="6955238" y="7507466"/>
            <a:ext cx="1447038" cy="1447415"/>
            <a:chOff x="4207230" y="1905000"/>
            <a:chExt cx="1479473" cy="1479858"/>
          </a:xfrm>
        </p:grpSpPr>
        <p:sp>
          <p:nvSpPr>
            <p:cNvPr id="24" name="Rectangle 139"/>
            <p:cNvSpPr/>
            <p:nvPr/>
          </p:nvSpPr>
          <p:spPr>
            <a:xfrm>
              <a:off x="4207230" y="1905000"/>
              <a:ext cx="1479473" cy="147985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5" name="Freeform 576"/>
            <p:cNvSpPr>
              <a:spLocks noChangeArrowheads="1"/>
            </p:cNvSpPr>
            <p:nvPr/>
          </p:nvSpPr>
          <p:spPr bwMode="auto">
            <a:xfrm>
              <a:off x="4387181" y="2081506"/>
              <a:ext cx="1119570" cy="1119859"/>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26" name="Group 25"/>
          <p:cNvGrpSpPr/>
          <p:nvPr/>
        </p:nvGrpSpPr>
        <p:grpSpPr>
          <a:xfrm>
            <a:off x="1769755" y="7507466"/>
            <a:ext cx="1447038" cy="1447415"/>
            <a:chOff x="4286075" y="5835152"/>
            <a:chExt cx="1479473" cy="1479858"/>
          </a:xfrm>
        </p:grpSpPr>
        <p:sp>
          <p:nvSpPr>
            <p:cNvPr id="27" name="Rectangle 139"/>
            <p:cNvSpPr/>
            <p:nvPr/>
          </p:nvSpPr>
          <p:spPr>
            <a:xfrm>
              <a:off x="4286075" y="5835152"/>
              <a:ext cx="1479473" cy="14798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28" name="Group 43"/>
            <p:cNvGrpSpPr/>
            <p:nvPr/>
          </p:nvGrpSpPr>
          <p:grpSpPr>
            <a:xfrm>
              <a:off x="4429505" y="5936389"/>
              <a:ext cx="1034921" cy="1229279"/>
              <a:chOff x="2060819" y="1388284"/>
              <a:chExt cx="271040" cy="321860"/>
            </a:xfrm>
            <a:solidFill>
              <a:schemeClr val="bg1"/>
            </a:solidFill>
          </p:grpSpPr>
          <p:sp>
            <p:nvSpPr>
              <p:cNvPr id="29" name="Freeform 201"/>
              <p:cNvSpPr>
                <a:spLocks noChangeArrowheads="1"/>
              </p:cNvSpPr>
              <p:nvPr/>
            </p:nvSpPr>
            <p:spPr bwMode="auto">
              <a:xfrm>
                <a:off x="2060819" y="1388284"/>
                <a:ext cx="271040" cy="307527"/>
              </a:xfrm>
              <a:custGeom>
                <a:avLst/>
                <a:gdLst>
                  <a:gd name="T0" fmla="*/ 718 w 917"/>
                  <a:gd name="T1" fmla="*/ 583 h 1042"/>
                  <a:gd name="T2" fmla="*/ 853 w 917"/>
                  <a:gd name="T3" fmla="*/ 354 h 1042"/>
                  <a:gd name="T4" fmla="*/ 885 w 917"/>
                  <a:gd name="T5" fmla="*/ 270 h 1042"/>
                  <a:gd name="T6" fmla="*/ 895 w 917"/>
                  <a:gd name="T7" fmla="*/ 229 h 1042"/>
                  <a:gd name="T8" fmla="*/ 895 w 917"/>
                  <a:gd name="T9" fmla="*/ 208 h 1042"/>
                  <a:gd name="T10" fmla="*/ 906 w 917"/>
                  <a:gd name="T11" fmla="*/ 93 h 1042"/>
                  <a:gd name="T12" fmla="*/ 906 w 917"/>
                  <a:gd name="T13" fmla="*/ 41 h 1042"/>
                  <a:gd name="T14" fmla="*/ 906 w 917"/>
                  <a:gd name="T15" fmla="*/ 20 h 1042"/>
                  <a:gd name="T16" fmla="*/ 906 w 917"/>
                  <a:gd name="T17" fmla="*/ 10 h 1042"/>
                  <a:gd name="T18" fmla="*/ 895 w 917"/>
                  <a:gd name="T19" fmla="*/ 0 h 1042"/>
                  <a:gd name="T20" fmla="*/ 885 w 917"/>
                  <a:gd name="T21" fmla="*/ 0 h 1042"/>
                  <a:gd name="T22" fmla="*/ 864 w 917"/>
                  <a:gd name="T23" fmla="*/ 10 h 1042"/>
                  <a:gd name="T24" fmla="*/ 812 w 917"/>
                  <a:gd name="T25" fmla="*/ 20 h 1042"/>
                  <a:gd name="T26" fmla="*/ 635 w 917"/>
                  <a:gd name="T27" fmla="*/ 104 h 1042"/>
                  <a:gd name="T28" fmla="*/ 395 w 917"/>
                  <a:gd name="T29" fmla="*/ 333 h 1042"/>
                  <a:gd name="T30" fmla="*/ 333 w 917"/>
                  <a:gd name="T31" fmla="*/ 375 h 1042"/>
                  <a:gd name="T32" fmla="*/ 10 w 917"/>
                  <a:gd name="T33" fmla="*/ 583 h 1042"/>
                  <a:gd name="T34" fmla="*/ 41 w 917"/>
                  <a:gd name="T35" fmla="*/ 625 h 1042"/>
                  <a:gd name="T36" fmla="*/ 531 w 917"/>
                  <a:gd name="T37" fmla="*/ 999 h 1042"/>
                  <a:gd name="T38" fmla="*/ 562 w 917"/>
                  <a:gd name="T39" fmla="*/ 1020 h 1042"/>
                  <a:gd name="T40" fmla="*/ 698 w 917"/>
                  <a:gd name="T41" fmla="*/ 656 h 1042"/>
                  <a:gd name="T42" fmla="*/ 718 w 917"/>
                  <a:gd name="T43" fmla="*/ 583 h 1042"/>
                  <a:gd name="T44" fmla="*/ 666 w 917"/>
                  <a:gd name="T45" fmla="*/ 458 h 1042"/>
                  <a:gd name="T46" fmla="*/ 562 w 917"/>
                  <a:gd name="T47" fmla="*/ 468 h 1042"/>
                  <a:gd name="T48" fmla="*/ 520 w 917"/>
                  <a:gd name="T49" fmla="*/ 354 h 1042"/>
                  <a:gd name="T50" fmla="*/ 531 w 917"/>
                  <a:gd name="T51" fmla="*/ 333 h 1042"/>
                  <a:gd name="T52" fmla="*/ 645 w 917"/>
                  <a:gd name="T53" fmla="*/ 323 h 1042"/>
                  <a:gd name="T54" fmla="*/ 677 w 917"/>
                  <a:gd name="T55" fmla="*/ 437 h 1042"/>
                  <a:gd name="T56" fmla="*/ 666 w 917"/>
                  <a:gd name="T57" fmla="*/ 458 h 1042"/>
                  <a:gd name="T58" fmla="*/ 666 w 917"/>
                  <a:gd name="T59" fmla="*/ 458 h 1042"/>
                  <a:gd name="T60" fmla="*/ 666 w 917"/>
                  <a:gd name="T61" fmla="*/ 458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17" h="1042">
                    <a:moveTo>
                      <a:pt x="718" y="583"/>
                    </a:moveTo>
                    <a:cubicBezTo>
                      <a:pt x="781" y="500"/>
                      <a:pt x="823" y="427"/>
                      <a:pt x="853" y="354"/>
                    </a:cubicBezTo>
                    <a:cubicBezTo>
                      <a:pt x="864" y="333"/>
                      <a:pt x="874" y="302"/>
                      <a:pt x="885" y="270"/>
                    </a:cubicBezTo>
                    <a:cubicBezTo>
                      <a:pt x="885" y="260"/>
                      <a:pt x="885" y="250"/>
                      <a:pt x="895" y="229"/>
                    </a:cubicBezTo>
                    <a:cubicBezTo>
                      <a:pt x="895" y="218"/>
                      <a:pt x="895" y="218"/>
                      <a:pt x="895" y="208"/>
                    </a:cubicBezTo>
                    <a:cubicBezTo>
                      <a:pt x="906" y="166"/>
                      <a:pt x="906" y="125"/>
                      <a:pt x="906" y="93"/>
                    </a:cubicBezTo>
                    <a:cubicBezTo>
                      <a:pt x="906" y="73"/>
                      <a:pt x="906" y="52"/>
                      <a:pt x="906" y="41"/>
                    </a:cubicBezTo>
                    <a:cubicBezTo>
                      <a:pt x="906" y="31"/>
                      <a:pt x="916" y="31"/>
                      <a:pt x="906" y="20"/>
                    </a:cubicBezTo>
                    <a:lnTo>
                      <a:pt x="906" y="10"/>
                    </a:lnTo>
                    <a:cubicBezTo>
                      <a:pt x="916" y="0"/>
                      <a:pt x="906" y="0"/>
                      <a:pt x="895" y="0"/>
                    </a:cubicBezTo>
                    <a:lnTo>
                      <a:pt x="885" y="0"/>
                    </a:lnTo>
                    <a:cubicBezTo>
                      <a:pt x="874" y="0"/>
                      <a:pt x="874" y="10"/>
                      <a:pt x="864" y="10"/>
                    </a:cubicBezTo>
                    <a:cubicBezTo>
                      <a:pt x="864" y="20"/>
                      <a:pt x="843" y="20"/>
                      <a:pt x="812" y="20"/>
                    </a:cubicBezTo>
                    <a:cubicBezTo>
                      <a:pt x="770" y="31"/>
                      <a:pt x="708" y="52"/>
                      <a:pt x="635" y="104"/>
                    </a:cubicBezTo>
                    <a:cubicBezTo>
                      <a:pt x="510" y="177"/>
                      <a:pt x="437" y="281"/>
                      <a:pt x="395" y="333"/>
                    </a:cubicBezTo>
                    <a:cubicBezTo>
                      <a:pt x="385" y="354"/>
                      <a:pt x="354" y="375"/>
                      <a:pt x="333" y="375"/>
                    </a:cubicBezTo>
                    <a:cubicBezTo>
                      <a:pt x="125" y="364"/>
                      <a:pt x="41" y="510"/>
                      <a:pt x="10" y="583"/>
                    </a:cubicBezTo>
                    <a:cubicBezTo>
                      <a:pt x="0" y="604"/>
                      <a:pt x="10" y="625"/>
                      <a:pt x="41" y="625"/>
                    </a:cubicBezTo>
                    <a:cubicBezTo>
                      <a:pt x="489" y="614"/>
                      <a:pt x="531" y="885"/>
                      <a:pt x="531" y="999"/>
                    </a:cubicBezTo>
                    <a:cubicBezTo>
                      <a:pt x="520" y="1031"/>
                      <a:pt x="541" y="1041"/>
                      <a:pt x="562" y="1020"/>
                    </a:cubicBezTo>
                    <a:cubicBezTo>
                      <a:pt x="729" y="926"/>
                      <a:pt x="718" y="739"/>
                      <a:pt x="698" y="656"/>
                    </a:cubicBezTo>
                    <a:cubicBezTo>
                      <a:pt x="698" y="635"/>
                      <a:pt x="708" y="593"/>
                      <a:pt x="718" y="583"/>
                    </a:cubicBezTo>
                    <a:close/>
                    <a:moveTo>
                      <a:pt x="666" y="458"/>
                    </a:moveTo>
                    <a:cubicBezTo>
                      <a:pt x="645" y="489"/>
                      <a:pt x="593" y="489"/>
                      <a:pt x="562" y="468"/>
                    </a:cubicBezTo>
                    <a:cubicBezTo>
                      <a:pt x="510" y="448"/>
                      <a:pt x="500" y="395"/>
                      <a:pt x="520" y="354"/>
                    </a:cubicBezTo>
                    <a:cubicBezTo>
                      <a:pt x="531" y="343"/>
                      <a:pt x="531" y="343"/>
                      <a:pt x="531" y="333"/>
                    </a:cubicBezTo>
                    <a:cubicBezTo>
                      <a:pt x="562" y="302"/>
                      <a:pt x="604" y="302"/>
                      <a:pt x="645" y="323"/>
                    </a:cubicBezTo>
                    <a:cubicBezTo>
                      <a:pt x="687" y="343"/>
                      <a:pt x="708" y="395"/>
                      <a:pt x="677" y="437"/>
                    </a:cubicBezTo>
                    <a:cubicBezTo>
                      <a:pt x="677" y="448"/>
                      <a:pt x="677" y="448"/>
                      <a:pt x="666" y="458"/>
                    </a:cubicBezTo>
                    <a:close/>
                    <a:moveTo>
                      <a:pt x="666" y="458"/>
                    </a:moveTo>
                    <a:lnTo>
                      <a:pt x="666" y="458"/>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30" name="Freeform 202"/>
              <p:cNvSpPr>
                <a:spLocks noChangeArrowheads="1"/>
              </p:cNvSpPr>
              <p:nvPr/>
            </p:nvSpPr>
            <p:spPr bwMode="auto">
              <a:xfrm>
                <a:off x="2131185" y="1637172"/>
                <a:ext cx="58639" cy="67760"/>
              </a:xfrm>
              <a:custGeom>
                <a:avLst/>
                <a:gdLst>
                  <a:gd name="T0" fmla="*/ 42 w 199"/>
                  <a:gd name="T1" fmla="*/ 219 h 230"/>
                  <a:gd name="T2" fmla="*/ 188 w 199"/>
                  <a:gd name="T3" fmla="*/ 31 h 230"/>
                  <a:gd name="T4" fmla="*/ 156 w 199"/>
                  <a:gd name="T5" fmla="*/ 10 h 230"/>
                  <a:gd name="T6" fmla="*/ 11 w 199"/>
                  <a:gd name="T7" fmla="*/ 198 h 230"/>
                  <a:gd name="T8" fmla="*/ 42 w 199"/>
                  <a:gd name="T9" fmla="*/ 219 h 230"/>
                  <a:gd name="T10" fmla="*/ 42 w 199"/>
                  <a:gd name="T11" fmla="*/ 219 h 230"/>
                  <a:gd name="T12" fmla="*/ 42 w 199"/>
                  <a:gd name="T13" fmla="*/ 219 h 230"/>
                </a:gdLst>
                <a:ahLst/>
                <a:cxnLst>
                  <a:cxn ang="0">
                    <a:pos x="T0" y="T1"/>
                  </a:cxn>
                  <a:cxn ang="0">
                    <a:pos x="T2" y="T3"/>
                  </a:cxn>
                  <a:cxn ang="0">
                    <a:pos x="T4" y="T5"/>
                  </a:cxn>
                  <a:cxn ang="0">
                    <a:pos x="T6" y="T7"/>
                  </a:cxn>
                  <a:cxn ang="0">
                    <a:pos x="T8" y="T9"/>
                  </a:cxn>
                  <a:cxn ang="0">
                    <a:pos x="T10" y="T11"/>
                  </a:cxn>
                  <a:cxn ang="0">
                    <a:pos x="T12" y="T13"/>
                  </a:cxn>
                </a:cxnLst>
                <a:rect l="0" t="0" r="r" b="b"/>
                <a:pathLst>
                  <a:path w="199" h="230">
                    <a:moveTo>
                      <a:pt x="42" y="219"/>
                    </a:moveTo>
                    <a:cubicBezTo>
                      <a:pt x="115" y="177"/>
                      <a:pt x="167" y="83"/>
                      <a:pt x="188" y="31"/>
                    </a:cubicBezTo>
                    <a:cubicBezTo>
                      <a:pt x="198" y="10"/>
                      <a:pt x="177" y="0"/>
                      <a:pt x="156" y="10"/>
                    </a:cubicBezTo>
                    <a:cubicBezTo>
                      <a:pt x="73" y="63"/>
                      <a:pt x="31" y="146"/>
                      <a:pt x="11" y="198"/>
                    </a:cubicBezTo>
                    <a:cubicBezTo>
                      <a:pt x="0" y="219"/>
                      <a:pt x="21" y="229"/>
                      <a:pt x="42" y="219"/>
                    </a:cubicBezTo>
                    <a:close/>
                    <a:moveTo>
                      <a:pt x="42" y="219"/>
                    </a:moveTo>
                    <a:lnTo>
                      <a:pt x="42" y="21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31" name="Freeform 203"/>
              <p:cNvSpPr>
                <a:spLocks noChangeArrowheads="1"/>
              </p:cNvSpPr>
              <p:nvPr/>
            </p:nvSpPr>
            <p:spPr bwMode="auto">
              <a:xfrm>
                <a:off x="2084274" y="1615019"/>
                <a:ext cx="76882" cy="95125"/>
              </a:xfrm>
              <a:custGeom>
                <a:avLst/>
                <a:gdLst>
                  <a:gd name="T0" fmla="*/ 31 w 261"/>
                  <a:gd name="T1" fmla="*/ 313 h 324"/>
                  <a:gd name="T2" fmla="*/ 250 w 261"/>
                  <a:gd name="T3" fmla="*/ 31 h 324"/>
                  <a:gd name="T4" fmla="*/ 219 w 261"/>
                  <a:gd name="T5" fmla="*/ 11 h 324"/>
                  <a:gd name="T6" fmla="*/ 10 w 261"/>
                  <a:gd name="T7" fmla="*/ 292 h 324"/>
                  <a:gd name="T8" fmla="*/ 31 w 261"/>
                  <a:gd name="T9" fmla="*/ 313 h 324"/>
                  <a:gd name="T10" fmla="*/ 31 w 261"/>
                  <a:gd name="T11" fmla="*/ 313 h 324"/>
                  <a:gd name="T12" fmla="*/ 31 w 261"/>
                  <a:gd name="T13" fmla="*/ 313 h 324"/>
                </a:gdLst>
                <a:ahLst/>
                <a:cxnLst>
                  <a:cxn ang="0">
                    <a:pos x="T0" y="T1"/>
                  </a:cxn>
                  <a:cxn ang="0">
                    <a:pos x="T2" y="T3"/>
                  </a:cxn>
                  <a:cxn ang="0">
                    <a:pos x="T4" y="T5"/>
                  </a:cxn>
                  <a:cxn ang="0">
                    <a:pos x="T6" y="T7"/>
                  </a:cxn>
                  <a:cxn ang="0">
                    <a:pos x="T8" y="T9"/>
                  </a:cxn>
                  <a:cxn ang="0">
                    <a:pos x="T10" y="T11"/>
                  </a:cxn>
                  <a:cxn ang="0">
                    <a:pos x="T12" y="T13"/>
                  </a:cxn>
                </a:cxnLst>
                <a:rect l="0" t="0" r="r" b="b"/>
                <a:pathLst>
                  <a:path w="261" h="324">
                    <a:moveTo>
                      <a:pt x="31" y="313"/>
                    </a:moveTo>
                    <a:cubicBezTo>
                      <a:pt x="156" y="240"/>
                      <a:pt x="219" y="104"/>
                      <a:pt x="250" y="31"/>
                    </a:cubicBezTo>
                    <a:cubicBezTo>
                      <a:pt x="260" y="11"/>
                      <a:pt x="240" y="0"/>
                      <a:pt x="219" y="11"/>
                    </a:cubicBezTo>
                    <a:cubicBezTo>
                      <a:pt x="94" y="83"/>
                      <a:pt x="31" y="219"/>
                      <a:pt x="10" y="292"/>
                    </a:cubicBezTo>
                    <a:cubicBezTo>
                      <a:pt x="0" y="313"/>
                      <a:pt x="10" y="323"/>
                      <a:pt x="31" y="313"/>
                    </a:cubicBezTo>
                    <a:close/>
                    <a:moveTo>
                      <a:pt x="31" y="313"/>
                    </a:moveTo>
                    <a:lnTo>
                      <a:pt x="31" y="31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32" name="Freeform 204"/>
              <p:cNvSpPr>
                <a:spLocks noChangeArrowheads="1"/>
              </p:cNvSpPr>
              <p:nvPr/>
            </p:nvSpPr>
            <p:spPr bwMode="auto">
              <a:xfrm>
                <a:off x="2075153" y="1591564"/>
                <a:ext cx="58638" cy="70366"/>
              </a:xfrm>
              <a:custGeom>
                <a:avLst/>
                <a:gdLst>
                  <a:gd name="T0" fmla="*/ 41 w 199"/>
                  <a:gd name="T1" fmla="*/ 229 h 240"/>
                  <a:gd name="T2" fmla="*/ 187 w 199"/>
                  <a:gd name="T3" fmla="*/ 42 h 240"/>
                  <a:gd name="T4" fmla="*/ 156 w 199"/>
                  <a:gd name="T5" fmla="*/ 21 h 240"/>
                  <a:gd name="T6" fmla="*/ 10 w 199"/>
                  <a:gd name="T7" fmla="*/ 208 h 240"/>
                  <a:gd name="T8" fmla="*/ 41 w 199"/>
                  <a:gd name="T9" fmla="*/ 229 h 240"/>
                  <a:gd name="T10" fmla="*/ 41 w 199"/>
                  <a:gd name="T11" fmla="*/ 229 h 240"/>
                  <a:gd name="T12" fmla="*/ 41 w 199"/>
                  <a:gd name="T13" fmla="*/ 229 h 240"/>
                </a:gdLst>
                <a:ahLst/>
                <a:cxnLst>
                  <a:cxn ang="0">
                    <a:pos x="T0" y="T1"/>
                  </a:cxn>
                  <a:cxn ang="0">
                    <a:pos x="T2" y="T3"/>
                  </a:cxn>
                  <a:cxn ang="0">
                    <a:pos x="T4" y="T5"/>
                  </a:cxn>
                  <a:cxn ang="0">
                    <a:pos x="T6" y="T7"/>
                  </a:cxn>
                  <a:cxn ang="0">
                    <a:pos x="T8" y="T9"/>
                  </a:cxn>
                  <a:cxn ang="0">
                    <a:pos x="T10" y="T11"/>
                  </a:cxn>
                  <a:cxn ang="0">
                    <a:pos x="T12" y="T13"/>
                  </a:cxn>
                </a:cxnLst>
                <a:rect l="0" t="0" r="r" b="b"/>
                <a:pathLst>
                  <a:path w="199" h="240">
                    <a:moveTo>
                      <a:pt x="41" y="229"/>
                    </a:moveTo>
                    <a:cubicBezTo>
                      <a:pt x="114" y="177"/>
                      <a:pt x="166" y="94"/>
                      <a:pt x="187" y="42"/>
                    </a:cubicBezTo>
                    <a:cubicBezTo>
                      <a:pt x="198" y="21"/>
                      <a:pt x="177" y="0"/>
                      <a:pt x="156" y="21"/>
                    </a:cubicBezTo>
                    <a:cubicBezTo>
                      <a:pt x="73" y="73"/>
                      <a:pt x="31" y="156"/>
                      <a:pt x="10" y="208"/>
                    </a:cubicBezTo>
                    <a:cubicBezTo>
                      <a:pt x="0" y="229"/>
                      <a:pt x="10" y="239"/>
                      <a:pt x="41" y="229"/>
                    </a:cubicBezTo>
                    <a:close/>
                    <a:moveTo>
                      <a:pt x="41" y="229"/>
                    </a:moveTo>
                    <a:lnTo>
                      <a:pt x="41" y="22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33" name="Group 32"/>
          <p:cNvGrpSpPr/>
          <p:nvPr/>
        </p:nvGrpSpPr>
        <p:grpSpPr>
          <a:xfrm>
            <a:off x="1795436" y="10185353"/>
            <a:ext cx="1447038" cy="1447415"/>
            <a:chOff x="18094755" y="5718940"/>
            <a:chExt cx="1479473" cy="1479858"/>
          </a:xfrm>
        </p:grpSpPr>
        <p:sp>
          <p:nvSpPr>
            <p:cNvPr id="34" name="Rectangle 139"/>
            <p:cNvSpPr/>
            <p:nvPr/>
          </p:nvSpPr>
          <p:spPr>
            <a:xfrm>
              <a:off x="18094755" y="5718940"/>
              <a:ext cx="1479473" cy="14798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35" name="Freeform 298"/>
            <p:cNvSpPr>
              <a:spLocks noChangeArrowheads="1"/>
            </p:cNvSpPr>
            <p:nvPr/>
          </p:nvSpPr>
          <p:spPr bwMode="auto">
            <a:xfrm>
              <a:off x="18231569" y="5821218"/>
              <a:ext cx="1205844" cy="1206154"/>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39" name="กลุ่ม 54"/>
          <p:cNvGrpSpPr/>
          <p:nvPr/>
        </p:nvGrpSpPr>
        <p:grpSpPr>
          <a:xfrm>
            <a:off x="7589837" y="307847"/>
            <a:ext cx="9246365" cy="1063753"/>
            <a:chOff x="12593106" y="3285880"/>
            <a:chExt cx="9377738" cy="1063753"/>
          </a:xfrm>
        </p:grpSpPr>
        <p:sp>
          <p:nvSpPr>
            <p:cNvPr id="40" name="TextBox 39"/>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1" name="TextBox 40"/>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
        <p:nvSpPr>
          <p:cNvPr id="42" name="Freeform 41"/>
          <p:cNvSpPr/>
          <p:nvPr/>
        </p:nvSpPr>
        <p:spPr>
          <a:xfrm>
            <a:off x="12085637" y="3349099"/>
            <a:ext cx="841901" cy="841901"/>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grpSp>
        <p:nvGrpSpPr>
          <p:cNvPr id="43" name="Group 42"/>
          <p:cNvGrpSpPr/>
          <p:nvPr/>
        </p:nvGrpSpPr>
        <p:grpSpPr>
          <a:xfrm rot="20274052">
            <a:off x="1863712" y="1132230"/>
            <a:ext cx="917019" cy="917019"/>
            <a:chOff x="6906898" y="14782800"/>
            <a:chExt cx="2189508" cy="2189508"/>
          </a:xfrm>
        </p:grpSpPr>
        <p:sp>
          <p:nvSpPr>
            <p:cNvPr id="44" name="Rectangle 43"/>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0418884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Picture Placeholder 6"/>
          <p:cNvSpPr>
            <a:spLocks noGrp="1"/>
          </p:cNvSpPr>
          <p:nvPr>
            <p:ph type="pic" sz="quarter" idx="11"/>
          </p:nvPr>
        </p:nvSpPr>
        <p:spPr/>
      </p:sp>
      <p:sp>
        <p:nvSpPr>
          <p:cNvPr id="8" name="Picture Placeholder 7"/>
          <p:cNvSpPr>
            <a:spLocks noGrp="1"/>
          </p:cNvSpPr>
          <p:nvPr>
            <p:ph type="pic" sz="quarter" idx="12"/>
          </p:nvPr>
        </p:nvSpPr>
        <p:spPr/>
      </p:sp>
      <p:grpSp>
        <p:nvGrpSpPr>
          <p:cNvPr id="13" name="Group 12"/>
          <p:cNvGrpSpPr/>
          <p:nvPr/>
        </p:nvGrpSpPr>
        <p:grpSpPr>
          <a:xfrm>
            <a:off x="2789237" y="9787982"/>
            <a:ext cx="6019800" cy="2826841"/>
            <a:chOff x="12818444" y="4013812"/>
            <a:chExt cx="6019800" cy="2826841"/>
          </a:xfrm>
        </p:grpSpPr>
        <p:sp>
          <p:nvSpPr>
            <p:cNvPr id="14" name="Title 20"/>
            <p:cNvSpPr txBox="1">
              <a:spLocks/>
            </p:cNvSpPr>
            <p:nvPr/>
          </p:nvSpPr>
          <p:spPr bwMode="auto">
            <a:xfrm>
              <a:off x="12818444" y="4673894"/>
              <a:ext cx="601980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a:t>
              </a:r>
              <a:r>
                <a:rPr lang="pt-BR" sz="2400" dirty="0" err="1" smtClean="0">
                  <a:solidFill>
                    <a:schemeClr val="bg1">
                      <a:lumMod val="75000"/>
                    </a:schemeClr>
                  </a:solidFill>
                  <a:latin typeface="Lato" pitchFamily="34" charset="0"/>
                  <a:ea typeface="Lato" pitchFamily="34" charset="0"/>
                  <a:cs typeface="Lato" pitchFamily="34" charset="0"/>
                </a:rPr>
                <a:t>nisl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5" name="TextBox 14"/>
            <p:cNvSpPr txBox="1"/>
            <p:nvPr/>
          </p:nvSpPr>
          <p:spPr>
            <a:xfrm>
              <a:off x="12996566" y="4013812"/>
              <a:ext cx="5232078"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HERE</a:t>
              </a:r>
            </a:p>
          </p:txBody>
        </p:sp>
      </p:grpSp>
      <p:grpSp>
        <p:nvGrpSpPr>
          <p:cNvPr id="36" name="Group 35"/>
          <p:cNvGrpSpPr/>
          <p:nvPr/>
        </p:nvGrpSpPr>
        <p:grpSpPr>
          <a:xfrm>
            <a:off x="9494837" y="9787982"/>
            <a:ext cx="6019800" cy="2826841"/>
            <a:chOff x="12818444" y="4013812"/>
            <a:chExt cx="6019800" cy="2826841"/>
          </a:xfrm>
        </p:grpSpPr>
        <p:sp>
          <p:nvSpPr>
            <p:cNvPr id="37" name="Title 20"/>
            <p:cNvSpPr txBox="1">
              <a:spLocks/>
            </p:cNvSpPr>
            <p:nvPr/>
          </p:nvSpPr>
          <p:spPr bwMode="auto">
            <a:xfrm>
              <a:off x="12818444" y="4673894"/>
              <a:ext cx="601980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a:t>
              </a:r>
              <a:r>
                <a:rPr lang="pt-BR" sz="2400" dirty="0" err="1" smtClean="0">
                  <a:solidFill>
                    <a:schemeClr val="bg1">
                      <a:lumMod val="75000"/>
                    </a:schemeClr>
                  </a:solidFill>
                  <a:latin typeface="Lato" pitchFamily="34" charset="0"/>
                  <a:ea typeface="Lato" pitchFamily="34" charset="0"/>
                  <a:cs typeface="Lato" pitchFamily="34" charset="0"/>
                </a:rPr>
                <a:t>nisl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8" name="TextBox 37"/>
            <p:cNvSpPr txBox="1"/>
            <p:nvPr/>
          </p:nvSpPr>
          <p:spPr>
            <a:xfrm>
              <a:off x="12996566" y="4013812"/>
              <a:ext cx="5232078"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HERE</a:t>
              </a:r>
            </a:p>
          </p:txBody>
        </p:sp>
      </p:grpSp>
      <p:grpSp>
        <p:nvGrpSpPr>
          <p:cNvPr id="39" name="Group 38"/>
          <p:cNvGrpSpPr/>
          <p:nvPr/>
        </p:nvGrpSpPr>
        <p:grpSpPr>
          <a:xfrm>
            <a:off x="16378559" y="9787982"/>
            <a:ext cx="6019800" cy="2826841"/>
            <a:chOff x="12818444" y="4013812"/>
            <a:chExt cx="6019800" cy="2826841"/>
          </a:xfrm>
        </p:grpSpPr>
        <p:sp>
          <p:nvSpPr>
            <p:cNvPr id="40" name="Title 20"/>
            <p:cNvSpPr txBox="1">
              <a:spLocks/>
            </p:cNvSpPr>
            <p:nvPr/>
          </p:nvSpPr>
          <p:spPr bwMode="auto">
            <a:xfrm>
              <a:off x="12818444" y="4673894"/>
              <a:ext cx="601980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a:t>
              </a:r>
              <a:r>
                <a:rPr lang="pt-BR" sz="2400" dirty="0" err="1" smtClean="0">
                  <a:solidFill>
                    <a:schemeClr val="bg1">
                      <a:lumMod val="75000"/>
                    </a:schemeClr>
                  </a:solidFill>
                  <a:latin typeface="Lato" pitchFamily="34" charset="0"/>
                  <a:ea typeface="Lato" pitchFamily="34" charset="0"/>
                  <a:cs typeface="Lato" pitchFamily="34" charset="0"/>
                </a:rPr>
                <a:t>nisl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1" name="TextBox 40"/>
            <p:cNvSpPr txBox="1"/>
            <p:nvPr/>
          </p:nvSpPr>
          <p:spPr>
            <a:xfrm>
              <a:off x="12996566" y="4013812"/>
              <a:ext cx="5232078"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HERE</a:t>
              </a:r>
            </a:p>
          </p:txBody>
        </p:sp>
      </p:grpSp>
      <p:grpSp>
        <p:nvGrpSpPr>
          <p:cNvPr id="42" name="Group 41"/>
          <p:cNvGrpSpPr/>
          <p:nvPr/>
        </p:nvGrpSpPr>
        <p:grpSpPr>
          <a:xfrm>
            <a:off x="1193363" y="1247665"/>
            <a:ext cx="21155942" cy="1647935"/>
            <a:chOff x="1193363" y="1884058"/>
            <a:chExt cx="21155942" cy="1647935"/>
          </a:xfrm>
        </p:grpSpPr>
        <p:sp>
          <p:nvSpPr>
            <p:cNvPr id="43" name="Title 20"/>
            <p:cNvSpPr txBox="1">
              <a:spLocks/>
            </p:cNvSpPr>
            <p:nvPr/>
          </p:nvSpPr>
          <p:spPr bwMode="auto">
            <a:xfrm>
              <a:off x="1193363" y="2325497"/>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4" name="TextBox 43"/>
            <p:cNvSpPr txBox="1"/>
            <p:nvPr/>
          </p:nvSpPr>
          <p:spPr>
            <a:xfrm>
              <a:off x="1263217" y="1884058"/>
              <a:ext cx="4215772" cy="584739"/>
            </a:xfrm>
            <a:prstGeom prst="rect">
              <a:avLst/>
            </a:prstGeom>
            <a:noFill/>
          </p:spPr>
          <p:txBody>
            <a:bodyPr wrap="square" lIns="182843" tIns="91422" rIns="182843" bIns="91422" rtlCol="0">
              <a:spAutoFit/>
            </a:bodyPr>
            <a:lstStyle/>
            <a:p>
              <a:r>
                <a:rPr lang="en-US" sz="2600" b="1" dirty="0" smtClean="0">
                  <a:solidFill>
                    <a:schemeClr val="accent6"/>
                  </a:solidFill>
                  <a:latin typeface="Lato Black" pitchFamily="34" charset="0"/>
                  <a:ea typeface="Lato Black" pitchFamily="34" charset="0"/>
                  <a:cs typeface="Lato Black" pitchFamily="34" charset="0"/>
                </a:rPr>
                <a:t>DESCRIPTION  HERE</a:t>
              </a:r>
              <a:endParaRPr lang="id-ID" sz="2600" b="1" dirty="0">
                <a:solidFill>
                  <a:schemeClr val="accent6"/>
                </a:solidFill>
                <a:latin typeface="Lato Black" pitchFamily="34" charset="0"/>
                <a:ea typeface="Lato Black" pitchFamily="34" charset="0"/>
                <a:cs typeface="Lato Black" pitchFamily="34" charset="0"/>
              </a:endParaRPr>
            </a:p>
          </p:txBody>
        </p:sp>
      </p:grpSp>
      <p:grpSp>
        <p:nvGrpSpPr>
          <p:cNvPr id="23" name="กลุ่ม 54"/>
          <p:cNvGrpSpPr/>
          <p:nvPr/>
        </p:nvGrpSpPr>
        <p:grpSpPr>
          <a:xfrm>
            <a:off x="7589837" y="307847"/>
            <a:ext cx="9246365" cy="1063753"/>
            <a:chOff x="12593106" y="3285880"/>
            <a:chExt cx="9377738" cy="1063753"/>
          </a:xfrm>
        </p:grpSpPr>
        <p:sp>
          <p:nvSpPr>
            <p:cNvPr id="24" name="TextBox 23"/>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25" name="TextBox 24"/>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2040337593"/>
      </p:ext>
    </p:extLst>
  </p:cSld>
  <p:clrMapOvr>
    <a:masterClrMapping/>
  </p:clrMapOvr>
  <p:transition spd="slow">
    <p:push/>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9" name="Picture Placeholder 8"/>
          <p:cNvSpPr>
            <a:spLocks noGrp="1"/>
          </p:cNvSpPr>
          <p:nvPr>
            <p:ph type="pic" sz="quarter" idx="11"/>
          </p:nvPr>
        </p:nvSpPr>
        <p:spPr/>
      </p:sp>
      <p:grpSp>
        <p:nvGrpSpPr>
          <p:cNvPr id="13" name="Group 12"/>
          <p:cNvGrpSpPr/>
          <p:nvPr/>
        </p:nvGrpSpPr>
        <p:grpSpPr>
          <a:xfrm>
            <a:off x="3703637" y="10996954"/>
            <a:ext cx="8382000" cy="2338046"/>
            <a:chOff x="12818444" y="4013812"/>
            <a:chExt cx="8382000" cy="2338046"/>
          </a:xfrm>
        </p:grpSpPr>
        <p:sp>
          <p:nvSpPr>
            <p:cNvPr id="14" name="Title 20"/>
            <p:cNvSpPr txBox="1">
              <a:spLocks/>
            </p:cNvSpPr>
            <p:nvPr/>
          </p:nvSpPr>
          <p:spPr bwMode="auto">
            <a:xfrm>
              <a:off x="12818444" y="4665230"/>
              <a:ext cx="8382000"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a:t>
              </a:r>
              <a:r>
                <a:rPr lang="pt-BR" sz="2400" dirty="0" err="1" smtClean="0">
                  <a:solidFill>
                    <a:schemeClr val="bg1">
                      <a:lumMod val="75000"/>
                    </a:schemeClr>
                  </a:solidFill>
                  <a:latin typeface="Lato" pitchFamily="34" charset="0"/>
                  <a:ea typeface="Lato" pitchFamily="34" charset="0"/>
                  <a:cs typeface="Lato" pitchFamily="34" charset="0"/>
                </a:rPr>
                <a:t>nisl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5" name="TextBox 14"/>
            <p:cNvSpPr txBox="1"/>
            <p:nvPr/>
          </p:nvSpPr>
          <p:spPr>
            <a:xfrm>
              <a:off x="12996566" y="4013812"/>
              <a:ext cx="5232078"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HERE</a:t>
              </a:r>
            </a:p>
          </p:txBody>
        </p:sp>
      </p:grpSp>
      <p:grpSp>
        <p:nvGrpSpPr>
          <p:cNvPr id="42" name="Group 41"/>
          <p:cNvGrpSpPr/>
          <p:nvPr/>
        </p:nvGrpSpPr>
        <p:grpSpPr>
          <a:xfrm>
            <a:off x="1193363" y="1247665"/>
            <a:ext cx="21155942" cy="1647935"/>
            <a:chOff x="1193363" y="1884058"/>
            <a:chExt cx="21155942" cy="1647935"/>
          </a:xfrm>
        </p:grpSpPr>
        <p:sp>
          <p:nvSpPr>
            <p:cNvPr id="43" name="Title 20"/>
            <p:cNvSpPr txBox="1">
              <a:spLocks/>
            </p:cNvSpPr>
            <p:nvPr/>
          </p:nvSpPr>
          <p:spPr bwMode="auto">
            <a:xfrm>
              <a:off x="1193363" y="2325497"/>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4" name="TextBox 43"/>
            <p:cNvSpPr txBox="1"/>
            <p:nvPr/>
          </p:nvSpPr>
          <p:spPr>
            <a:xfrm>
              <a:off x="1263217" y="1884058"/>
              <a:ext cx="4215772" cy="584739"/>
            </a:xfrm>
            <a:prstGeom prst="rect">
              <a:avLst/>
            </a:prstGeom>
            <a:noFill/>
          </p:spPr>
          <p:txBody>
            <a:bodyPr wrap="square" lIns="182843" tIns="91422" rIns="182843" bIns="91422" rtlCol="0">
              <a:spAutoFit/>
            </a:bodyPr>
            <a:lstStyle/>
            <a:p>
              <a:r>
                <a:rPr lang="en-US" sz="2600" b="1" dirty="0" smtClean="0">
                  <a:solidFill>
                    <a:schemeClr val="accent6"/>
                  </a:solidFill>
                  <a:latin typeface="Lato Black" pitchFamily="34" charset="0"/>
                  <a:ea typeface="Lato Black" pitchFamily="34" charset="0"/>
                  <a:cs typeface="Lato Black" pitchFamily="34" charset="0"/>
                </a:rPr>
                <a:t>DESCRIPTION  HERE</a:t>
              </a:r>
              <a:endParaRPr lang="id-ID" sz="2600" b="1" dirty="0">
                <a:solidFill>
                  <a:schemeClr val="accent6"/>
                </a:solidFill>
                <a:latin typeface="Lato Black" pitchFamily="34" charset="0"/>
                <a:ea typeface="Lato Black" pitchFamily="34" charset="0"/>
                <a:cs typeface="Lato Black" pitchFamily="34" charset="0"/>
              </a:endParaRPr>
            </a:p>
          </p:txBody>
        </p:sp>
      </p:grpSp>
      <p:grpSp>
        <p:nvGrpSpPr>
          <p:cNvPr id="22" name="Group 21"/>
          <p:cNvGrpSpPr/>
          <p:nvPr/>
        </p:nvGrpSpPr>
        <p:grpSpPr>
          <a:xfrm>
            <a:off x="13914437" y="10996954"/>
            <a:ext cx="8382000" cy="2338046"/>
            <a:chOff x="12818444" y="4013812"/>
            <a:chExt cx="8382000" cy="2338046"/>
          </a:xfrm>
        </p:grpSpPr>
        <p:sp>
          <p:nvSpPr>
            <p:cNvPr id="23" name="Title 20"/>
            <p:cNvSpPr txBox="1">
              <a:spLocks/>
            </p:cNvSpPr>
            <p:nvPr/>
          </p:nvSpPr>
          <p:spPr bwMode="auto">
            <a:xfrm>
              <a:off x="12818444" y="4665230"/>
              <a:ext cx="8382000" cy="168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a:t>
              </a:r>
              <a:r>
                <a:rPr lang="pt-BR" sz="2400" dirty="0" err="1" smtClean="0">
                  <a:solidFill>
                    <a:schemeClr val="bg1">
                      <a:lumMod val="75000"/>
                    </a:schemeClr>
                  </a:solidFill>
                  <a:latin typeface="Lato" pitchFamily="34" charset="0"/>
                  <a:ea typeface="Lato" pitchFamily="34" charset="0"/>
                  <a:cs typeface="Lato" pitchFamily="34" charset="0"/>
                </a:rPr>
                <a:t>nisl</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4" name="TextBox 23"/>
            <p:cNvSpPr txBox="1"/>
            <p:nvPr/>
          </p:nvSpPr>
          <p:spPr>
            <a:xfrm>
              <a:off x="12996566" y="4013812"/>
              <a:ext cx="5232078"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HERE</a:t>
              </a:r>
            </a:p>
          </p:txBody>
        </p:sp>
      </p:grpSp>
      <p:grpSp>
        <p:nvGrpSpPr>
          <p:cNvPr id="19" name="กลุ่ม 54"/>
          <p:cNvGrpSpPr/>
          <p:nvPr/>
        </p:nvGrpSpPr>
        <p:grpSpPr>
          <a:xfrm>
            <a:off x="7589837" y="307847"/>
            <a:ext cx="9246365" cy="1063753"/>
            <a:chOff x="12593106" y="3285880"/>
            <a:chExt cx="9377738" cy="1063753"/>
          </a:xfrm>
        </p:grpSpPr>
        <p:sp>
          <p:nvSpPr>
            <p:cNvPr id="20" name="TextBox 19"/>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21" name="TextBox 20"/>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
        <p:nvSpPr>
          <p:cNvPr id="25" name="Freeform 24"/>
          <p:cNvSpPr/>
          <p:nvPr/>
        </p:nvSpPr>
        <p:spPr>
          <a:xfrm>
            <a:off x="12390437" y="3327469"/>
            <a:ext cx="558731" cy="558731"/>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grpSp>
        <p:nvGrpSpPr>
          <p:cNvPr id="26" name="Group 25"/>
          <p:cNvGrpSpPr/>
          <p:nvPr/>
        </p:nvGrpSpPr>
        <p:grpSpPr>
          <a:xfrm rot="20274052">
            <a:off x="2185035" y="8931323"/>
            <a:ext cx="608583" cy="608583"/>
            <a:chOff x="6906898" y="14782800"/>
            <a:chExt cx="2189508" cy="2189508"/>
          </a:xfrm>
        </p:grpSpPr>
        <p:sp>
          <p:nvSpPr>
            <p:cNvPr id="27" name="Rectangle 26"/>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89013652"/>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a:xfrm>
            <a:off x="808041" y="914400"/>
            <a:ext cx="23515636" cy="119479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Picture Placeholder 2"/>
          <p:cNvSpPr>
            <a:spLocks noGrp="1"/>
          </p:cNvSpPr>
          <p:nvPr>
            <p:ph type="pic" sz="quarter" idx="10"/>
          </p:nvPr>
        </p:nvSpPr>
        <p:spPr>
          <a:xfrm>
            <a:off x="11628438" y="2209800"/>
            <a:ext cx="12695239" cy="9916160"/>
          </a:xfrm>
        </p:spPr>
      </p:sp>
      <p:grpSp>
        <p:nvGrpSpPr>
          <p:cNvPr id="47" name="Group 46"/>
          <p:cNvGrpSpPr/>
          <p:nvPr/>
        </p:nvGrpSpPr>
        <p:grpSpPr>
          <a:xfrm>
            <a:off x="1514867" y="7418915"/>
            <a:ext cx="9580170" cy="4925485"/>
            <a:chOff x="-859391" y="5714999"/>
            <a:chExt cx="9580170" cy="4925485"/>
          </a:xfrm>
        </p:grpSpPr>
        <p:sp>
          <p:nvSpPr>
            <p:cNvPr id="48" name="Title 20"/>
            <p:cNvSpPr txBox="1">
              <a:spLocks/>
            </p:cNvSpPr>
            <p:nvPr/>
          </p:nvSpPr>
          <p:spPr bwMode="auto">
            <a:xfrm>
              <a:off x="-859391" y="6553199"/>
              <a:ext cx="9580170" cy="4087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a:p>
              <a:pPr algn="ju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49" name="TextBox 48"/>
            <p:cNvSpPr txBox="1"/>
            <p:nvPr/>
          </p:nvSpPr>
          <p:spPr>
            <a:xfrm>
              <a:off x="643579" y="5714999"/>
              <a:ext cx="6964532"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50" name="กลุ่ม 12"/>
          <p:cNvGrpSpPr/>
          <p:nvPr/>
        </p:nvGrpSpPr>
        <p:grpSpPr>
          <a:xfrm>
            <a:off x="5392095" y="5351130"/>
            <a:ext cx="1651866" cy="1651865"/>
            <a:chOff x="4618037" y="6226152"/>
            <a:chExt cx="2511217" cy="2511217"/>
          </a:xfrm>
        </p:grpSpPr>
        <p:sp>
          <p:nvSpPr>
            <p:cNvPr id="51" name="วงรี 36"/>
            <p:cNvSpPr/>
            <p:nvPr/>
          </p:nvSpPr>
          <p:spPr>
            <a:xfrm>
              <a:off x="4618037" y="6226152"/>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52" name="กลุ่ม 58"/>
            <p:cNvGrpSpPr/>
            <p:nvPr/>
          </p:nvGrpSpPr>
          <p:grpSpPr>
            <a:xfrm>
              <a:off x="5227637" y="6858000"/>
              <a:ext cx="1221113" cy="1223980"/>
              <a:chOff x="21201063" y="3320886"/>
              <a:chExt cx="676275" cy="677863"/>
            </a:xfrm>
            <a:solidFill>
              <a:schemeClr val="bg1"/>
            </a:solidFill>
          </p:grpSpPr>
          <p:sp>
            <p:nvSpPr>
              <p:cNvPr id="53"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5" name="Group 54"/>
          <p:cNvGrpSpPr/>
          <p:nvPr/>
        </p:nvGrpSpPr>
        <p:grpSpPr>
          <a:xfrm>
            <a:off x="1438667" y="2133600"/>
            <a:ext cx="9448800" cy="2795057"/>
            <a:chOff x="1341437" y="2310343"/>
            <a:chExt cx="9448800" cy="2795057"/>
          </a:xfrm>
        </p:grpSpPr>
        <p:sp>
          <p:nvSpPr>
            <p:cNvPr id="56" name="TextBox 55"/>
            <p:cNvSpPr txBox="1"/>
            <p:nvPr/>
          </p:nvSpPr>
          <p:spPr>
            <a:xfrm>
              <a:off x="1341437" y="2310343"/>
              <a:ext cx="9448800" cy="1554272"/>
            </a:xfrm>
            <a:prstGeom prst="rect">
              <a:avLst/>
            </a:prstGeom>
            <a:noFill/>
          </p:spPr>
          <p:txBody>
            <a:bodyPr wrap="square" rtlCol="0">
              <a:spAutoFit/>
            </a:bodyPr>
            <a:lstStyle/>
            <a:p>
              <a:r>
                <a:rPr lang="en-US" sz="9500" b="1" smtClean="0">
                  <a:solidFill>
                    <a:schemeClr val="tx2"/>
                  </a:solidFill>
                  <a:latin typeface="Lato Black" charset="0"/>
                  <a:ea typeface="Lato Black" charset="0"/>
                  <a:cs typeface="Lato Black" charset="0"/>
                </a:rPr>
                <a:t>PROFESSIONAL</a:t>
              </a:r>
              <a:endParaRPr lang="en-US" sz="9500" b="1" dirty="0">
                <a:solidFill>
                  <a:schemeClr val="tx2"/>
                </a:solidFill>
                <a:latin typeface="Lato Black" charset="0"/>
                <a:ea typeface="Lato Black" charset="0"/>
                <a:cs typeface="Lato Black" charset="0"/>
              </a:endParaRPr>
            </a:p>
          </p:txBody>
        </p:sp>
        <p:sp>
          <p:nvSpPr>
            <p:cNvPr id="57" name="TextBox 56"/>
            <p:cNvSpPr txBox="1"/>
            <p:nvPr/>
          </p:nvSpPr>
          <p:spPr>
            <a:xfrm>
              <a:off x="1341437" y="3551128"/>
              <a:ext cx="9448800" cy="1554272"/>
            </a:xfrm>
            <a:prstGeom prst="rect">
              <a:avLst/>
            </a:prstGeom>
            <a:noFill/>
          </p:spPr>
          <p:txBody>
            <a:bodyPr wrap="square" rtlCol="0">
              <a:spAutoFit/>
            </a:bodyPr>
            <a:lstStyle/>
            <a:p>
              <a:r>
                <a:rPr lang="en-US" sz="9500" b="1" smtClean="0">
                  <a:solidFill>
                    <a:schemeClr val="tx2"/>
                  </a:solidFill>
                  <a:latin typeface="Lato Black" charset="0"/>
                  <a:ea typeface="Lato Black" charset="0"/>
                  <a:cs typeface="Lato Black" charset="0"/>
                </a:rPr>
                <a:t>DESIGN</a:t>
              </a:r>
              <a:endParaRPr lang="en-US" sz="9500" b="1" dirty="0">
                <a:solidFill>
                  <a:schemeClr val="tx2"/>
                </a:solidFill>
                <a:latin typeface="Lato Black" charset="0"/>
                <a:ea typeface="Lato Black" charset="0"/>
                <a:cs typeface="Lato Black" charset="0"/>
              </a:endParaRPr>
            </a:p>
          </p:txBody>
        </p:sp>
      </p:grpSp>
    </p:spTree>
    <p:extLst>
      <p:ext uri="{BB962C8B-B14F-4D97-AF65-F5344CB8AC3E}">
        <p14:creationId xmlns:p14="http://schemas.microsoft.com/office/powerpoint/2010/main" val="1918848803"/>
      </p:ext>
    </p:extLst>
  </p:cSld>
  <p:clrMapOvr>
    <a:masterClrMapping/>
  </p:clrMapOvr>
  <p:transition spd="slow">
    <p:push/>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1"/>
          </p:nvPr>
        </p:nvSpPr>
        <p:spPr/>
      </p:sp>
      <p:sp>
        <p:nvSpPr>
          <p:cNvPr id="7" name="Picture Placeholder 6"/>
          <p:cNvSpPr>
            <a:spLocks noGrp="1"/>
          </p:cNvSpPr>
          <p:nvPr>
            <p:ph type="pic" sz="quarter" idx="22"/>
          </p:nvPr>
        </p:nvSpPr>
        <p:spPr/>
      </p:sp>
      <p:sp>
        <p:nvSpPr>
          <p:cNvPr id="8" name="Picture Placeholder 7"/>
          <p:cNvSpPr>
            <a:spLocks noGrp="1"/>
          </p:cNvSpPr>
          <p:nvPr>
            <p:ph type="pic" sz="quarter" idx="23"/>
          </p:nvPr>
        </p:nvSpPr>
        <p:spPr/>
      </p:sp>
      <p:sp>
        <p:nvSpPr>
          <p:cNvPr id="9" name="Rectangle 8"/>
          <p:cNvSpPr/>
          <p:nvPr/>
        </p:nvSpPr>
        <p:spPr>
          <a:xfrm>
            <a:off x="17817912" y="3048"/>
            <a:ext cx="6020391" cy="111490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7761956" y="2957392"/>
            <a:ext cx="6020391" cy="7813681"/>
            <a:chOff x="978120" y="5714998"/>
            <a:chExt cx="6020391" cy="7813681"/>
          </a:xfrm>
        </p:grpSpPr>
        <p:sp>
          <p:nvSpPr>
            <p:cNvPr id="11" name="Title 20"/>
            <p:cNvSpPr txBox="1">
              <a:spLocks/>
            </p:cNvSpPr>
            <p:nvPr/>
          </p:nvSpPr>
          <p:spPr bwMode="auto">
            <a:xfrm>
              <a:off x="1319814" y="6560606"/>
              <a:ext cx="5582844" cy="6968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a:p>
              <a:pPr algn="ju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12" name="TextBox 11"/>
            <p:cNvSpPr txBox="1"/>
            <p:nvPr/>
          </p:nvSpPr>
          <p:spPr>
            <a:xfrm>
              <a:off x="978120" y="5714998"/>
              <a:ext cx="6020391"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13" name="กลุ่ม 13"/>
          <p:cNvGrpSpPr/>
          <p:nvPr/>
        </p:nvGrpSpPr>
        <p:grpSpPr>
          <a:xfrm>
            <a:off x="19952694" y="888899"/>
            <a:ext cx="1651866" cy="1651865"/>
            <a:chOff x="7191466" y="6210911"/>
            <a:chExt cx="2511217" cy="2511217"/>
          </a:xfrm>
        </p:grpSpPr>
        <p:sp>
          <p:nvSpPr>
            <p:cNvPr id="14" name="วงรี 38"/>
            <p:cNvSpPr/>
            <p:nvPr/>
          </p:nvSpPr>
          <p:spPr>
            <a:xfrm>
              <a:off x="7191466" y="6210911"/>
              <a:ext cx="2511217" cy="25112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15" name="กลุ่ม 52"/>
            <p:cNvGrpSpPr/>
            <p:nvPr/>
          </p:nvGrpSpPr>
          <p:grpSpPr>
            <a:xfrm>
              <a:off x="7970837" y="6858000"/>
              <a:ext cx="825541" cy="1120787"/>
              <a:chOff x="15514638" y="2851150"/>
              <a:chExt cx="457200" cy="620713"/>
            </a:xfrm>
            <a:solidFill>
              <a:schemeClr val="bg1"/>
            </a:solidFill>
          </p:grpSpPr>
          <p:sp>
            <p:nvSpPr>
              <p:cNvPr id="16" name="Freeform 49"/>
              <p:cNvSpPr>
                <a:spLocks noEditPoints="1"/>
              </p:cNvSpPr>
              <p:nvPr/>
            </p:nvSpPr>
            <p:spPr bwMode="auto">
              <a:xfrm>
                <a:off x="15514638" y="2851150"/>
                <a:ext cx="457200" cy="257175"/>
              </a:xfrm>
              <a:custGeom>
                <a:avLst/>
                <a:gdLst>
                  <a:gd name="T0" fmla="*/ 24 w 48"/>
                  <a:gd name="T1" fmla="*/ 27 h 27"/>
                  <a:gd name="T2" fmla="*/ 48 w 48"/>
                  <a:gd name="T3" fmla="*/ 14 h 27"/>
                  <a:gd name="T4" fmla="*/ 24 w 48"/>
                  <a:gd name="T5" fmla="*/ 0 h 27"/>
                  <a:gd name="T6" fmla="*/ 0 w 48"/>
                  <a:gd name="T7" fmla="*/ 14 h 27"/>
                  <a:gd name="T8" fmla="*/ 24 w 48"/>
                  <a:gd name="T9" fmla="*/ 27 h 27"/>
                  <a:gd name="T10" fmla="*/ 24 w 48"/>
                  <a:gd name="T11" fmla="*/ 2 h 27"/>
                  <a:gd name="T12" fmla="*/ 46 w 48"/>
                  <a:gd name="T13" fmla="*/ 14 h 27"/>
                  <a:gd name="T14" fmla="*/ 24 w 48"/>
                  <a:gd name="T15" fmla="*/ 25 h 27"/>
                  <a:gd name="T16" fmla="*/ 3 w 48"/>
                  <a:gd name="T17" fmla="*/ 14 h 27"/>
                  <a:gd name="T18" fmla="*/ 24 w 48"/>
                  <a:gd name="T19"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27">
                    <a:moveTo>
                      <a:pt x="24" y="27"/>
                    </a:moveTo>
                    <a:cubicBezTo>
                      <a:pt x="41" y="27"/>
                      <a:pt x="48" y="21"/>
                      <a:pt x="48" y="14"/>
                    </a:cubicBezTo>
                    <a:cubicBezTo>
                      <a:pt x="48" y="6"/>
                      <a:pt x="41" y="0"/>
                      <a:pt x="24" y="0"/>
                    </a:cubicBezTo>
                    <a:cubicBezTo>
                      <a:pt x="7" y="0"/>
                      <a:pt x="0" y="6"/>
                      <a:pt x="0" y="14"/>
                    </a:cubicBezTo>
                    <a:cubicBezTo>
                      <a:pt x="0" y="21"/>
                      <a:pt x="7" y="27"/>
                      <a:pt x="24" y="27"/>
                    </a:cubicBezTo>
                    <a:close/>
                    <a:moveTo>
                      <a:pt x="24" y="2"/>
                    </a:moveTo>
                    <a:cubicBezTo>
                      <a:pt x="41" y="2"/>
                      <a:pt x="46" y="8"/>
                      <a:pt x="46" y="14"/>
                    </a:cubicBezTo>
                    <a:cubicBezTo>
                      <a:pt x="46" y="19"/>
                      <a:pt x="41" y="25"/>
                      <a:pt x="24" y="25"/>
                    </a:cubicBezTo>
                    <a:cubicBezTo>
                      <a:pt x="7" y="25"/>
                      <a:pt x="3" y="19"/>
                      <a:pt x="3" y="14"/>
                    </a:cubicBezTo>
                    <a:cubicBezTo>
                      <a:pt x="3" y="8"/>
                      <a:pt x="7" y="2"/>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 name="Freeform 50"/>
              <p:cNvSpPr>
                <a:spLocks/>
              </p:cNvSpPr>
              <p:nvPr/>
            </p:nvSpPr>
            <p:spPr bwMode="auto">
              <a:xfrm>
                <a:off x="15514638" y="3060700"/>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 name="Freeform 51"/>
              <p:cNvSpPr>
                <a:spLocks/>
              </p:cNvSpPr>
              <p:nvPr/>
            </p:nvSpPr>
            <p:spPr bwMode="auto">
              <a:xfrm>
                <a:off x="15514638" y="3146425"/>
                <a:ext cx="457200" cy="142875"/>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Freeform 52"/>
              <p:cNvSpPr>
                <a:spLocks/>
              </p:cNvSpPr>
              <p:nvPr/>
            </p:nvSpPr>
            <p:spPr bwMode="auto">
              <a:xfrm>
                <a:off x="15514638" y="3241675"/>
                <a:ext cx="457200" cy="142875"/>
              </a:xfrm>
              <a:custGeom>
                <a:avLst/>
                <a:gdLst>
                  <a:gd name="T0" fmla="*/ 47 w 48"/>
                  <a:gd name="T1" fmla="*/ 0 h 15"/>
                  <a:gd name="T2" fmla="*/ 46 w 48"/>
                  <a:gd name="T3" fmla="*/ 1 h 15"/>
                  <a:gd name="T4" fmla="*/ 24 w 48"/>
                  <a:gd name="T5" fmla="*/ 12 h 15"/>
                  <a:gd name="T6" fmla="*/ 3 w 48"/>
                  <a:gd name="T7" fmla="*/ 1 h 15"/>
                  <a:gd name="T8" fmla="*/ 1 w 48"/>
                  <a:gd name="T9" fmla="*/ 0 h 15"/>
                  <a:gd name="T10" fmla="*/ 0 w 48"/>
                  <a:gd name="T11" fmla="*/ 1 h 15"/>
                  <a:gd name="T12" fmla="*/ 24 w 48"/>
                  <a:gd name="T13" fmla="*/ 15 h 15"/>
                  <a:gd name="T14" fmla="*/ 48 w 48"/>
                  <a:gd name="T15" fmla="*/ 1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0"/>
                      <a:pt x="46" y="1"/>
                    </a:cubicBezTo>
                    <a:cubicBezTo>
                      <a:pt x="46" y="6"/>
                      <a:pt x="41" y="12"/>
                      <a:pt x="24" y="12"/>
                    </a:cubicBezTo>
                    <a:cubicBezTo>
                      <a:pt x="7" y="12"/>
                      <a:pt x="3" y="6"/>
                      <a:pt x="3" y="1"/>
                    </a:cubicBezTo>
                    <a:cubicBezTo>
                      <a:pt x="3" y="0"/>
                      <a:pt x="2" y="0"/>
                      <a:pt x="1" y="0"/>
                    </a:cubicBezTo>
                    <a:cubicBezTo>
                      <a:pt x="1" y="0"/>
                      <a:pt x="0" y="0"/>
                      <a:pt x="0" y="1"/>
                    </a:cubicBezTo>
                    <a:cubicBezTo>
                      <a:pt x="0" y="9"/>
                      <a:pt x="7" y="15"/>
                      <a:pt x="24" y="15"/>
                    </a:cubicBezTo>
                    <a:cubicBezTo>
                      <a:pt x="41" y="15"/>
                      <a:pt x="48" y="9"/>
                      <a:pt x="48" y="1"/>
                    </a:cubicBezTo>
                    <a:cubicBezTo>
                      <a:pt x="48"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Freeform 53"/>
              <p:cNvSpPr>
                <a:spLocks/>
              </p:cNvSpPr>
              <p:nvPr/>
            </p:nvSpPr>
            <p:spPr bwMode="auto">
              <a:xfrm>
                <a:off x="15514638" y="3327400"/>
                <a:ext cx="457200" cy="144463"/>
              </a:xfrm>
              <a:custGeom>
                <a:avLst/>
                <a:gdLst>
                  <a:gd name="T0" fmla="*/ 47 w 48"/>
                  <a:gd name="T1" fmla="*/ 0 h 15"/>
                  <a:gd name="T2" fmla="*/ 46 w 48"/>
                  <a:gd name="T3" fmla="*/ 2 h 15"/>
                  <a:gd name="T4" fmla="*/ 24 w 48"/>
                  <a:gd name="T5" fmla="*/ 13 h 15"/>
                  <a:gd name="T6" fmla="*/ 3 w 48"/>
                  <a:gd name="T7" fmla="*/ 2 h 15"/>
                  <a:gd name="T8" fmla="*/ 1 w 48"/>
                  <a:gd name="T9" fmla="*/ 0 h 15"/>
                  <a:gd name="T10" fmla="*/ 0 w 48"/>
                  <a:gd name="T11" fmla="*/ 2 h 15"/>
                  <a:gd name="T12" fmla="*/ 24 w 48"/>
                  <a:gd name="T13" fmla="*/ 15 h 15"/>
                  <a:gd name="T14" fmla="*/ 48 w 48"/>
                  <a:gd name="T15" fmla="*/ 2 h 15"/>
                  <a:gd name="T16" fmla="*/ 47 w 48"/>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5">
                    <a:moveTo>
                      <a:pt x="47" y="0"/>
                    </a:moveTo>
                    <a:cubicBezTo>
                      <a:pt x="47" y="0"/>
                      <a:pt x="46" y="1"/>
                      <a:pt x="46" y="2"/>
                    </a:cubicBezTo>
                    <a:cubicBezTo>
                      <a:pt x="46" y="7"/>
                      <a:pt x="41" y="13"/>
                      <a:pt x="24" y="13"/>
                    </a:cubicBezTo>
                    <a:cubicBezTo>
                      <a:pt x="7" y="13"/>
                      <a:pt x="3" y="7"/>
                      <a:pt x="3" y="2"/>
                    </a:cubicBezTo>
                    <a:cubicBezTo>
                      <a:pt x="3" y="1"/>
                      <a:pt x="2" y="0"/>
                      <a:pt x="1" y="0"/>
                    </a:cubicBezTo>
                    <a:cubicBezTo>
                      <a:pt x="1" y="0"/>
                      <a:pt x="0" y="1"/>
                      <a:pt x="0" y="2"/>
                    </a:cubicBezTo>
                    <a:cubicBezTo>
                      <a:pt x="0" y="9"/>
                      <a:pt x="7" y="15"/>
                      <a:pt x="24" y="15"/>
                    </a:cubicBezTo>
                    <a:cubicBezTo>
                      <a:pt x="41" y="15"/>
                      <a:pt x="48" y="9"/>
                      <a:pt x="48" y="2"/>
                    </a:cubicBezTo>
                    <a:cubicBezTo>
                      <a:pt x="48" y="1"/>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672975663"/>
      </p:ext>
    </p:extLst>
  </p:cSld>
  <p:clrMapOvr>
    <a:masterClrMapping/>
  </p:clrMapOvr>
  <p:transition spd="slow">
    <p:push/>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16"/>
          </p:nvPr>
        </p:nvSpPr>
        <p:spPr/>
      </p:sp>
      <p:sp>
        <p:nvSpPr>
          <p:cNvPr id="6" name="Picture Placeholder 5"/>
          <p:cNvSpPr>
            <a:spLocks noGrp="1"/>
          </p:cNvSpPr>
          <p:nvPr>
            <p:ph type="pic" sz="quarter" idx="17"/>
          </p:nvPr>
        </p:nvSpPr>
        <p:spPr/>
      </p:sp>
      <p:sp>
        <p:nvSpPr>
          <p:cNvPr id="9" name="Picture Placeholder 8"/>
          <p:cNvSpPr>
            <a:spLocks noGrp="1"/>
          </p:cNvSpPr>
          <p:nvPr>
            <p:ph type="pic" sz="quarter" idx="18"/>
          </p:nvPr>
        </p:nvSpPr>
        <p:spPr/>
      </p:sp>
      <p:sp>
        <p:nvSpPr>
          <p:cNvPr id="10" name="Picture Placeholder 9"/>
          <p:cNvSpPr>
            <a:spLocks noGrp="1"/>
          </p:cNvSpPr>
          <p:nvPr>
            <p:ph type="pic" sz="quarter" idx="19"/>
          </p:nvPr>
        </p:nvSpPr>
        <p:spPr/>
      </p:sp>
    </p:spTree>
    <p:extLst>
      <p:ext uri="{BB962C8B-B14F-4D97-AF65-F5344CB8AC3E}">
        <p14:creationId xmlns:p14="http://schemas.microsoft.com/office/powerpoint/2010/main" val="203212681"/>
      </p:ext>
    </p:extLst>
  </p:cSld>
  <p:clrMapOvr>
    <a:masterClrMapping/>
  </p:clrMapOvr>
  <p:transition spd="slow">
    <p:push/>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1" name="Group 10"/>
          <p:cNvGrpSpPr/>
          <p:nvPr/>
        </p:nvGrpSpPr>
        <p:grpSpPr>
          <a:xfrm>
            <a:off x="14447837" y="3124200"/>
            <a:ext cx="8458201" cy="3271861"/>
            <a:chOff x="655641" y="9109621"/>
            <a:chExt cx="8458201" cy="3271861"/>
          </a:xfrm>
        </p:grpSpPr>
        <p:sp>
          <p:nvSpPr>
            <p:cNvPr id="12" name="Rectangle 11"/>
            <p:cNvSpPr/>
            <p:nvPr/>
          </p:nvSpPr>
          <p:spPr>
            <a:xfrm rot="10800000">
              <a:off x="655641" y="9109621"/>
              <a:ext cx="8458201" cy="32718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31"/>
            <p:cNvSpPr txBox="1">
              <a:spLocks noChangeArrowheads="1"/>
            </p:cNvSpPr>
            <p:nvPr/>
          </p:nvSpPr>
          <p:spPr bwMode="auto">
            <a:xfrm>
              <a:off x="1325099" y="9269849"/>
              <a:ext cx="710294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SHOWCASE</a:t>
              </a:r>
              <a:endParaRPr lang="id-ID" sz="7000" b="1" dirty="0">
                <a:solidFill>
                  <a:schemeClr val="bg1"/>
                </a:solidFill>
                <a:latin typeface="Lato Black" pitchFamily="34" charset="0"/>
                <a:ea typeface="Lato Black" pitchFamily="34" charset="0"/>
                <a:cs typeface="Lato Black" pitchFamily="34" charset="0"/>
              </a:endParaRPr>
            </a:p>
          </p:txBody>
        </p:sp>
        <p:grpSp>
          <p:nvGrpSpPr>
            <p:cNvPr id="14" name="Group 13"/>
            <p:cNvGrpSpPr/>
            <p:nvPr/>
          </p:nvGrpSpPr>
          <p:grpSpPr>
            <a:xfrm>
              <a:off x="1189040" y="10400284"/>
              <a:ext cx="7132323" cy="1446890"/>
              <a:chOff x="1399526" y="11460373"/>
              <a:chExt cx="7132323" cy="1446890"/>
            </a:xfrm>
          </p:grpSpPr>
          <p:sp>
            <p:nvSpPr>
              <p:cNvPr id="15" name="TextBox 14"/>
              <p:cNvSpPr txBox="1"/>
              <p:nvPr/>
            </p:nvSpPr>
            <p:spPr>
              <a:xfrm>
                <a:off x="1399526" y="11917573"/>
                <a:ext cx="7132323" cy="9896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6" name="TextBox 15"/>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11/03/25</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17" name="Group 16"/>
          <p:cNvGrpSpPr/>
          <p:nvPr/>
        </p:nvGrpSpPr>
        <p:grpSpPr>
          <a:xfrm>
            <a:off x="14447837" y="7239000"/>
            <a:ext cx="8610601" cy="3368904"/>
            <a:chOff x="12818444" y="3935363"/>
            <a:chExt cx="8610601" cy="3368904"/>
          </a:xfrm>
        </p:grpSpPr>
        <p:sp>
          <p:nvSpPr>
            <p:cNvPr id="18" name="Title 20"/>
            <p:cNvSpPr txBox="1">
              <a:spLocks/>
            </p:cNvSpPr>
            <p:nvPr/>
          </p:nvSpPr>
          <p:spPr bwMode="auto">
            <a:xfrm>
              <a:off x="12818444" y="4657376"/>
              <a:ext cx="8610601"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9" name="TextBox 18"/>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spTree>
    <p:extLst>
      <p:ext uri="{BB962C8B-B14F-4D97-AF65-F5344CB8AC3E}">
        <p14:creationId xmlns:p14="http://schemas.microsoft.com/office/powerpoint/2010/main" val="721090845"/>
      </p:ext>
    </p:extLst>
  </p:cSld>
  <p:clrMapOvr>
    <a:masterClrMapping/>
  </p:clrMapOvr>
  <p:transition spd="slow">
    <p:push/>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grpSp>
        <p:nvGrpSpPr>
          <p:cNvPr id="20" name="Group 19"/>
          <p:cNvGrpSpPr/>
          <p:nvPr/>
        </p:nvGrpSpPr>
        <p:grpSpPr>
          <a:xfrm>
            <a:off x="1417637" y="2971800"/>
            <a:ext cx="8458201" cy="3271861"/>
            <a:chOff x="655641" y="9109621"/>
            <a:chExt cx="8458201" cy="3271861"/>
          </a:xfrm>
        </p:grpSpPr>
        <p:sp>
          <p:nvSpPr>
            <p:cNvPr id="21" name="Rectangle 20"/>
            <p:cNvSpPr/>
            <p:nvPr/>
          </p:nvSpPr>
          <p:spPr>
            <a:xfrm rot="10800000">
              <a:off x="655641" y="9109621"/>
              <a:ext cx="8458201" cy="32718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31"/>
            <p:cNvSpPr txBox="1">
              <a:spLocks noChangeArrowheads="1"/>
            </p:cNvSpPr>
            <p:nvPr/>
          </p:nvSpPr>
          <p:spPr bwMode="auto">
            <a:xfrm>
              <a:off x="1189041" y="9387870"/>
              <a:ext cx="778874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smtClean="0">
                  <a:solidFill>
                    <a:schemeClr val="bg1"/>
                  </a:solidFill>
                  <a:latin typeface="Lato Black" pitchFamily="34" charset="0"/>
                  <a:ea typeface="Lato Black" pitchFamily="34" charset="0"/>
                  <a:cs typeface="Lato Black" pitchFamily="34" charset="0"/>
                </a:rPr>
                <a:t>PROJECT SHOW</a:t>
              </a:r>
              <a:endParaRPr lang="id-ID" sz="7000" b="1" dirty="0">
                <a:solidFill>
                  <a:schemeClr val="bg1"/>
                </a:solidFill>
                <a:latin typeface="Lato Black" pitchFamily="34" charset="0"/>
                <a:ea typeface="Lato Black" pitchFamily="34" charset="0"/>
                <a:cs typeface="Lato Black" pitchFamily="34" charset="0"/>
              </a:endParaRPr>
            </a:p>
          </p:txBody>
        </p:sp>
        <p:grpSp>
          <p:nvGrpSpPr>
            <p:cNvPr id="23" name="Group 22"/>
            <p:cNvGrpSpPr/>
            <p:nvPr/>
          </p:nvGrpSpPr>
          <p:grpSpPr>
            <a:xfrm>
              <a:off x="1189040" y="10400284"/>
              <a:ext cx="7132323" cy="1446890"/>
              <a:chOff x="1399526" y="11460373"/>
              <a:chExt cx="7132323" cy="1446890"/>
            </a:xfrm>
          </p:grpSpPr>
          <p:sp>
            <p:nvSpPr>
              <p:cNvPr id="24" name="TextBox 23"/>
              <p:cNvSpPr txBox="1"/>
              <p:nvPr/>
            </p:nvSpPr>
            <p:spPr>
              <a:xfrm>
                <a:off x="1399526" y="11917573"/>
                <a:ext cx="7132323" cy="9896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25" name="TextBox 24"/>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DESCRIPTION  HERE</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26" name="Group 25"/>
          <p:cNvGrpSpPr/>
          <p:nvPr/>
        </p:nvGrpSpPr>
        <p:grpSpPr>
          <a:xfrm>
            <a:off x="1417637" y="7086600"/>
            <a:ext cx="8610601" cy="3368904"/>
            <a:chOff x="12818444" y="3935363"/>
            <a:chExt cx="8610601" cy="3368904"/>
          </a:xfrm>
        </p:grpSpPr>
        <p:sp>
          <p:nvSpPr>
            <p:cNvPr id="27" name="Title 20"/>
            <p:cNvSpPr txBox="1">
              <a:spLocks/>
            </p:cNvSpPr>
            <p:nvPr/>
          </p:nvSpPr>
          <p:spPr bwMode="auto">
            <a:xfrm>
              <a:off x="12818444" y="4657376"/>
              <a:ext cx="8610601"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8" name="TextBox 27"/>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spTree>
    <p:extLst>
      <p:ext uri="{BB962C8B-B14F-4D97-AF65-F5344CB8AC3E}">
        <p14:creationId xmlns:p14="http://schemas.microsoft.com/office/powerpoint/2010/main" val="1613040951"/>
      </p:ext>
    </p:extLst>
  </p:cSld>
  <p:clrMapOvr>
    <a:masterClrMapping/>
  </p:clrMapOvr>
  <p:transition spd="slow">
    <p:push/>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6"/>
          </p:nvPr>
        </p:nvSpPr>
        <p:spPr/>
      </p:sp>
      <p:sp>
        <p:nvSpPr>
          <p:cNvPr id="4" name="Picture Placeholder 3"/>
          <p:cNvSpPr>
            <a:spLocks noGrp="1"/>
          </p:cNvSpPr>
          <p:nvPr>
            <p:ph type="pic" sz="quarter" idx="17"/>
          </p:nvPr>
        </p:nvSpPr>
        <p:spPr/>
      </p:sp>
      <p:grpSp>
        <p:nvGrpSpPr>
          <p:cNvPr id="26" name="Group 25"/>
          <p:cNvGrpSpPr/>
          <p:nvPr/>
        </p:nvGrpSpPr>
        <p:grpSpPr>
          <a:xfrm>
            <a:off x="1036637" y="3929241"/>
            <a:ext cx="10210800" cy="2928759"/>
            <a:chOff x="12818444" y="3935363"/>
            <a:chExt cx="10210800" cy="2928759"/>
          </a:xfrm>
        </p:grpSpPr>
        <p:sp>
          <p:nvSpPr>
            <p:cNvPr id="27" name="Title 20"/>
            <p:cNvSpPr txBox="1">
              <a:spLocks/>
            </p:cNvSpPr>
            <p:nvPr/>
          </p:nvSpPr>
          <p:spPr bwMode="auto">
            <a:xfrm>
              <a:off x="12818444" y="4697363"/>
              <a:ext cx="1021080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28" name="TextBox 27"/>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grpSp>
        <p:nvGrpSpPr>
          <p:cNvPr id="17" name="Group 16"/>
          <p:cNvGrpSpPr/>
          <p:nvPr/>
        </p:nvGrpSpPr>
        <p:grpSpPr>
          <a:xfrm>
            <a:off x="1193363" y="1247665"/>
            <a:ext cx="21155942" cy="1647935"/>
            <a:chOff x="1193363" y="1884058"/>
            <a:chExt cx="21155942" cy="1647935"/>
          </a:xfrm>
        </p:grpSpPr>
        <p:sp>
          <p:nvSpPr>
            <p:cNvPr id="18" name="Title 20"/>
            <p:cNvSpPr txBox="1">
              <a:spLocks/>
            </p:cNvSpPr>
            <p:nvPr/>
          </p:nvSpPr>
          <p:spPr bwMode="auto">
            <a:xfrm>
              <a:off x="1193363" y="2325497"/>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9" name="TextBox 18"/>
            <p:cNvSpPr txBox="1"/>
            <p:nvPr/>
          </p:nvSpPr>
          <p:spPr>
            <a:xfrm>
              <a:off x="1263217" y="1884058"/>
              <a:ext cx="4215772" cy="584739"/>
            </a:xfrm>
            <a:prstGeom prst="rect">
              <a:avLst/>
            </a:prstGeom>
            <a:noFill/>
          </p:spPr>
          <p:txBody>
            <a:bodyPr wrap="square" lIns="182843" tIns="91422" rIns="182843" bIns="91422" rtlCol="0">
              <a:spAutoFit/>
            </a:bodyPr>
            <a:lstStyle/>
            <a:p>
              <a:r>
                <a:rPr lang="en-US" sz="2600" b="1" dirty="0" smtClean="0">
                  <a:solidFill>
                    <a:schemeClr val="accent6"/>
                  </a:solidFill>
                  <a:latin typeface="Lato Black" pitchFamily="34" charset="0"/>
                  <a:ea typeface="Lato Black" pitchFamily="34" charset="0"/>
                  <a:cs typeface="Lato Black" pitchFamily="34" charset="0"/>
                </a:rPr>
                <a:t>DESCRIPTION  HERE</a:t>
              </a:r>
              <a:endParaRPr lang="id-ID" sz="2600" b="1" dirty="0">
                <a:solidFill>
                  <a:schemeClr val="accent6"/>
                </a:solidFill>
                <a:latin typeface="Lato Black" pitchFamily="34" charset="0"/>
                <a:ea typeface="Lato Black" pitchFamily="34" charset="0"/>
                <a:cs typeface="Lato Black" pitchFamily="34" charset="0"/>
              </a:endParaRPr>
            </a:p>
          </p:txBody>
        </p:sp>
      </p:grpSp>
      <p:grpSp>
        <p:nvGrpSpPr>
          <p:cNvPr id="29" name="Group 28"/>
          <p:cNvGrpSpPr/>
          <p:nvPr/>
        </p:nvGrpSpPr>
        <p:grpSpPr>
          <a:xfrm>
            <a:off x="13000037" y="3929241"/>
            <a:ext cx="10210800" cy="2928759"/>
            <a:chOff x="12818444" y="3935363"/>
            <a:chExt cx="10210800" cy="2928759"/>
          </a:xfrm>
        </p:grpSpPr>
        <p:sp>
          <p:nvSpPr>
            <p:cNvPr id="30" name="Title 20"/>
            <p:cNvSpPr txBox="1">
              <a:spLocks/>
            </p:cNvSpPr>
            <p:nvPr/>
          </p:nvSpPr>
          <p:spPr bwMode="auto">
            <a:xfrm>
              <a:off x="12818444" y="4697363"/>
              <a:ext cx="10210800" cy="216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1" name="TextBox 30"/>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grpSp>
        <p:nvGrpSpPr>
          <p:cNvPr id="20" name="กลุ่ม 54"/>
          <p:cNvGrpSpPr/>
          <p:nvPr/>
        </p:nvGrpSpPr>
        <p:grpSpPr>
          <a:xfrm>
            <a:off x="7589837" y="307847"/>
            <a:ext cx="9246365" cy="1063753"/>
            <a:chOff x="12593106" y="3285880"/>
            <a:chExt cx="9377738" cy="1063753"/>
          </a:xfrm>
        </p:grpSpPr>
        <p:sp>
          <p:nvSpPr>
            <p:cNvPr id="21" name="TextBox 20"/>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22" name="TextBox 21"/>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PRESS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643819849"/>
      </p:ext>
    </p:extLst>
  </p:cSld>
  <p:clrMapOvr>
    <a:masterClrMapping/>
  </p:clrMapOvr>
  <p:transition spd="slow">
    <p:push/>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445295" y="1295400"/>
            <a:ext cx="21155942" cy="1647935"/>
            <a:chOff x="1193363" y="1884058"/>
            <a:chExt cx="21155942" cy="1647935"/>
          </a:xfrm>
        </p:grpSpPr>
        <p:sp>
          <p:nvSpPr>
            <p:cNvPr id="11" name="Title 20"/>
            <p:cNvSpPr txBox="1">
              <a:spLocks/>
            </p:cNvSpPr>
            <p:nvPr/>
          </p:nvSpPr>
          <p:spPr bwMode="auto">
            <a:xfrm>
              <a:off x="1193363" y="2325497"/>
              <a:ext cx="21155942" cy="120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2" name="TextBox 11"/>
            <p:cNvSpPr txBox="1"/>
            <p:nvPr/>
          </p:nvSpPr>
          <p:spPr>
            <a:xfrm>
              <a:off x="1263217" y="1884058"/>
              <a:ext cx="4215772" cy="615517"/>
            </a:xfrm>
            <a:prstGeom prst="rect">
              <a:avLst/>
            </a:prstGeom>
            <a:noFill/>
          </p:spPr>
          <p:txBody>
            <a:bodyPr wrap="square" lIns="182843" tIns="91422" rIns="182843" bIns="91422" rtlCol="0">
              <a:spAutoFit/>
            </a:bodyPr>
            <a:lstStyle/>
            <a:p>
              <a:r>
                <a:rPr lang="en-US" sz="2800" b="1" dirty="0" smtClean="0">
                  <a:solidFill>
                    <a:schemeClr val="accent6"/>
                  </a:solidFill>
                  <a:latin typeface="Lato Black" pitchFamily="34" charset="0"/>
                  <a:ea typeface="Lato Black" pitchFamily="34" charset="0"/>
                  <a:cs typeface="Lato Black" pitchFamily="34" charset="0"/>
                </a:rPr>
                <a:t>DESCRIPTION  HERE</a:t>
              </a:r>
              <a:endParaRPr lang="id-ID" sz="2800" b="1" dirty="0">
                <a:solidFill>
                  <a:schemeClr val="accent6"/>
                </a:solidFill>
                <a:latin typeface="Lato Black" pitchFamily="34" charset="0"/>
                <a:ea typeface="Lato Black" pitchFamily="34" charset="0"/>
                <a:cs typeface="Lato Black" pitchFamily="34" charset="0"/>
              </a:endParaRPr>
            </a:p>
          </p:txBody>
        </p:sp>
      </p:grpSp>
      <p:grpSp>
        <p:nvGrpSpPr>
          <p:cNvPr id="26" name="Group 25"/>
          <p:cNvGrpSpPr/>
          <p:nvPr/>
        </p:nvGrpSpPr>
        <p:grpSpPr>
          <a:xfrm>
            <a:off x="11664924" y="9699979"/>
            <a:ext cx="4732469" cy="1341227"/>
            <a:chOff x="3690887" y="11301668"/>
            <a:chExt cx="4732469" cy="1341227"/>
          </a:xfrm>
        </p:grpSpPr>
        <p:sp>
          <p:nvSpPr>
            <p:cNvPr id="27" name="TextBox 26"/>
            <p:cNvSpPr txBox="1"/>
            <p:nvPr/>
          </p:nvSpPr>
          <p:spPr bwMode="auto">
            <a:xfrm>
              <a:off x="3690887" y="11301668"/>
              <a:ext cx="2008883" cy="477054"/>
            </a:xfrm>
            <a:prstGeom prst="rect">
              <a:avLst/>
            </a:prstGeom>
            <a:noFill/>
          </p:spPr>
          <p:txBody>
            <a:bodyPr wrap="none">
              <a:spAutoFit/>
            </a:bodyPr>
            <a:lstStyle/>
            <a:p>
              <a:pPr marL="342900" indent="-342900" defTabSz="1828434" fontAlgn="auto">
                <a:spcBef>
                  <a:spcPts val="0"/>
                </a:spcBef>
                <a:spcAft>
                  <a:spcPts val="0"/>
                </a:spcAft>
                <a:buFont typeface="Wingdings" charset="2"/>
                <a:buChar char="§"/>
                <a:defRPr/>
              </a:pPr>
              <a:r>
                <a:rPr lang="en-US" sz="2500" b="1" dirty="0" smtClean="0">
                  <a:solidFill>
                    <a:schemeClr val="accent5"/>
                  </a:solidFill>
                  <a:latin typeface="Lato" pitchFamily="34" charset="0"/>
                  <a:ea typeface="Lato" pitchFamily="34" charset="0"/>
                  <a:cs typeface="Lato" pitchFamily="34" charset="0"/>
                </a:rPr>
                <a:t>Data Here</a:t>
              </a:r>
              <a:endParaRPr lang="id-ID" sz="2500" b="1" dirty="0">
                <a:solidFill>
                  <a:schemeClr val="accent5"/>
                </a:solidFill>
                <a:latin typeface="Lato" pitchFamily="34" charset="0"/>
                <a:ea typeface="Lato" pitchFamily="34" charset="0"/>
                <a:cs typeface="Lato" pitchFamily="34" charset="0"/>
              </a:endParaRPr>
            </a:p>
          </p:txBody>
        </p:sp>
        <p:sp>
          <p:nvSpPr>
            <p:cNvPr id="28" name="TextBox 27"/>
            <p:cNvSpPr txBox="1"/>
            <p:nvPr/>
          </p:nvSpPr>
          <p:spPr>
            <a:xfrm>
              <a:off x="3981922" y="11682668"/>
              <a:ext cx="4441434" cy="960227"/>
            </a:xfrm>
            <a:prstGeom prst="rect">
              <a:avLst/>
            </a:prstGeom>
            <a:noFill/>
          </p:spPr>
          <p:txBody>
            <a:bodyPr wrap="square" lIns="219419" tIns="109710" rIns="219419" bIns="109710" rtlCol="0">
              <a:spAutoFit/>
            </a:bodyPr>
            <a:lstStyle/>
            <a:p>
              <a:r>
                <a:rPr lang="en-US" sz="2300" dirty="0">
                  <a:solidFill>
                    <a:schemeClr val="bg1">
                      <a:lumMod val="75000"/>
                    </a:schemeClr>
                  </a:solidFill>
                  <a:latin typeface="Lato" pitchFamily="34" charset="0"/>
                  <a:ea typeface="Lato" pitchFamily="34" charset="0"/>
                  <a:cs typeface="Lato" pitchFamily="34" charset="0"/>
                </a:rPr>
                <a:t>Lorem Ipsum has two main data </a:t>
              </a:r>
              <a:r>
                <a:rPr lang="en-US" sz="2300" dirty="0" smtClean="0">
                  <a:solidFill>
                    <a:schemeClr val="bg1">
                      <a:lumMod val="75000"/>
                    </a:schemeClr>
                  </a:solidFill>
                  <a:latin typeface="Lato" pitchFamily="34" charset="0"/>
                  <a:ea typeface="Lato" pitchFamily="34" charset="0"/>
                  <a:cs typeface="Lato" pitchFamily="34" charset="0"/>
                </a:rPr>
                <a:t>statistical</a:t>
              </a:r>
              <a:endParaRPr lang="en-US" sz="2300" dirty="0">
                <a:solidFill>
                  <a:schemeClr val="bg1">
                    <a:lumMod val="75000"/>
                  </a:schemeClr>
                </a:solidFill>
                <a:latin typeface="Lato" pitchFamily="34" charset="0"/>
                <a:ea typeface="Lato" pitchFamily="34" charset="0"/>
                <a:cs typeface="Lato" pitchFamily="34" charset="0"/>
              </a:endParaRPr>
            </a:p>
          </p:txBody>
        </p:sp>
      </p:grpSp>
      <p:grpSp>
        <p:nvGrpSpPr>
          <p:cNvPr id="29" name="Group 28"/>
          <p:cNvGrpSpPr/>
          <p:nvPr/>
        </p:nvGrpSpPr>
        <p:grpSpPr>
          <a:xfrm>
            <a:off x="11628437" y="11548448"/>
            <a:ext cx="4732469" cy="1341227"/>
            <a:chOff x="3690887" y="11301668"/>
            <a:chExt cx="4732469" cy="1341227"/>
          </a:xfrm>
        </p:grpSpPr>
        <p:sp>
          <p:nvSpPr>
            <p:cNvPr id="30" name="TextBox 29"/>
            <p:cNvSpPr txBox="1"/>
            <p:nvPr/>
          </p:nvSpPr>
          <p:spPr bwMode="auto">
            <a:xfrm>
              <a:off x="3690887" y="11301668"/>
              <a:ext cx="2008883" cy="477054"/>
            </a:xfrm>
            <a:prstGeom prst="rect">
              <a:avLst/>
            </a:prstGeom>
            <a:noFill/>
          </p:spPr>
          <p:txBody>
            <a:bodyPr wrap="none">
              <a:spAutoFit/>
            </a:bodyPr>
            <a:lstStyle/>
            <a:p>
              <a:pPr marL="342900" indent="-342900" defTabSz="1828434" fontAlgn="auto">
                <a:spcBef>
                  <a:spcPts val="0"/>
                </a:spcBef>
                <a:spcAft>
                  <a:spcPts val="0"/>
                </a:spcAft>
                <a:buFont typeface="Wingdings" charset="2"/>
                <a:buChar char="§"/>
                <a:defRPr/>
              </a:pPr>
              <a:r>
                <a:rPr lang="en-US" sz="2500" b="1" dirty="0" smtClean="0">
                  <a:solidFill>
                    <a:schemeClr val="accent6"/>
                  </a:solidFill>
                  <a:latin typeface="Lato" pitchFamily="34" charset="0"/>
                  <a:ea typeface="Lato" pitchFamily="34" charset="0"/>
                  <a:cs typeface="Lato" pitchFamily="34" charset="0"/>
                </a:rPr>
                <a:t>Data Here</a:t>
              </a:r>
              <a:endParaRPr lang="id-ID" sz="2500" b="1" dirty="0">
                <a:solidFill>
                  <a:schemeClr val="accent6"/>
                </a:solidFill>
                <a:latin typeface="Lato" pitchFamily="34" charset="0"/>
                <a:ea typeface="Lato" pitchFamily="34" charset="0"/>
                <a:cs typeface="Lato" pitchFamily="34" charset="0"/>
              </a:endParaRPr>
            </a:p>
          </p:txBody>
        </p:sp>
        <p:sp>
          <p:nvSpPr>
            <p:cNvPr id="31" name="TextBox 30"/>
            <p:cNvSpPr txBox="1"/>
            <p:nvPr/>
          </p:nvSpPr>
          <p:spPr>
            <a:xfrm>
              <a:off x="3981922" y="11682668"/>
              <a:ext cx="4441434" cy="960227"/>
            </a:xfrm>
            <a:prstGeom prst="rect">
              <a:avLst/>
            </a:prstGeom>
            <a:noFill/>
          </p:spPr>
          <p:txBody>
            <a:bodyPr wrap="square" lIns="219419" tIns="109710" rIns="219419" bIns="109710" rtlCol="0">
              <a:spAutoFit/>
            </a:bodyPr>
            <a:lstStyle/>
            <a:p>
              <a:r>
                <a:rPr lang="en-US" sz="2300" dirty="0">
                  <a:solidFill>
                    <a:schemeClr val="bg1">
                      <a:lumMod val="75000"/>
                    </a:schemeClr>
                  </a:solidFill>
                  <a:latin typeface="Lato" pitchFamily="34" charset="0"/>
                  <a:ea typeface="Lato" pitchFamily="34" charset="0"/>
                  <a:cs typeface="Lato" pitchFamily="34" charset="0"/>
                </a:rPr>
                <a:t>Lorem Ipsum has two main data </a:t>
              </a:r>
              <a:r>
                <a:rPr lang="en-US" sz="2300" dirty="0" smtClean="0">
                  <a:solidFill>
                    <a:schemeClr val="bg1">
                      <a:lumMod val="75000"/>
                    </a:schemeClr>
                  </a:solidFill>
                  <a:latin typeface="Lato" pitchFamily="34" charset="0"/>
                  <a:ea typeface="Lato" pitchFamily="34" charset="0"/>
                  <a:cs typeface="Lato" pitchFamily="34" charset="0"/>
                </a:rPr>
                <a:t>statistical</a:t>
              </a:r>
              <a:endParaRPr lang="en-US" sz="2300" dirty="0">
                <a:solidFill>
                  <a:schemeClr val="bg1">
                    <a:lumMod val="75000"/>
                  </a:schemeClr>
                </a:solidFill>
                <a:latin typeface="Lato" pitchFamily="34" charset="0"/>
                <a:ea typeface="Lato" pitchFamily="34" charset="0"/>
                <a:cs typeface="Lato" pitchFamily="34" charset="0"/>
              </a:endParaRPr>
            </a:p>
          </p:txBody>
        </p:sp>
      </p:grpSp>
      <p:grpSp>
        <p:nvGrpSpPr>
          <p:cNvPr id="32" name="Group 31"/>
          <p:cNvGrpSpPr/>
          <p:nvPr/>
        </p:nvGrpSpPr>
        <p:grpSpPr>
          <a:xfrm>
            <a:off x="16725768" y="9699979"/>
            <a:ext cx="4732469" cy="1341227"/>
            <a:chOff x="3690887" y="11301668"/>
            <a:chExt cx="4732469" cy="1341227"/>
          </a:xfrm>
        </p:grpSpPr>
        <p:sp>
          <p:nvSpPr>
            <p:cNvPr id="33" name="TextBox 32"/>
            <p:cNvSpPr txBox="1"/>
            <p:nvPr/>
          </p:nvSpPr>
          <p:spPr bwMode="auto">
            <a:xfrm>
              <a:off x="3690887" y="11301668"/>
              <a:ext cx="2008883" cy="477054"/>
            </a:xfrm>
            <a:prstGeom prst="rect">
              <a:avLst/>
            </a:prstGeom>
            <a:noFill/>
          </p:spPr>
          <p:txBody>
            <a:bodyPr wrap="none">
              <a:spAutoFit/>
            </a:bodyPr>
            <a:lstStyle/>
            <a:p>
              <a:pPr marL="342900" indent="-342900" defTabSz="1828434" fontAlgn="auto">
                <a:spcBef>
                  <a:spcPts val="0"/>
                </a:spcBef>
                <a:spcAft>
                  <a:spcPts val="0"/>
                </a:spcAft>
                <a:buFont typeface="Wingdings" charset="2"/>
                <a:buChar char="§"/>
                <a:defRPr/>
              </a:pPr>
              <a:r>
                <a:rPr lang="en-US" sz="2500" b="1" dirty="0" smtClean="0">
                  <a:solidFill>
                    <a:schemeClr val="accent2"/>
                  </a:solidFill>
                  <a:latin typeface="Lato" pitchFamily="34" charset="0"/>
                  <a:ea typeface="Lato" pitchFamily="34" charset="0"/>
                  <a:cs typeface="Lato" pitchFamily="34" charset="0"/>
                </a:rPr>
                <a:t>Data Here</a:t>
              </a:r>
              <a:endParaRPr lang="id-ID" sz="2500" b="1" dirty="0">
                <a:solidFill>
                  <a:schemeClr val="accent2"/>
                </a:solidFill>
                <a:latin typeface="Lato" pitchFamily="34" charset="0"/>
                <a:ea typeface="Lato" pitchFamily="34" charset="0"/>
                <a:cs typeface="Lato" pitchFamily="34" charset="0"/>
              </a:endParaRPr>
            </a:p>
          </p:txBody>
        </p:sp>
        <p:sp>
          <p:nvSpPr>
            <p:cNvPr id="34" name="TextBox 33"/>
            <p:cNvSpPr txBox="1"/>
            <p:nvPr/>
          </p:nvSpPr>
          <p:spPr>
            <a:xfrm>
              <a:off x="3981922" y="11682668"/>
              <a:ext cx="4441434" cy="960227"/>
            </a:xfrm>
            <a:prstGeom prst="rect">
              <a:avLst/>
            </a:prstGeom>
            <a:noFill/>
          </p:spPr>
          <p:txBody>
            <a:bodyPr wrap="square" lIns="219419" tIns="109710" rIns="219419" bIns="109710" rtlCol="0">
              <a:spAutoFit/>
            </a:bodyPr>
            <a:lstStyle/>
            <a:p>
              <a:r>
                <a:rPr lang="en-US" sz="2300" dirty="0">
                  <a:solidFill>
                    <a:schemeClr val="bg1">
                      <a:lumMod val="75000"/>
                    </a:schemeClr>
                  </a:solidFill>
                  <a:latin typeface="Lato" pitchFamily="34" charset="0"/>
                  <a:ea typeface="Lato" pitchFamily="34" charset="0"/>
                  <a:cs typeface="Lato" pitchFamily="34" charset="0"/>
                </a:rPr>
                <a:t>Lorem Ipsum has two main data </a:t>
              </a:r>
              <a:r>
                <a:rPr lang="en-US" sz="2300" dirty="0" smtClean="0">
                  <a:solidFill>
                    <a:schemeClr val="bg1">
                      <a:lumMod val="75000"/>
                    </a:schemeClr>
                  </a:solidFill>
                  <a:latin typeface="Lato" pitchFamily="34" charset="0"/>
                  <a:ea typeface="Lato" pitchFamily="34" charset="0"/>
                  <a:cs typeface="Lato" pitchFamily="34" charset="0"/>
                </a:rPr>
                <a:t>statistical</a:t>
              </a:r>
              <a:endParaRPr lang="en-US" sz="2300" dirty="0">
                <a:solidFill>
                  <a:schemeClr val="bg1">
                    <a:lumMod val="75000"/>
                  </a:schemeClr>
                </a:solidFill>
                <a:latin typeface="Lato" pitchFamily="34" charset="0"/>
                <a:ea typeface="Lato" pitchFamily="34" charset="0"/>
                <a:cs typeface="Lato" pitchFamily="34" charset="0"/>
              </a:endParaRPr>
            </a:p>
          </p:txBody>
        </p:sp>
      </p:grpSp>
      <p:grpSp>
        <p:nvGrpSpPr>
          <p:cNvPr id="35" name="Group 34"/>
          <p:cNvGrpSpPr/>
          <p:nvPr/>
        </p:nvGrpSpPr>
        <p:grpSpPr>
          <a:xfrm>
            <a:off x="16689281" y="11548448"/>
            <a:ext cx="4732469" cy="1341227"/>
            <a:chOff x="3690887" y="11301668"/>
            <a:chExt cx="4732469" cy="1341227"/>
          </a:xfrm>
        </p:grpSpPr>
        <p:sp>
          <p:nvSpPr>
            <p:cNvPr id="36" name="TextBox 35"/>
            <p:cNvSpPr txBox="1"/>
            <p:nvPr/>
          </p:nvSpPr>
          <p:spPr bwMode="auto">
            <a:xfrm>
              <a:off x="3690887" y="11301668"/>
              <a:ext cx="2008883" cy="477054"/>
            </a:xfrm>
            <a:prstGeom prst="rect">
              <a:avLst/>
            </a:prstGeom>
            <a:noFill/>
          </p:spPr>
          <p:txBody>
            <a:bodyPr wrap="none">
              <a:spAutoFit/>
            </a:bodyPr>
            <a:lstStyle/>
            <a:p>
              <a:pPr marL="342900" indent="-342900" defTabSz="1828434" fontAlgn="auto">
                <a:spcBef>
                  <a:spcPts val="0"/>
                </a:spcBef>
                <a:spcAft>
                  <a:spcPts val="0"/>
                </a:spcAft>
                <a:buFont typeface="Wingdings" charset="2"/>
                <a:buChar char="§"/>
                <a:defRPr/>
              </a:pPr>
              <a:r>
                <a:rPr lang="en-US" sz="2500" b="1" dirty="0" smtClean="0">
                  <a:solidFill>
                    <a:schemeClr val="accent1"/>
                  </a:solidFill>
                  <a:latin typeface="Lato" pitchFamily="34" charset="0"/>
                  <a:ea typeface="Lato" pitchFamily="34" charset="0"/>
                  <a:cs typeface="Lato" pitchFamily="34" charset="0"/>
                </a:rPr>
                <a:t>Data Here</a:t>
              </a:r>
              <a:endParaRPr lang="id-ID" sz="2500" b="1" dirty="0">
                <a:solidFill>
                  <a:schemeClr val="accent1"/>
                </a:solidFill>
                <a:latin typeface="Lato" pitchFamily="34" charset="0"/>
                <a:ea typeface="Lato" pitchFamily="34" charset="0"/>
                <a:cs typeface="Lato" pitchFamily="34" charset="0"/>
              </a:endParaRPr>
            </a:p>
          </p:txBody>
        </p:sp>
        <p:sp>
          <p:nvSpPr>
            <p:cNvPr id="37" name="TextBox 36"/>
            <p:cNvSpPr txBox="1"/>
            <p:nvPr/>
          </p:nvSpPr>
          <p:spPr>
            <a:xfrm>
              <a:off x="3981922" y="11682668"/>
              <a:ext cx="4441434" cy="960227"/>
            </a:xfrm>
            <a:prstGeom prst="rect">
              <a:avLst/>
            </a:prstGeom>
            <a:noFill/>
          </p:spPr>
          <p:txBody>
            <a:bodyPr wrap="square" lIns="219419" tIns="109710" rIns="219419" bIns="109710" rtlCol="0">
              <a:spAutoFit/>
            </a:bodyPr>
            <a:lstStyle/>
            <a:p>
              <a:r>
                <a:rPr lang="en-US" sz="2300" dirty="0">
                  <a:solidFill>
                    <a:schemeClr val="bg1">
                      <a:lumMod val="75000"/>
                    </a:schemeClr>
                  </a:solidFill>
                  <a:latin typeface="Lato" pitchFamily="34" charset="0"/>
                  <a:ea typeface="Lato" pitchFamily="34" charset="0"/>
                  <a:cs typeface="Lato" pitchFamily="34" charset="0"/>
                </a:rPr>
                <a:t>Lorem Ipsum has two main data </a:t>
              </a:r>
              <a:r>
                <a:rPr lang="en-US" sz="2300" dirty="0" smtClean="0">
                  <a:solidFill>
                    <a:schemeClr val="bg1">
                      <a:lumMod val="75000"/>
                    </a:schemeClr>
                  </a:solidFill>
                  <a:latin typeface="Lato" pitchFamily="34" charset="0"/>
                  <a:ea typeface="Lato" pitchFamily="34" charset="0"/>
                  <a:cs typeface="Lato" pitchFamily="34" charset="0"/>
                </a:rPr>
                <a:t>statistical</a:t>
              </a:r>
              <a:endParaRPr lang="en-US" sz="2300" dirty="0">
                <a:solidFill>
                  <a:schemeClr val="bg1">
                    <a:lumMod val="75000"/>
                  </a:schemeClr>
                </a:solidFill>
                <a:latin typeface="Lato" pitchFamily="34" charset="0"/>
                <a:ea typeface="Lato" pitchFamily="34" charset="0"/>
                <a:cs typeface="Lato" pitchFamily="34" charset="0"/>
              </a:endParaRPr>
            </a:p>
          </p:txBody>
        </p:sp>
      </p:grpSp>
      <p:grpSp>
        <p:nvGrpSpPr>
          <p:cNvPr id="38" name="Group 37"/>
          <p:cNvGrpSpPr/>
          <p:nvPr/>
        </p:nvGrpSpPr>
        <p:grpSpPr>
          <a:xfrm>
            <a:off x="1674674" y="9515916"/>
            <a:ext cx="9344163" cy="3335268"/>
            <a:chOff x="2216124" y="5379042"/>
            <a:chExt cx="4664436" cy="3275898"/>
          </a:xfrm>
        </p:grpSpPr>
        <p:grpSp>
          <p:nvGrpSpPr>
            <p:cNvPr id="39" name="กลุ่ม 22"/>
            <p:cNvGrpSpPr/>
            <p:nvPr/>
          </p:nvGrpSpPr>
          <p:grpSpPr>
            <a:xfrm>
              <a:off x="2370075" y="5379042"/>
              <a:ext cx="4510485" cy="3275898"/>
              <a:chOff x="2757957" y="2819821"/>
              <a:chExt cx="6159259" cy="3275898"/>
            </a:xfrm>
          </p:grpSpPr>
          <p:sp>
            <p:nvSpPr>
              <p:cNvPr id="41" name="Title 20"/>
              <p:cNvSpPr txBox="1">
                <a:spLocks/>
              </p:cNvSpPr>
              <p:nvPr/>
            </p:nvSpPr>
            <p:spPr bwMode="auto">
              <a:xfrm>
                <a:off x="2757957" y="3495947"/>
                <a:ext cx="5678904" cy="259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42" name="TextBox 41"/>
              <p:cNvSpPr txBox="1"/>
              <p:nvPr/>
            </p:nvSpPr>
            <p:spPr>
              <a:xfrm>
                <a:off x="2837735" y="2819821"/>
                <a:ext cx="6079481" cy="755744"/>
              </a:xfrm>
              <a:prstGeom prst="rect">
                <a:avLst/>
              </a:prstGeom>
              <a:noFill/>
            </p:spPr>
            <p:txBody>
              <a:bodyPr wrap="square" rtlCol="0">
                <a:spAutoFit/>
              </a:bodyPr>
              <a:lstStyle/>
              <a:p>
                <a:r>
                  <a:rPr lang="en-US" sz="4400" b="1" dirty="0" smtClean="0">
                    <a:solidFill>
                      <a:schemeClr val="accent6"/>
                    </a:solidFill>
                    <a:latin typeface="Lato Black" charset="0"/>
                    <a:ea typeface="Lato Black" charset="0"/>
                    <a:cs typeface="Lato Black" charset="0"/>
                  </a:rPr>
                  <a:t>FEATURE</a:t>
                </a:r>
                <a:r>
                  <a:rPr lang="en-US" sz="4400" b="1" dirty="0" smtClean="0">
                    <a:latin typeface="Lato Black" charset="0"/>
                    <a:ea typeface="Lato Black" charset="0"/>
                    <a:cs typeface="Lato Black" charset="0"/>
                  </a:rPr>
                  <a:t> </a:t>
                </a:r>
                <a:r>
                  <a:rPr lang="en-US" sz="4400" b="1" dirty="0" smtClean="0">
                    <a:solidFill>
                      <a:schemeClr val="accent5"/>
                    </a:solidFill>
                    <a:latin typeface="Lato Black" charset="0"/>
                    <a:ea typeface="Lato Black" charset="0"/>
                    <a:cs typeface="Lato Black" charset="0"/>
                  </a:rPr>
                  <a:t>CONTENT</a:t>
                </a:r>
              </a:p>
            </p:txBody>
          </p:sp>
        </p:grpSp>
        <p:sp>
          <p:nvSpPr>
            <p:cNvPr id="40" name="Rectangle 39"/>
            <p:cNvSpPr/>
            <p:nvPr/>
          </p:nvSpPr>
          <p:spPr>
            <a:xfrm rot="16200000">
              <a:off x="1766955" y="6035522"/>
              <a:ext cx="997110" cy="98772"/>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ctr" defTabSz="1087444" fontAlgn="auto">
                <a:spcBef>
                  <a:spcPts val="0"/>
                </a:spcBef>
                <a:spcAft>
                  <a:spcPts val="0"/>
                </a:spcAft>
                <a:defRPr/>
              </a:pPr>
              <a:endParaRPr lang="en-US" dirty="0">
                <a:solidFill>
                  <a:schemeClr val="accent2"/>
                </a:solidFill>
                <a:latin typeface="Open Sans Light"/>
              </a:endParaRPr>
            </a:p>
          </p:txBody>
        </p:sp>
      </p:grpSp>
      <p:graphicFrame>
        <p:nvGraphicFramePr>
          <p:cNvPr id="43" name="Chart 306"/>
          <p:cNvGraphicFramePr/>
          <p:nvPr>
            <p:extLst>
              <p:ext uri="{D42A27DB-BD31-4B8C-83A1-F6EECF244321}">
                <p14:modId xmlns:p14="http://schemas.microsoft.com/office/powerpoint/2010/main" val="925443798"/>
              </p:ext>
            </p:extLst>
          </p:nvPr>
        </p:nvGraphicFramePr>
        <p:xfrm>
          <a:off x="2206572" y="3124200"/>
          <a:ext cx="19327865" cy="6386326"/>
        </p:xfrm>
        <a:graphic>
          <a:graphicData uri="http://schemas.openxmlformats.org/drawingml/2006/chart">
            <c:chart xmlns:c="http://schemas.openxmlformats.org/drawingml/2006/chart" xmlns:r="http://schemas.openxmlformats.org/officeDocument/2006/relationships" r:id="rId2"/>
          </a:graphicData>
        </a:graphic>
      </p:graphicFrame>
      <p:grpSp>
        <p:nvGrpSpPr>
          <p:cNvPr id="44" name="กลุ่ม 54"/>
          <p:cNvGrpSpPr/>
          <p:nvPr/>
        </p:nvGrpSpPr>
        <p:grpSpPr>
          <a:xfrm>
            <a:off x="7589837" y="307847"/>
            <a:ext cx="9246365" cy="1063753"/>
            <a:chOff x="12593106" y="3285880"/>
            <a:chExt cx="9377738" cy="1063753"/>
          </a:xfrm>
        </p:grpSpPr>
        <p:sp>
          <p:nvSpPr>
            <p:cNvPr id="45" name="TextBox 44"/>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6" name="TextBox 45"/>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318835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3" grpId="0">
        <p:bldAsOne/>
      </p:bldGraphic>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กลุ่ม 80"/>
          <p:cNvGrpSpPr/>
          <p:nvPr/>
        </p:nvGrpSpPr>
        <p:grpSpPr>
          <a:xfrm>
            <a:off x="1425516" y="2895600"/>
            <a:ext cx="11422121" cy="9291682"/>
            <a:chOff x="20837526" y="8896350"/>
            <a:chExt cx="4144963" cy="3371850"/>
          </a:xfrm>
        </p:grpSpPr>
        <p:sp>
          <p:nvSpPr>
            <p:cNvPr id="11" name="Freeform 23"/>
            <p:cNvSpPr>
              <a:spLocks/>
            </p:cNvSpPr>
            <p:nvPr/>
          </p:nvSpPr>
          <p:spPr bwMode="auto">
            <a:xfrm>
              <a:off x="20837526" y="8896350"/>
              <a:ext cx="4144963" cy="2514600"/>
            </a:xfrm>
            <a:custGeom>
              <a:avLst/>
              <a:gdLst>
                <a:gd name="T0" fmla="*/ 0 w 435"/>
                <a:gd name="T1" fmla="*/ 264 h 264"/>
                <a:gd name="T2" fmla="*/ 0 w 435"/>
                <a:gd name="T3" fmla="*/ 10 h 264"/>
                <a:gd name="T4" fmla="*/ 10 w 435"/>
                <a:gd name="T5" fmla="*/ 0 h 264"/>
                <a:gd name="T6" fmla="*/ 425 w 435"/>
                <a:gd name="T7" fmla="*/ 0 h 264"/>
                <a:gd name="T8" fmla="*/ 435 w 435"/>
                <a:gd name="T9" fmla="*/ 10 h 264"/>
                <a:gd name="T10" fmla="*/ 435 w 435"/>
                <a:gd name="T11" fmla="*/ 264 h 264"/>
                <a:gd name="T12" fmla="*/ 0 w 435"/>
                <a:gd name="T13" fmla="*/ 264 h 264"/>
              </a:gdLst>
              <a:ahLst/>
              <a:cxnLst>
                <a:cxn ang="0">
                  <a:pos x="T0" y="T1"/>
                </a:cxn>
                <a:cxn ang="0">
                  <a:pos x="T2" y="T3"/>
                </a:cxn>
                <a:cxn ang="0">
                  <a:pos x="T4" y="T5"/>
                </a:cxn>
                <a:cxn ang="0">
                  <a:pos x="T6" y="T7"/>
                </a:cxn>
                <a:cxn ang="0">
                  <a:pos x="T8" y="T9"/>
                </a:cxn>
                <a:cxn ang="0">
                  <a:pos x="T10" y="T11"/>
                </a:cxn>
                <a:cxn ang="0">
                  <a:pos x="T12" y="T13"/>
                </a:cxn>
              </a:cxnLst>
              <a:rect l="0" t="0" r="r" b="b"/>
              <a:pathLst>
                <a:path w="435" h="264">
                  <a:moveTo>
                    <a:pt x="0" y="264"/>
                  </a:moveTo>
                  <a:cubicBezTo>
                    <a:pt x="0" y="10"/>
                    <a:pt x="0" y="10"/>
                    <a:pt x="0" y="10"/>
                  </a:cubicBezTo>
                  <a:cubicBezTo>
                    <a:pt x="0" y="5"/>
                    <a:pt x="4" y="0"/>
                    <a:pt x="10" y="0"/>
                  </a:cubicBezTo>
                  <a:cubicBezTo>
                    <a:pt x="425" y="0"/>
                    <a:pt x="425" y="0"/>
                    <a:pt x="425" y="0"/>
                  </a:cubicBezTo>
                  <a:cubicBezTo>
                    <a:pt x="431" y="0"/>
                    <a:pt x="435" y="5"/>
                    <a:pt x="435" y="10"/>
                  </a:cubicBezTo>
                  <a:cubicBezTo>
                    <a:pt x="435" y="264"/>
                    <a:pt x="435" y="264"/>
                    <a:pt x="435" y="264"/>
                  </a:cubicBezTo>
                  <a:lnTo>
                    <a:pt x="0" y="264"/>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 name="Freeform 24"/>
            <p:cNvSpPr>
              <a:spLocks/>
            </p:cNvSpPr>
            <p:nvPr/>
          </p:nvSpPr>
          <p:spPr bwMode="auto">
            <a:xfrm>
              <a:off x="20837526" y="8896350"/>
              <a:ext cx="4144963" cy="133350"/>
            </a:xfrm>
            <a:custGeom>
              <a:avLst/>
              <a:gdLst>
                <a:gd name="T0" fmla="*/ 425 w 435"/>
                <a:gd name="T1" fmla="*/ 0 h 14"/>
                <a:gd name="T2" fmla="*/ 10 w 435"/>
                <a:gd name="T3" fmla="*/ 0 h 14"/>
                <a:gd name="T4" fmla="*/ 0 w 435"/>
                <a:gd name="T5" fmla="*/ 10 h 14"/>
                <a:gd name="T6" fmla="*/ 0 w 435"/>
                <a:gd name="T7" fmla="*/ 14 h 14"/>
                <a:gd name="T8" fmla="*/ 10 w 435"/>
                <a:gd name="T9" fmla="*/ 4 h 14"/>
                <a:gd name="T10" fmla="*/ 425 w 435"/>
                <a:gd name="T11" fmla="*/ 4 h 14"/>
                <a:gd name="T12" fmla="*/ 435 w 435"/>
                <a:gd name="T13" fmla="*/ 14 h 14"/>
                <a:gd name="T14" fmla="*/ 435 w 435"/>
                <a:gd name="T15" fmla="*/ 10 h 14"/>
                <a:gd name="T16" fmla="*/ 425 w 435"/>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14">
                  <a:moveTo>
                    <a:pt x="425" y="0"/>
                  </a:moveTo>
                  <a:cubicBezTo>
                    <a:pt x="10" y="0"/>
                    <a:pt x="10" y="0"/>
                    <a:pt x="10" y="0"/>
                  </a:cubicBezTo>
                  <a:cubicBezTo>
                    <a:pt x="4" y="0"/>
                    <a:pt x="0" y="5"/>
                    <a:pt x="0" y="10"/>
                  </a:cubicBezTo>
                  <a:cubicBezTo>
                    <a:pt x="0" y="14"/>
                    <a:pt x="0" y="14"/>
                    <a:pt x="0" y="14"/>
                  </a:cubicBezTo>
                  <a:cubicBezTo>
                    <a:pt x="0" y="9"/>
                    <a:pt x="4" y="4"/>
                    <a:pt x="10" y="4"/>
                  </a:cubicBezTo>
                  <a:cubicBezTo>
                    <a:pt x="425" y="4"/>
                    <a:pt x="425" y="4"/>
                    <a:pt x="425" y="4"/>
                  </a:cubicBezTo>
                  <a:cubicBezTo>
                    <a:pt x="431" y="4"/>
                    <a:pt x="435" y="9"/>
                    <a:pt x="435" y="14"/>
                  </a:cubicBezTo>
                  <a:cubicBezTo>
                    <a:pt x="435" y="10"/>
                    <a:pt x="435" y="10"/>
                    <a:pt x="435" y="10"/>
                  </a:cubicBezTo>
                  <a:cubicBezTo>
                    <a:pt x="435" y="5"/>
                    <a:pt x="431" y="0"/>
                    <a:pt x="425"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 name="Freeform 25"/>
            <p:cNvSpPr>
              <a:spLocks/>
            </p:cNvSpPr>
            <p:nvPr/>
          </p:nvSpPr>
          <p:spPr bwMode="auto">
            <a:xfrm>
              <a:off x="20837526" y="11410950"/>
              <a:ext cx="4144963" cy="371475"/>
            </a:xfrm>
            <a:custGeom>
              <a:avLst/>
              <a:gdLst>
                <a:gd name="T0" fmla="*/ 425 w 435"/>
                <a:gd name="T1" fmla="*/ 39 h 39"/>
                <a:gd name="T2" fmla="*/ 10 w 435"/>
                <a:gd name="T3" fmla="*/ 39 h 39"/>
                <a:gd name="T4" fmla="*/ 0 w 435"/>
                <a:gd name="T5" fmla="*/ 29 h 39"/>
                <a:gd name="T6" fmla="*/ 0 w 435"/>
                <a:gd name="T7" fmla="*/ 0 h 39"/>
                <a:gd name="T8" fmla="*/ 435 w 435"/>
                <a:gd name="T9" fmla="*/ 0 h 39"/>
                <a:gd name="T10" fmla="*/ 435 w 435"/>
                <a:gd name="T11" fmla="*/ 29 h 39"/>
                <a:gd name="T12" fmla="*/ 425 w 435"/>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35" h="39">
                  <a:moveTo>
                    <a:pt x="425" y="39"/>
                  </a:moveTo>
                  <a:cubicBezTo>
                    <a:pt x="10" y="39"/>
                    <a:pt x="10" y="39"/>
                    <a:pt x="10" y="39"/>
                  </a:cubicBezTo>
                  <a:cubicBezTo>
                    <a:pt x="4" y="39"/>
                    <a:pt x="0" y="35"/>
                    <a:pt x="0" y="29"/>
                  </a:cubicBezTo>
                  <a:cubicBezTo>
                    <a:pt x="0" y="0"/>
                    <a:pt x="0" y="0"/>
                    <a:pt x="0" y="0"/>
                  </a:cubicBezTo>
                  <a:cubicBezTo>
                    <a:pt x="435" y="0"/>
                    <a:pt x="435" y="0"/>
                    <a:pt x="435" y="0"/>
                  </a:cubicBezTo>
                  <a:cubicBezTo>
                    <a:pt x="435" y="29"/>
                    <a:pt x="435" y="29"/>
                    <a:pt x="435" y="29"/>
                  </a:cubicBezTo>
                  <a:cubicBezTo>
                    <a:pt x="435" y="35"/>
                    <a:pt x="431" y="39"/>
                    <a:pt x="425" y="39"/>
                  </a:cubicBez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 name="Freeform 26"/>
            <p:cNvSpPr>
              <a:spLocks/>
            </p:cNvSpPr>
            <p:nvPr/>
          </p:nvSpPr>
          <p:spPr bwMode="auto">
            <a:xfrm>
              <a:off x="22247226" y="11772900"/>
              <a:ext cx="1390650" cy="495300"/>
            </a:xfrm>
            <a:custGeom>
              <a:avLst/>
              <a:gdLst>
                <a:gd name="T0" fmla="*/ 0 w 876"/>
                <a:gd name="T1" fmla="*/ 312 h 312"/>
                <a:gd name="T2" fmla="*/ 0 w 876"/>
                <a:gd name="T3" fmla="*/ 282 h 312"/>
                <a:gd name="T4" fmla="*/ 102 w 876"/>
                <a:gd name="T5" fmla="*/ 270 h 312"/>
                <a:gd name="T6" fmla="*/ 174 w 876"/>
                <a:gd name="T7" fmla="*/ 0 h 312"/>
                <a:gd name="T8" fmla="*/ 702 w 876"/>
                <a:gd name="T9" fmla="*/ 0 h 312"/>
                <a:gd name="T10" fmla="*/ 774 w 876"/>
                <a:gd name="T11" fmla="*/ 270 h 312"/>
                <a:gd name="T12" fmla="*/ 876 w 876"/>
                <a:gd name="T13" fmla="*/ 282 h 312"/>
                <a:gd name="T14" fmla="*/ 876 w 876"/>
                <a:gd name="T15" fmla="*/ 312 h 312"/>
                <a:gd name="T16" fmla="*/ 0 w 876"/>
                <a:gd name="T17"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6" h="312">
                  <a:moveTo>
                    <a:pt x="0" y="312"/>
                  </a:moveTo>
                  <a:lnTo>
                    <a:pt x="0" y="282"/>
                  </a:lnTo>
                  <a:lnTo>
                    <a:pt x="102" y="270"/>
                  </a:lnTo>
                  <a:lnTo>
                    <a:pt x="174" y="0"/>
                  </a:lnTo>
                  <a:lnTo>
                    <a:pt x="702" y="0"/>
                  </a:lnTo>
                  <a:lnTo>
                    <a:pt x="774" y="270"/>
                  </a:lnTo>
                  <a:lnTo>
                    <a:pt x="876" y="282"/>
                  </a:lnTo>
                  <a:lnTo>
                    <a:pt x="876" y="312"/>
                  </a:lnTo>
                  <a:lnTo>
                    <a:pt x="0" y="312"/>
                  </a:lnTo>
                  <a:close/>
                </a:path>
              </a:pathLst>
            </a:custGeom>
            <a:solidFill>
              <a:srgbClr val="DFE4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 name="Freeform 27"/>
            <p:cNvSpPr>
              <a:spLocks/>
            </p:cNvSpPr>
            <p:nvPr/>
          </p:nvSpPr>
          <p:spPr bwMode="auto">
            <a:xfrm>
              <a:off x="22513926" y="11772900"/>
              <a:ext cx="866775" cy="76200"/>
            </a:xfrm>
            <a:custGeom>
              <a:avLst/>
              <a:gdLst>
                <a:gd name="T0" fmla="*/ 0 w 546"/>
                <a:gd name="T1" fmla="*/ 48 h 48"/>
                <a:gd name="T2" fmla="*/ 6 w 546"/>
                <a:gd name="T3" fmla="*/ 0 h 48"/>
                <a:gd name="T4" fmla="*/ 534 w 546"/>
                <a:gd name="T5" fmla="*/ 0 h 48"/>
                <a:gd name="T6" fmla="*/ 546 w 546"/>
                <a:gd name="T7" fmla="*/ 48 h 48"/>
                <a:gd name="T8" fmla="*/ 0 w 546"/>
                <a:gd name="T9" fmla="*/ 48 h 48"/>
              </a:gdLst>
              <a:ahLst/>
              <a:cxnLst>
                <a:cxn ang="0">
                  <a:pos x="T0" y="T1"/>
                </a:cxn>
                <a:cxn ang="0">
                  <a:pos x="T2" y="T3"/>
                </a:cxn>
                <a:cxn ang="0">
                  <a:pos x="T4" y="T5"/>
                </a:cxn>
                <a:cxn ang="0">
                  <a:pos x="T6" y="T7"/>
                </a:cxn>
                <a:cxn ang="0">
                  <a:pos x="T8" y="T9"/>
                </a:cxn>
              </a:cxnLst>
              <a:rect l="0" t="0" r="r" b="b"/>
              <a:pathLst>
                <a:path w="546" h="48">
                  <a:moveTo>
                    <a:pt x="0" y="48"/>
                  </a:moveTo>
                  <a:lnTo>
                    <a:pt x="6" y="0"/>
                  </a:lnTo>
                  <a:lnTo>
                    <a:pt x="534" y="0"/>
                  </a:lnTo>
                  <a:lnTo>
                    <a:pt x="546" y="48"/>
                  </a:lnTo>
                  <a:lnTo>
                    <a:pt x="0" y="48"/>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2" name="Picture Placeholder 1"/>
          <p:cNvSpPr>
            <a:spLocks noGrp="1"/>
          </p:cNvSpPr>
          <p:nvPr>
            <p:ph type="pic" sz="quarter" idx="29"/>
          </p:nvPr>
        </p:nvSpPr>
        <p:spPr/>
      </p:sp>
      <p:grpSp>
        <p:nvGrpSpPr>
          <p:cNvPr id="27" name="Group 26"/>
          <p:cNvGrpSpPr/>
          <p:nvPr/>
        </p:nvGrpSpPr>
        <p:grpSpPr>
          <a:xfrm>
            <a:off x="14447837" y="3124200"/>
            <a:ext cx="8458201" cy="3271861"/>
            <a:chOff x="655641" y="9109621"/>
            <a:chExt cx="8458201" cy="3271861"/>
          </a:xfrm>
        </p:grpSpPr>
        <p:sp>
          <p:nvSpPr>
            <p:cNvPr id="28" name="Rectangle 27"/>
            <p:cNvSpPr/>
            <p:nvPr/>
          </p:nvSpPr>
          <p:spPr>
            <a:xfrm rot="10800000">
              <a:off x="655641" y="9109621"/>
              <a:ext cx="8458201" cy="32718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31"/>
            <p:cNvSpPr txBox="1">
              <a:spLocks noChangeArrowheads="1"/>
            </p:cNvSpPr>
            <p:nvPr/>
          </p:nvSpPr>
          <p:spPr bwMode="auto">
            <a:xfrm>
              <a:off x="1325099" y="9269849"/>
              <a:ext cx="710294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000" b="1" dirty="0" smtClean="0">
                  <a:solidFill>
                    <a:schemeClr val="bg1"/>
                  </a:solidFill>
                  <a:latin typeface="Lato Black" pitchFamily="34" charset="0"/>
                  <a:ea typeface="Lato Black" pitchFamily="34" charset="0"/>
                  <a:cs typeface="Lato Black" pitchFamily="34" charset="0"/>
                </a:rPr>
                <a:t>SHOWCASE</a:t>
              </a:r>
              <a:endParaRPr lang="id-ID" sz="7000" b="1" dirty="0">
                <a:solidFill>
                  <a:schemeClr val="bg1"/>
                </a:solidFill>
                <a:latin typeface="Lato Black" pitchFamily="34" charset="0"/>
                <a:ea typeface="Lato Black" pitchFamily="34" charset="0"/>
                <a:cs typeface="Lato Black" pitchFamily="34" charset="0"/>
              </a:endParaRPr>
            </a:p>
          </p:txBody>
        </p:sp>
        <p:grpSp>
          <p:nvGrpSpPr>
            <p:cNvPr id="30" name="Group 29"/>
            <p:cNvGrpSpPr/>
            <p:nvPr/>
          </p:nvGrpSpPr>
          <p:grpSpPr>
            <a:xfrm>
              <a:off x="1189040" y="10400284"/>
              <a:ext cx="7132323" cy="1446890"/>
              <a:chOff x="1399526" y="11460373"/>
              <a:chExt cx="7132323" cy="1446890"/>
            </a:xfrm>
          </p:grpSpPr>
          <p:sp>
            <p:nvSpPr>
              <p:cNvPr id="31" name="TextBox 30"/>
              <p:cNvSpPr txBox="1"/>
              <p:nvPr/>
            </p:nvSpPr>
            <p:spPr>
              <a:xfrm>
                <a:off x="1399526" y="11917573"/>
                <a:ext cx="7132323" cy="989690"/>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32" name="TextBox 31"/>
              <p:cNvSpPr txBox="1"/>
              <p:nvPr/>
            </p:nvSpPr>
            <p:spPr>
              <a:xfrm>
                <a:off x="1459526" y="11460373"/>
                <a:ext cx="4215772" cy="615517"/>
              </a:xfrm>
              <a:prstGeom prst="rect">
                <a:avLst/>
              </a:prstGeom>
              <a:noFill/>
            </p:spPr>
            <p:txBody>
              <a:bodyPr wrap="square" lIns="182843" tIns="91422" rIns="182843" bIns="91422" rtlCol="0">
                <a:spAutoFit/>
              </a:bodyPr>
              <a:lstStyle/>
              <a:p>
                <a:r>
                  <a:rPr lang="en-US" sz="2800" b="1" dirty="0" smtClean="0">
                    <a:solidFill>
                      <a:schemeClr val="bg1"/>
                    </a:solidFill>
                    <a:latin typeface="Lato Black" pitchFamily="34" charset="0"/>
                    <a:ea typeface="Lato Black" pitchFamily="34" charset="0"/>
                    <a:cs typeface="Lato Black" pitchFamily="34" charset="0"/>
                  </a:rPr>
                  <a:t>07/11/24</a:t>
                </a:r>
                <a:endParaRPr lang="id-ID" sz="2800" b="1" dirty="0">
                  <a:solidFill>
                    <a:schemeClr val="bg1"/>
                  </a:solidFill>
                  <a:latin typeface="Lato Black" pitchFamily="34" charset="0"/>
                  <a:ea typeface="Lato Black" pitchFamily="34" charset="0"/>
                  <a:cs typeface="Lato Black" pitchFamily="34" charset="0"/>
                </a:endParaRPr>
              </a:p>
            </p:txBody>
          </p:sp>
        </p:grpSp>
      </p:grpSp>
      <p:grpSp>
        <p:nvGrpSpPr>
          <p:cNvPr id="33" name="Group 32"/>
          <p:cNvGrpSpPr/>
          <p:nvPr/>
        </p:nvGrpSpPr>
        <p:grpSpPr>
          <a:xfrm>
            <a:off x="14447837" y="7239000"/>
            <a:ext cx="8610601" cy="3368904"/>
            <a:chOff x="12818444" y="3935363"/>
            <a:chExt cx="8610601" cy="3368904"/>
          </a:xfrm>
        </p:grpSpPr>
        <p:sp>
          <p:nvSpPr>
            <p:cNvPr id="34" name="Title 20"/>
            <p:cNvSpPr txBox="1">
              <a:spLocks/>
            </p:cNvSpPr>
            <p:nvPr/>
          </p:nvSpPr>
          <p:spPr bwMode="auto">
            <a:xfrm>
              <a:off x="12818444" y="4657376"/>
              <a:ext cx="8610601" cy="2646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35" name="TextBox 34"/>
            <p:cNvSpPr txBox="1"/>
            <p:nvPr/>
          </p:nvSpPr>
          <p:spPr>
            <a:xfrm>
              <a:off x="12920366" y="3935363"/>
              <a:ext cx="6873734" cy="769441"/>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a:t>
              </a:r>
              <a:r>
                <a:rPr lang="en-US" sz="4400" b="1" dirty="0" smtClean="0">
                  <a:solidFill>
                    <a:schemeClr val="accent6"/>
                  </a:solidFill>
                  <a:latin typeface="Lato Black" charset="0"/>
                  <a:ea typeface="Lato Black" charset="0"/>
                  <a:cs typeface="Lato Black" charset="0"/>
                </a:rPr>
                <a:t> CONTENT</a:t>
              </a:r>
            </a:p>
          </p:txBody>
        </p:sp>
      </p:grpSp>
      <p:grpSp>
        <p:nvGrpSpPr>
          <p:cNvPr id="24" name="กลุ่ม 54"/>
          <p:cNvGrpSpPr/>
          <p:nvPr/>
        </p:nvGrpSpPr>
        <p:grpSpPr>
          <a:xfrm>
            <a:off x="7589837" y="307847"/>
            <a:ext cx="9246365" cy="1063753"/>
            <a:chOff x="12593106" y="3285880"/>
            <a:chExt cx="9377738" cy="1063753"/>
          </a:xfrm>
        </p:grpSpPr>
        <p:sp>
          <p:nvSpPr>
            <p:cNvPr id="25" name="TextBox 24"/>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26" name="TextBox 25"/>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
        <p:nvSpPr>
          <p:cNvPr id="36" name="Freeform 35"/>
          <p:cNvSpPr/>
          <p:nvPr/>
        </p:nvSpPr>
        <p:spPr>
          <a:xfrm>
            <a:off x="13174067" y="3280301"/>
            <a:ext cx="841901" cy="841901"/>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grpSp>
        <p:nvGrpSpPr>
          <p:cNvPr id="37" name="Group 36"/>
          <p:cNvGrpSpPr/>
          <p:nvPr/>
        </p:nvGrpSpPr>
        <p:grpSpPr>
          <a:xfrm rot="20274052">
            <a:off x="20915082" y="1285894"/>
            <a:ext cx="917019" cy="917019"/>
            <a:chOff x="6906898" y="14782800"/>
            <a:chExt cx="2189508" cy="2189508"/>
          </a:xfrm>
        </p:grpSpPr>
        <p:sp>
          <p:nvSpPr>
            <p:cNvPr id="38" name="Rectangle 37"/>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90638601"/>
      </p:ext>
    </p:extLst>
  </p:cSld>
  <p:clrMapOvr>
    <a:masterClrMapping/>
  </p:clrMapOvr>
  <p:transition spd="slow">
    <p:push/>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กลุ่ม 5"/>
          <p:cNvGrpSpPr/>
          <p:nvPr/>
        </p:nvGrpSpPr>
        <p:grpSpPr>
          <a:xfrm>
            <a:off x="1940159" y="3352800"/>
            <a:ext cx="15022278" cy="8088467"/>
            <a:chOff x="4999038" y="4457700"/>
            <a:chExt cx="8137525" cy="4381500"/>
          </a:xfrm>
        </p:grpSpPr>
        <p:sp>
          <p:nvSpPr>
            <p:cNvPr id="16" name="Freeform 30"/>
            <p:cNvSpPr>
              <a:spLocks/>
            </p:cNvSpPr>
            <p:nvPr/>
          </p:nvSpPr>
          <p:spPr bwMode="auto">
            <a:xfrm>
              <a:off x="5970588" y="4457700"/>
              <a:ext cx="6194425" cy="4267200"/>
            </a:xfrm>
            <a:custGeom>
              <a:avLst/>
              <a:gdLst>
                <a:gd name="T0" fmla="*/ 650 w 650"/>
                <a:gd name="T1" fmla="*/ 448 h 448"/>
                <a:gd name="T2" fmla="*/ 650 w 650"/>
                <a:gd name="T3" fmla="*/ 441 h 448"/>
                <a:gd name="T4" fmla="*/ 650 w 650"/>
                <a:gd name="T5" fmla="*/ 32 h 448"/>
                <a:gd name="T6" fmla="*/ 619 w 650"/>
                <a:gd name="T7" fmla="*/ 0 h 448"/>
                <a:gd name="T8" fmla="*/ 31 w 650"/>
                <a:gd name="T9" fmla="*/ 0 h 448"/>
                <a:gd name="T10" fmla="*/ 0 w 650"/>
                <a:gd name="T11" fmla="*/ 32 h 448"/>
                <a:gd name="T12" fmla="*/ 0 w 650"/>
                <a:gd name="T13" fmla="*/ 441 h 448"/>
                <a:gd name="T14" fmla="*/ 0 w 650"/>
                <a:gd name="T15" fmla="*/ 448 h 448"/>
                <a:gd name="T16" fmla="*/ 650 w 650"/>
                <a:gd name="T17"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448">
                  <a:moveTo>
                    <a:pt x="650" y="448"/>
                  </a:moveTo>
                  <a:cubicBezTo>
                    <a:pt x="650" y="445"/>
                    <a:pt x="650" y="443"/>
                    <a:pt x="650" y="441"/>
                  </a:cubicBezTo>
                  <a:cubicBezTo>
                    <a:pt x="650" y="32"/>
                    <a:pt x="650" y="32"/>
                    <a:pt x="650" y="32"/>
                  </a:cubicBezTo>
                  <a:cubicBezTo>
                    <a:pt x="650" y="14"/>
                    <a:pt x="636" y="0"/>
                    <a:pt x="619" y="0"/>
                  </a:cubicBezTo>
                  <a:cubicBezTo>
                    <a:pt x="31" y="0"/>
                    <a:pt x="31" y="0"/>
                    <a:pt x="31" y="0"/>
                  </a:cubicBezTo>
                  <a:cubicBezTo>
                    <a:pt x="14" y="0"/>
                    <a:pt x="0" y="14"/>
                    <a:pt x="0" y="32"/>
                  </a:cubicBezTo>
                  <a:cubicBezTo>
                    <a:pt x="0" y="441"/>
                    <a:pt x="0" y="441"/>
                    <a:pt x="0" y="441"/>
                  </a:cubicBezTo>
                  <a:cubicBezTo>
                    <a:pt x="0" y="443"/>
                    <a:pt x="0" y="445"/>
                    <a:pt x="0" y="448"/>
                  </a:cubicBezTo>
                  <a:lnTo>
                    <a:pt x="650" y="448"/>
                  </a:ln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 name="Freeform 31"/>
            <p:cNvSpPr>
              <a:spLocks/>
            </p:cNvSpPr>
            <p:nvPr/>
          </p:nvSpPr>
          <p:spPr bwMode="auto">
            <a:xfrm>
              <a:off x="5970588" y="4457700"/>
              <a:ext cx="6194425" cy="352425"/>
            </a:xfrm>
            <a:custGeom>
              <a:avLst/>
              <a:gdLst>
                <a:gd name="T0" fmla="*/ 619 w 650"/>
                <a:gd name="T1" fmla="*/ 0 h 37"/>
                <a:gd name="T2" fmla="*/ 31 w 650"/>
                <a:gd name="T3" fmla="*/ 0 h 37"/>
                <a:gd name="T4" fmla="*/ 0 w 650"/>
                <a:gd name="T5" fmla="*/ 32 h 37"/>
                <a:gd name="T6" fmla="*/ 0 w 650"/>
                <a:gd name="T7" fmla="*/ 37 h 37"/>
                <a:gd name="T8" fmla="*/ 31 w 650"/>
                <a:gd name="T9" fmla="*/ 6 h 37"/>
                <a:gd name="T10" fmla="*/ 619 w 650"/>
                <a:gd name="T11" fmla="*/ 6 h 37"/>
                <a:gd name="T12" fmla="*/ 650 w 650"/>
                <a:gd name="T13" fmla="*/ 37 h 37"/>
                <a:gd name="T14" fmla="*/ 650 w 650"/>
                <a:gd name="T15" fmla="*/ 32 h 37"/>
                <a:gd name="T16" fmla="*/ 619 w 650"/>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0" h="37">
                  <a:moveTo>
                    <a:pt x="619" y="0"/>
                  </a:moveTo>
                  <a:cubicBezTo>
                    <a:pt x="31" y="0"/>
                    <a:pt x="31" y="0"/>
                    <a:pt x="31" y="0"/>
                  </a:cubicBezTo>
                  <a:cubicBezTo>
                    <a:pt x="14" y="0"/>
                    <a:pt x="0" y="14"/>
                    <a:pt x="0" y="32"/>
                  </a:cubicBezTo>
                  <a:cubicBezTo>
                    <a:pt x="0" y="37"/>
                    <a:pt x="0" y="37"/>
                    <a:pt x="0" y="37"/>
                  </a:cubicBezTo>
                  <a:cubicBezTo>
                    <a:pt x="0" y="20"/>
                    <a:pt x="14" y="6"/>
                    <a:pt x="31" y="6"/>
                  </a:cubicBezTo>
                  <a:cubicBezTo>
                    <a:pt x="619" y="6"/>
                    <a:pt x="619" y="6"/>
                    <a:pt x="619" y="6"/>
                  </a:cubicBezTo>
                  <a:cubicBezTo>
                    <a:pt x="636" y="6"/>
                    <a:pt x="650" y="20"/>
                    <a:pt x="650" y="37"/>
                  </a:cubicBezTo>
                  <a:cubicBezTo>
                    <a:pt x="650" y="32"/>
                    <a:pt x="650" y="32"/>
                    <a:pt x="650" y="32"/>
                  </a:cubicBezTo>
                  <a:cubicBezTo>
                    <a:pt x="650" y="14"/>
                    <a:pt x="636" y="0"/>
                    <a:pt x="619" y="0"/>
                  </a:cubicBezTo>
                  <a:close/>
                </a:path>
              </a:pathLst>
            </a:cu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 name="Freeform 32"/>
            <p:cNvSpPr>
              <a:spLocks/>
            </p:cNvSpPr>
            <p:nvPr/>
          </p:nvSpPr>
          <p:spPr bwMode="auto">
            <a:xfrm>
              <a:off x="4999038" y="8505825"/>
              <a:ext cx="8137525" cy="333375"/>
            </a:xfrm>
            <a:custGeom>
              <a:avLst/>
              <a:gdLst>
                <a:gd name="T0" fmla="*/ 0 w 854"/>
                <a:gd name="T1" fmla="*/ 0 h 35"/>
                <a:gd name="T2" fmla="*/ 0 w 854"/>
                <a:gd name="T3" fmla="*/ 12 h 35"/>
                <a:gd name="T4" fmla="*/ 41 w 854"/>
                <a:gd name="T5" fmla="*/ 35 h 35"/>
                <a:gd name="T6" fmla="*/ 813 w 854"/>
                <a:gd name="T7" fmla="*/ 35 h 35"/>
                <a:gd name="T8" fmla="*/ 854 w 854"/>
                <a:gd name="T9" fmla="*/ 12 h 35"/>
                <a:gd name="T10" fmla="*/ 854 w 854"/>
                <a:gd name="T11" fmla="*/ 0 h 35"/>
                <a:gd name="T12" fmla="*/ 0 w 85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854" h="35">
                  <a:moveTo>
                    <a:pt x="0" y="0"/>
                  </a:moveTo>
                  <a:cubicBezTo>
                    <a:pt x="0" y="12"/>
                    <a:pt x="0" y="12"/>
                    <a:pt x="0" y="12"/>
                  </a:cubicBezTo>
                  <a:cubicBezTo>
                    <a:pt x="0" y="25"/>
                    <a:pt x="19" y="35"/>
                    <a:pt x="41" y="35"/>
                  </a:cubicBezTo>
                  <a:cubicBezTo>
                    <a:pt x="813" y="35"/>
                    <a:pt x="813" y="35"/>
                    <a:pt x="813" y="35"/>
                  </a:cubicBezTo>
                  <a:cubicBezTo>
                    <a:pt x="836" y="35"/>
                    <a:pt x="854" y="25"/>
                    <a:pt x="854" y="12"/>
                  </a:cubicBezTo>
                  <a:cubicBezTo>
                    <a:pt x="854" y="0"/>
                    <a:pt x="854" y="0"/>
                    <a:pt x="854" y="0"/>
                  </a:cubicBezTo>
                  <a:lnTo>
                    <a:pt x="0"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Freeform 33"/>
            <p:cNvSpPr>
              <a:spLocks/>
            </p:cNvSpPr>
            <p:nvPr/>
          </p:nvSpPr>
          <p:spPr bwMode="auto">
            <a:xfrm>
              <a:off x="5008563" y="8677275"/>
              <a:ext cx="8118475" cy="161925"/>
            </a:xfrm>
            <a:custGeom>
              <a:avLst/>
              <a:gdLst>
                <a:gd name="T0" fmla="*/ 0 w 852"/>
                <a:gd name="T1" fmla="*/ 0 h 17"/>
                <a:gd name="T2" fmla="*/ 40 w 852"/>
                <a:gd name="T3" fmla="*/ 17 h 17"/>
                <a:gd name="T4" fmla="*/ 812 w 852"/>
                <a:gd name="T5" fmla="*/ 17 h 17"/>
                <a:gd name="T6" fmla="*/ 852 w 852"/>
                <a:gd name="T7" fmla="*/ 0 h 17"/>
                <a:gd name="T8" fmla="*/ 0 w 852"/>
                <a:gd name="T9" fmla="*/ 0 h 17"/>
              </a:gdLst>
              <a:ahLst/>
              <a:cxnLst>
                <a:cxn ang="0">
                  <a:pos x="T0" y="T1"/>
                </a:cxn>
                <a:cxn ang="0">
                  <a:pos x="T2" y="T3"/>
                </a:cxn>
                <a:cxn ang="0">
                  <a:pos x="T4" y="T5"/>
                </a:cxn>
                <a:cxn ang="0">
                  <a:pos x="T6" y="T7"/>
                </a:cxn>
                <a:cxn ang="0">
                  <a:pos x="T8" y="T9"/>
                </a:cxn>
              </a:cxnLst>
              <a:rect l="0" t="0" r="r" b="b"/>
              <a:pathLst>
                <a:path w="852" h="17">
                  <a:moveTo>
                    <a:pt x="0" y="0"/>
                  </a:moveTo>
                  <a:cubicBezTo>
                    <a:pt x="4" y="10"/>
                    <a:pt x="21" y="17"/>
                    <a:pt x="40" y="17"/>
                  </a:cubicBezTo>
                  <a:cubicBezTo>
                    <a:pt x="812" y="17"/>
                    <a:pt x="812" y="17"/>
                    <a:pt x="812" y="17"/>
                  </a:cubicBezTo>
                  <a:cubicBezTo>
                    <a:pt x="832" y="17"/>
                    <a:pt x="848" y="10"/>
                    <a:pt x="852" y="0"/>
                  </a:cubicBez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 name="Oval 34"/>
            <p:cNvSpPr>
              <a:spLocks noChangeArrowheads="1"/>
            </p:cNvSpPr>
            <p:nvPr/>
          </p:nvSpPr>
          <p:spPr bwMode="auto">
            <a:xfrm>
              <a:off x="9001126" y="4562475"/>
              <a:ext cx="133350" cy="133350"/>
            </a:xfrm>
            <a:prstGeom prst="ellipse">
              <a:avLst/>
            </a:prstGeom>
            <a:solidFill>
              <a:srgbClr val="1E1E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 name="Oval 35"/>
            <p:cNvSpPr>
              <a:spLocks noChangeArrowheads="1"/>
            </p:cNvSpPr>
            <p:nvPr/>
          </p:nvSpPr>
          <p:spPr bwMode="auto">
            <a:xfrm>
              <a:off x="9010651" y="4572000"/>
              <a:ext cx="114300" cy="114300"/>
            </a:xfrm>
            <a:prstGeom prst="ellipse">
              <a:avLst/>
            </a:pr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 name="Freeform 36"/>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close/>
                  <a:moveTo>
                    <a:pt x="1801" y="0"/>
                  </a:moveTo>
                  <a:lnTo>
                    <a:pt x="0" y="0"/>
                  </a:lnTo>
                  <a:lnTo>
                    <a:pt x="0" y="42"/>
                  </a:lnTo>
                  <a:lnTo>
                    <a:pt x="1801" y="42"/>
                  </a:lnTo>
                  <a:lnTo>
                    <a:pt x="1801"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 name="Freeform 37"/>
            <p:cNvSpPr>
              <a:spLocks noEditPoints="1"/>
            </p:cNvSpPr>
            <p:nvPr/>
          </p:nvSpPr>
          <p:spPr bwMode="auto">
            <a:xfrm>
              <a:off x="7639051" y="8505825"/>
              <a:ext cx="2859088" cy="66675"/>
            </a:xfrm>
            <a:custGeom>
              <a:avLst/>
              <a:gdLst>
                <a:gd name="T0" fmla="*/ 1783 w 1801"/>
                <a:gd name="T1" fmla="*/ 18 h 42"/>
                <a:gd name="T2" fmla="*/ 1783 w 1801"/>
                <a:gd name="T3" fmla="*/ 18 h 42"/>
                <a:gd name="T4" fmla="*/ 24 w 1801"/>
                <a:gd name="T5" fmla="*/ 18 h 42"/>
                <a:gd name="T6" fmla="*/ 24 w 1801"/>
                <a:gd name="T7" fmla="*/ 18 h 42"/>
                <a:gd name="T8" fmla="*/ 1783 w 1801"/>
                <a:gd name="T9" fmla="*/ 18 h 42"/>
                <a:gd name="T10" fmla="*/ 1801 w 1801"/>
                <a:gd name="T11" fmla="*/ 0 h 42"/>
                <a:gd name="T12" fmla="*/ 0 w 1801"/>
                <a:gd name="T13" fmla="*/ 0 h 42"/>
                <a:gd name="T14" fmla="*/ 0 w 1801"/>
                <a:gd name="T15" fmla="*/ 42 h 42"/>
                <a:gd name="T16" fmla="*/ 1801 w 1801"/>
                <a:gd name="T17" fmla="*/ 42 h 42"/>
                <a:gd name="T18" fmla="*/ 1801 w 1801"/>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1" h="42">
                  <a:moveTo>
                    <a:pt x="1783" y="18"/>
                  </a:moveTo>
                  <a:lnTo>
                    <a:pt x="1783" y="18"/>
                  </a:lnTo>
                  <a:lnTo>
                    <a:pt x="24" y="18"/>
                  </a:lnTo>
                  <a:lnTo>
                    <a:pt x="24" y="18"/>
                  </a:lnTo>
                  <a:lnTo>
                    <a:pt x="1783" y="18"/>
                  </a:lnTo>
                  <a:moveTo>
                    <a:pt x="1801" y="0"/>
                  </a:moveTo>
                  <a:lnTo>
                    <a:pt x="0" y="0"/>
                  </a:lnTo>
                  <a:lnTo>
                    <a:pt x="0" y="42"/>
                  </a:lnTo>
                  <a:lnTo>
                    <a:pt x="1801" y="42"/>
                  </a:lnTo>
                  <a:lnTo>
                    <a:pt x="18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Oval 38"/>
            <p:cNvSpPr>
              <a:spLocks noChangeArrowheads="1"/>
            </p:cNvSpPr>
            <p:nvPr/>
          </p:nvSpPr>
          <p:spPr bwMode="auto">
            <a:xfrm>
              <a:off x="5180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Oval 39"/>
            <p:cNvSpPr>
              <a:spLocks noChangeArrowheads="1"/>
            </p:cNvSpPr>
            <p:nvPr/>
          </p:nvSpPr>
          <p:spPr bwMode="auto">
            <a:xfrm>
              <a:off x="5199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Oval 40"/>
            <p:cNvSpPr>
              <a:spLocks noChangeArrowheads="1"/>
            </p:cNvSpPr>
            <p:nvPr/>
          </p:nvSpPr>
          <p:spPr bwMode="auto">
            <a:xfrm>
              <a:off x="53705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Oval 41"/>
            <p:cNvSpPr>
              <a:spLocks noChangeArrowheads="1"/>
            </p:cNvSpPr>
            <p:nvPr/>
          </p:nvSpPr>
          <p:spPr bwMode="auto">
            <a:xfrm>
              <a:off x="53895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Oval 42"/>
            <p:cNvSpPr>
              <a:spLocks noChangeArrowheads="1"/>
            </p:cNvSpPr>
            <p:nvPr/>
          </p:nvSpPr>
          <p:spPr bwMode="auto">
            <a:xfrm>
              <a:off x="5561013" y="8534400"/>
              <a:ext cx="123825" cy="12382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Oval 43"/>
            <p:cNvSpPr>
              <a:spLocks noChangeArrowheads="1"/>
            </p:cNvSpPr>
            <p:nvPr/>
          </p:nvSpPr>
          <p:spPr bwMode="auto">
            <a:xfrm>
              <a:off x="5580063" y="8553450"/>
              <a:ext cx="85725" cy="85725"/>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2" name="Picture Placeholder 1"/>
          <p:cNvSpPr>
            <a:spLocks noGrp="1"/>
          </p:cNvSpPr>
          <p:nvPr>
            <p:ph type="pic" sz="quarter" idx="4294967295"/>
          </p:nvPr>
        </p:nvSpPr>
        <p:spPr/>
      </p:sp>
      <p:sp>
        <p:nvSpPr>
          <p:cNvPr id="41" name="Content Placeholder 2"/>
          <p:cNvSpPr txBox="1">
            <a:spLocks/>
          </p:cNvSpPr>
          <p:nvPr/>
        </p:nvSpPr>
        <p:spPr>
          <a:xfrm>
            <a:off x="15369132" y="3477442"/>
            <a:ext cx="8246228" cy="6699551"/>
          </a:xfrm>
          <a:prstGeom prst="rect">
            <a:avLst/>
          </a:prstGeom>
        </p:spPr>
        <p:txBody>
          <a:bodyPr vert="horz" lIns="243785" tIns="121892" rIns="243785" bIns="121892" numCol="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0" b="1" dirty="0" smtClean="0">
                <a:solidFill>
                  <a:schemeClr val="bg1">
                    <a:lumMod val="75000"/>
                  </a:schemeClr>
                </a:solidFill>
                <a:latin typeface="Lato" pitchFamily="34" charset="0"/>
                <a:ea typeface="Lato" pitchFamily="34" charset="0"/>
                <a:cs typeface="Lato" pitchFamily="34" charset="0"/>
              </a:rPr>
              <a:t>“</a:t>
            </a: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lacinia. Donec eu arcu justo. Fusce eget consequat risus Proin est lacus, interdum vitae feugiat quis, faucibus vel mi. </a:t>
            </a:r>
            <a:r>
              <a:rPr lang="en-US" sz="2600" dirty="0" smtClean="0">
                <a:solidFill>
                  <a:schemeClr val="bg1">
                    <a:lumMod val="75000"/>
                  </a:schemeClr>
                </a:solidFill>
                <a:latin typeface="Lato" pitchFamily="34" charset="0"/>
                <a:ea typeface="Lato" pitchFamily="34" charset="0"/>
                <a:cs typeface="Lato" pitchFamily="34" charset="0"/>
              </a:rPr>
              <a:t> Vivamus </a:t>
            </a:r>
            <a:r>
              <a:rPr lang="en-US" sz="2600" dirty="0">
                <a:solidFill>
                  <a:schemeClr val="bg1">
                    <a:lumMod val="75000"/>
                  </a:schemeClr>
                </a:solidFill>
                <a:latin typeface="Lato" pitchFamily="34" charset="0"/>
                <a:ea typeface="Lato" pitchFamily="34" charset="0"/>
                <a:cs typeface="Lato" pitchFamily="34" charset="0"/>
              </a:rPr>
              <a:t>accumsan nisi vel nulla viverra semper. </a:t>
            </a:r>
            <a:endParaRPr lang="en-US" sz="2600" dirty="0" smtClean="0">
              <a:solidFill>
                <a:schemeClr val="bg1">
                  <a:lumMod val="75000"/>
                </a:schemeClr>
              </a:solidFill>
              <a:latin typeface="Lato" pitchFamily="34" charset="0"/>
              <a:ea typeface="Lato" pitchFamily="34" charset="0"/>
              <a:cs typeface="Lato" pitchFamily="34" charset="0"/>
            </a:endParaRPr>
          </a:p>
          <a:p>
            <a:pPr marL="0" indent="0" algn="ctr">
              <a:buNone/>
            </a:pP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a:solidFill>
                  <a:schemeClr val="bg1">
                    <a:lumMod val="75000"/>
                  </a:schemeClr>
                </a:solidFill>
                <a:latin typeface="Lato" pitchFamily="34" charset="0"/>
                <a:ea typeface="Lato" pitchFamily="34" charset="0"/>
                <a:cs typeface="Lato" pitchFamily="34" charset="0"/>
              </a:rPr>
              <a:t>ipsum dolor sit amet, consectetur adipiscing elit. Ut efficitur ipsum vitae tortor accumsan, a pulvinar lorem </a:t>
            </a:r>
            <a:r>
              <a:rPr lang="en-US" sz="2600" dirty="0" err="1">
                <a:solidFill>
                  <a:schemeClr val="bg1">
                    <a:lumMod val="75000"/>
                  </a:schemeClr>
                </a:solidFill>
                <a:latin typeface="Lato" pitchFamily="34" charset="0"/>
                <a:ea typeface="Lato" pitchFamily="34" charset="0"/>
                <a:cs typeface="Lato" pitchFamily="34" charset="0"/>
              </a:rPr>
              <a:t>lacinia</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Donec</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eu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arcu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justo</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pulninar</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lorem</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lacinia</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Donec</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eu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arcu</a:t>
            </a:r>
            <a:r>
              <a:rPr lang="en-US" sz="2600" dirty="0" smtClean="0">
                <a:solidFill>
                  <a:schemeClr val="bg1">
                    <a:lumMod val="75000"/>
                  </a:schemeClr>
                </a:solidFill>
                <a:latin typeface="Lato" pitchFamily="34" charset="0"/>
                <a:ea typeface="Lato" pitchFamily="34" charset="0"/>
                <a:cs typeface="Lato" pitchFamily="34" charset="0"/>
              </a:rPr>
              <a:t> </a:t>
            </a:r>
            <a:r>
              <a:rPr lang="en-US" sz="2600" dirty="0" err="1" smtClean="0">
                <a:solidFill>
                  <a:schemeClr val="bg1">
                    <a:lumMod val="75000"/>
                  </a:schemeClr>
                </a:solidFill>
                <a:latin typeface="Lato" pitchFamily="34" charset="0"/>
                <a:ea typeface="Lato" pitchFamily="34" charset="0"/>
                <a:cs typeface="Lato" pitchFamily="34" charset="0"/>
              </a:rPr>
              <a:t>justo</a:t>
            </a:r>
            <a:r>
              <a:rPr lang="en-US" sz="2600" dirty="0" smtClean="0">
                <a:solidFill>
                  <a:schemeClr val="bg1">
                    <a:lumMod val="75000"/>
                  </a:schemeClr>
                </a:solidFill>
                <a:latin typeface="Lato" pitchFamily="34" charset="0"/>
                <a:ea typeface="Lato" pitchFamily="34" charset="0"/>
                <a:cs typeface="Lato" pitchFamily="34" charset="0"/>
              </a:rPr>
              <a:t>. </a:t>
            </a:r>
          </a:p>
          <a:p>
            <a:pPr marL="0" indent="0" algn="ctr">
              <a:buNone/>
            </a:pPr>
            <a:r>
              <a:rPr lang="en-US" sz="10000" b="1" dirty="0" smtClean="0">
                <a:solidFill>
                  <a:schemeClr val="bg1">
                    <a:lumMod val="75000"/>
                  </a:schemeClr>
                </a:solidFill>
                <a:latin typeface="Lato" pitchFamily="34" charset="0"/>
                <a:ea typeface="Lato" pitchFamily="34" charset="0"/>
                <a:cs typeface="Lato" pitchFamily="34" charset="0"/>
              </a:rPr>
              <a:t>”</a:t>
            </a:r>
            <a:endParaRPr lang="en-US" sz="10000" b="1" dirty="0">
              <a:solidFill>
                <a:schemeClr val="bg1">
                  <a:lumMod val="75000"/>
                </a:schemeClr>
              </a:solidFill>
              <a:latin typeface="Lato" pitchFamily="34" charset="0"/>
              <a:ea typeface="Lato" pitchFamily="34" charset="0"/>
              <a:cs typeface="Lato" pitchFamily="34" charset="0"/>
            </a:endParaRPr>
          </a:p>
        </p:txBody>
      </p:sp>
      <p:sp>
        <p:nvSpPr>
          <p:cNvPr id="42" name="TextBox 41"/>
          <p:cNvSpPr txBox="1"/>
          <p:nvPr/>
        </p:nvSpPr>
        <p:spPr>
          <a:xfrm>
            <a:off x="16505237" y="2921117"/>
            <a:ext cx="6222235" cy="769441"/>
          </a:xfrm>
          <a:prstGeom prst="rect">
            <a:avLst/>
          </a:prstGeom>
          <a:noFill/>
        </p:spPr>
        <p:txBody>
          <a:bodyPr wrap="square" rtlCol="0">
            <a:spAutoFit/>
          </a:bodyPr>
          <a:lstStyle/>
          <a:p>
            <a:pPr algn="ctr"/>
            <a:r>
              <a:rPr lang="en-US" sz="4400" b="1" dirty="0" smtClean="0">
                <a:solidFill>
                  <a:schemeClr val="accent5"/>
                </a:solidFill>
                <a:latin typeface="Lato Black" charset="0"/>
                <a:ea typeface="Lato Black" charset="0"/>
                <a:cs typeface="Lato Black" charset="0"/>
              </a:rPr>
              <a:t>FEATURE</a:t>
            </a:r>
            <a:r>
              <a:rPr lang="en-US" sz="4400" b="1" dirty="0" smtClean="0">
                <a:latin typeface="Lato Black" charset="0"/>
                <a:ea typeface="Lato Black" charset="0"/>
                <a:cs typeface="Lato Black" charset="0"/>
              </a:rPr>
              <a:t> </a:t>
            </a:r>
            <a:r>
              <a:rPr lang="en-US" sz="4400" b="1" dirty="0" smtClean="0">
                <a:solidFill>
                  <a:schemeClr val="accent3"/>
                </a:solidFill>
                <a:latin typeface="Lato Black" charset="0"/>
                <a:ea typeface="Lato Black" charset="0"/>
                <a:cs typeface="Lato Black" charset="0"/>
              </a:rPr>
              <a:t>CONTENT</a:t>
            </a:r>
          </a:p>
        </p:txBody>
      </p:sp>
      <p:grpSp>
        <p:nvGrpSpPr>
          <p:cNvPr id="30" name="กลุ่ม 54"/>
          <p:cNvGrpSpPr/>
          <p:nvPr/>
        </p:nvGrpSpPr>
        <p:grpSpPr>
          <a:xfrm>
            <a:off x="7589837" y="307847"/>
            <a:ext cx="9246365" cy="1063753"/>
            <a:chOff x="12593106" y="3285880"/>
            <a:chExt cx="9377738" cy="1063753"/>
          </a:xfrm>
        </p:grpSpPr>
        <p:sp>
          <p:nvSpPr>
            <p:cNvPr id="31" name="TextBox 30"/>
            <p:cNvSpPr txBox="1"/>
            <p:nvPr/>
          </p:nvSpPr>
          <p:spPr>
            <a:xfrm>
              <a:off x="13443218" y="3851071"/>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3" name="TextBox 42"/>
            <p:cNvSpPr txBox="1"/>
            <p:nvPr/>
          </p:nvSpPr>
          <p:spPr>
            <a:xfrm>
              <a:off x="12593106" y="3285880"/>
              <a:ext cx="9377738" cy="646294"/>
            </a:xfrm>
            <a:prstGeom prst="rect">
              <a:avLst/>
            </a:prstGeom>
            <a:noFill/>
          </p:spPr>
          <p:txBody>
            <a:bodyPr wrap="square" lIns="182843" tIns="91422" rIns="182843" bIns="91422" rtlCol="0">
              <a:spAutoFit/>
            </a:bodyPr>
            <a:lstStyle/>
            <a:p>
              <a:pPr algn="ctr"/>
              <a:r>
                <a:rPr lang="en-US" sz="3000" b="1" dirty="0" smtClean="0">
                  <a:solidFill>
                    <a:schemeClr val="accent6"/>
                  </a:solidFill>
                  <a:latin typeface="Lato Black" pitchFamily="34" charset="0"/>
                  <a:ea typeface="Lato Black" pitchFamily="34" charset="0"/>
                  <a:cs typeface="Lato Black" pitchFamily="34" charset="0"/>
                </a:rPr>
                <a:t>MINIMAL </a:t>
              </a:r>
              <a:r>
                <a:rPr lang="en-US" sz="3000" b="1" dirty="0" smtClean="0">
                  <a:solidFill>
                    <a:schemeClr val="accent4"/>
                  </a:solidFill>
                  <a:latin typeface="Lato Black" pitchFamily="34" charset="0"/>
                  <a:ea typeface="Lato Black" pitchFamily="34" charset="0"/>
                  <a:cs typeface="Lato Black" pitchFamily="34" charset="0"/>
                </a:rPr>
                <a:t>PRESENT</a:t>
              </a:r>
              <a:endParaRPr lang="id-ID" sz="3000" b="1" dirty="0">
                <a:solidFill>
                  <a:schemeClr val="accent4"/>
                </a:solidFill>
                <a:latin typeface="Lato Black" pitchFamily="34" charset="0"/>
                <a:ea typeface="Lato Black" pitchFamily="34" charset="0"/>
                <a:cs typeface="Lato Black" pitchFamily="34" charset="0"/>
              </a:endParaRPr>
            </a:p>
          </p:txBody>
        </p:sp>
      </p:grpSp>
      <p:sp>
        <p:nvSpPr>
          <p:cNvPr id="44" name="Freeform 43"/>
          <p:cNvSpPr/>
          <p:nvPr/>
        </p:nvSpPr>
        <p:spPr>
          <a:xfrm>
            <a:off x="1903961" y="4610338"/>
            <a:ext cx="841901" cy="841901"/>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grpSp>
        <p:nvGrpSpPr>
          <p:cNvPr id="45" name="Group 44"/>
          <p:cNvGrpSpPr/>
          <p:nvPr/>
        </p:nvGrpSpPr>
        <p:grpSpPr>
          <a:xfrm rot="20274052">
            <a:off x="5757924" y="1750596"/>
            <a:ext cx="917019" cy="917019"/>
            <a:chOff x="6906898" y="14782800"/>
            <a:chExt cx="2189508" cy="2189508"/>
          </a:xfrm>
        </p:grpSpPr>
        <p:sp>
          <p:nvSpPr>
            <p:cNvPr id="46" name="Rectangle 45"/>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05997285"/>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14" name="Rectangle 13"/>
          <p:cNvSpPr/>
          <p:nvPr/>
        </p:nvSpPr>
        <p:spPr>
          <a:xfrm>
            <a:off x="12085637" y="914400"/>
            <a:ext cx="12238040" cy="119479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กลุ่ม 22"/>
          <p:cNvGrpSpPr/>
          <p:nvPr/>
        </p:nvGrpSpPr>
        <p:grpSpPr>
          <a:xfrm>
            <a:off x="12923837" y="7239000"/>
            <a:ext cx="10593385" cy="2776361"/>
            <a:chOff x="3395516" y="2819821"/>
            <a:chExt cx="9547356" cy="3063794"/>
          </a:xfrm>
        </p:grpSpPr>
        <p:sp>
          <p:nvSpPr>
            <p:cNvPr id="16" name="Title 20"/>
            <p:cNvSpPr txBox="1">
              <a:spLocks/>
            </p:cNvSpPr>
            <p:nvPr/>
          </p:nvSpPr>
          <p:spPr bwMode="auto">
            <a:xfrm>
              <a:off x="3395516" y="3492532"/>
              <a:ext cx="9547356" cy="2391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8" name="TextBox 17"/>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 CONTENT</a:t>
              </a:r>
            </a:p>
          </p:txBody>
        </p:sp>
      </p:grpSp>
      <p:sp>
        <p:nvSpPr>
          <p:cNvPr id="23" name="TextBox 22"/>
          <p:cNvSpPr txBox="1"/>
          <p:nvPr/>
        </p:nvSpPr>
        <p:spPr>
          <a:xfrm>
            <a:off x="12822306" y="1431733"/>
            <a:ext cx="10388531" cy="2400657"/>
          </a:xfrm>
          <a:prstGeom prst="rect">
            <a:avLst/>
          </a:prstGeom>
          <a:noFill/>
        </p:spPr>
        <p:txBody>
          <a:bodyPr wrap="square" rtlCol="0">
            <a:spAutoFit/>
          </a:bodyPr>
          <a:lstStyle/>
          <a:p>
            <a:r>
              <a:rPr lang="en-US" sz="15000" b="1" dirty="0" smtClean="0">
                <a:solidFill>
                  <a:schemeClr val="tx2"/>
                </a:solidFill>
                <a:latin typeface="Lato Black" charset="0"/>
                <a:ea typeface="Lato Black" charset="0"/>
                <a:cs typeface="Lato Black" charset="0"/>
              </a:rPr>
              <a:t>OFFICIAL</a:t>
            </a:r>
            <a:endParaRPr lang="en-US" sz="15000" b="1" dirty="0">
              <a:solidFill>
                <a:schemeClr val="tx2"/>
              </a:solidFill>
              <a:latin typeface="Lato Black" charset="0"/>
              <a:ea typeface="Lato Black" charset="0"/>
              <a:cs typeface="Lato Black" charset="0"/>
            </a:endParaRPr>
          </a:p>
        </p:txBody>
      </p:sp>
      <p:sp>
        <p:nvSpPr>
          <p:cNvPr id="24" name="TextBox 23"/>
          <p:cNvSpPr txBox="1"/>
          <p:nvPr/>
        </p:nvSpPr>
        <p:spPr>
          <a:xfrm>
            <a:off x="12881998" y="3344025"/>
            <a:ext cx="9199511" cy="2400657"/>
          </a:xfrm>
          <a:prstGeom prst="rect">
            <a:avLst/>
          </a:prstGeom>
          <a:noFill/>
        </p:spPr>
        <p:txBody>
          <a:bodyPr wrap="square" rtlCol="0">
            <a:spAutoFit/>
          </a:bodyPr>
          <a:lstStyle/>
          <a:p>
            <a:r>
              <a:rPr lang="en-US" sz="15000" b="1" dirty="0" smtClean="0">
                <a:solidFill>
                  <a:schemeClr val="accent5"/>
                </a:solidFill>
                <a:latin typeface="Lato Black" charset="0"/>
                <a:ea typeface="Lato Black" charset="0"/>
                <a:cs typeface="Lato Black" charset="0"/>
              </a:rPr>
              <a:t>PRESENT</a:t>
            </a:r>
            <a:endParaRPr lang="en-US" sz="15000" b="1" dirty="0">
              <a:solidFill>
                <a:schemeClr val="accent5"/>
              </a:solidFill>
              <a:latin typeface="Lato Black" charset="0"/>
              <a:ea typeface="Lato Black" charset="0"/>
              <a:cs typeface="Lato Black" charset="0"/>
            </a:endParaRPr>
          </a:p>
        </p:txBody>
      </p:sp>
      <p:sp>
        <p:nvSpPr>
          <p:cNvPr id="25" name="TextBox 24"/>
          <p:cNvSpPr txBox="1"/>
          <p:nvPr/>
        </p:nvSpPr>
        <p:spPr>
          <a:xfrm>
            <a:off x="12957247" y="5181600"/>
            <a:ext cx="9199511" cy="1938992"/>
          </a:xfrm>
          <a:prstGeom prst="rect">
            <a:avLst/>
          </a:prstGeom>
          <a:noFill/>
        </p:spPr>
        <p:txBody>
          <a:bodyPr wrap="square" rtlCol="0">
            <a:spAutoFit/>
          </a:bodyPr>
          <a:lstStyle/>
          <a:p>
            <a:r>
              <a:rPr lang="en-US" sz="12000" b="1" dirty="0" smtClean="0">
                <a:solidFill>
                  <a:schemeClr val="accent6"/>
                </a:solidFill>
                <a:latin typeface="Lato Black" charset="0"/>
                <a:ea typeface="Lato Black" charset="0"/>
                <a:cs typeface="Lato Black" charset="0"/>
              </a:rPr>
              <a:t>DESIGN</a:t>
            </a:r>
            <a:endParaRPr lang="en-US" sz="12000" b="1" dirty="0">
              <a:solidFill>
                <a:schemeClr val="accent6"/>
              </a:solidFill>
              <a:latin typeface="Lato Black" charset="0"/>
              <a:ea typeface="Lato Black" charset="0"/>
              <a:cs typeface="Lato Black" charset="0"/>
            </a:endParaRPr>
          </a:p>
        </p:txBody>
      </p:sp>
      <p:sp>
        <p:nvSpPr>
          <p:cNvPr id="26" name="Freeform 25"/>
          <p:cNvSpPr/>
          <p:nvPr/>
        </p:nvSpPr>
        <p:spPr>
          <a:xfrm>
            <a:off x="11469584" y="11734800"/>
            <a:ext cx="1454253" cy="1454253"/>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grpSp>
        <p:nvGrpSpPr>
          <p:cNvPr id="27" name="Group 26"/>
          <p:cNvGrpSpPr/>
          <p:nvPr/>
        </p:nvGrpSpPr>
        <p:grpSpPr>
          <a:xfrm rot="20274052">
            <a:off x="14563578" y="10880487"/>
            <a:ext cx="1046173" cy="1046173"/>
            <a:chOff x="6906898" y="14782800"/>
            <a:chExt cx="2189508" cy="2189508"/>
          </a:xfrm>
        </p:grpSpPr>
        <p:sp>
          <p:nvSpPr>
            <p:cNvPr id="28" name="Rectangle 27"/>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15342307"/>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4" name="Rectangle 13"/>
          <p:cNvSpPr/>
          <p:nvPr/>
        </p:nvSpPr>
        <p:spPr>
          <a:xfrm>
            <a:off x="0" y="1066800"/>
            <a:ext cx="12238040" cy="119479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กลุ่ม 22"/>
          <p:cNvGrpSpPr/>
          <p:nvPr/>
        </p:nvGrpSpPr>
        <p:grpSpPr>
          <a:xfrm>
            <a:off x="907984" y="7835115"/>
            <a:ext cx="9577454" cy="3290085"/>
            <a:chOff x="3395517" y="2819821"/>
            <a:chExt cx="8631742" cy="3630704"/>
          </a:xfrm>
        </p:grpSpPr>
        <p:sp>
          <p:nvSpPr>
            <p:cNvPr id="16" name="Title 20"/>
            <p:cNvSpPr txBox="1">
              <a:spLocks/>
            </p:cNvSpPr>
            <p:nvPr/>
          </p:nvSpPr>
          <p:spPr bwMode="auto">
            <a:xfrm>
              <a:off x="3395517" y="3529606"/>
              <a:ext cx="8631742" cy="292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8" name="TextBox 17"/>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 CONTENT</a:t>
              </a:r>
            </a:p>
          </p:txBody>
        </p:sp>
      </p:grpSp>
      <p:sp>
        <p:nvSpPr>
          <p:cNvPr id="23" name="TextBox 22"/>
          <p:cNvSpPr txBox="1"/>
          <p:nvPr/>
        </p:nvSpPr>
        <p:spPr>
          <a:xfrm>
            <a:off x="806452" y="2027848"/>
            <a:ext cx="10388531" cy="2400657"/>
          </a:xfrm>
          <a:prstGeom prst="rect">
            <a:avLst/>
          </a:prstGeom>
          <a:noFill/>
        </p:spPr>
        <p:txBody>
          <a:bodyPr wrap="square" rtlCol="0">
            <a:spAutoFit/>
          </a:bodyPr>
          <a:lstStyle/>
          <a:p>
            <a:r>
              <a:rPr lang="en-US" sz="15000" b="1" dirty="0" smtClean="0">
                <a:solidFill>
                  <a:schemeClr val="tx2"/>
                </a:solidFill>
                <a:latin typeface="Lato Black" charset="0"/>
                <a:ea typeface="Lato Black" charset="0"/>
                <a:cs typeface="Lato Black" charset="0"/>
              </a:rPr>
              <a:t>OFFICIAL</a:t>
            </a:r>
            <a:endParaRPr lang="en-US" sz="15000" b="1" dirty="0">
              <a:solidFill>
                <a:schemeClr val="tx2"/>
              </a:solidFill>
              <a:latin typeface="Lato Black" charset="0"/>
              <a:ea typeface="Lato Black" charset="0"/>
              <a:cs typeface="Lato Black" charset="0"/>
            </a:endParaRPr>
          </a:p>
        </p:txBody>
      </p:sp>
      <p:sp>
        <p:nvSpPr>
          <p:cNvPr id="24" name="TextBox 23"/>
          <p:cNvSpPr txBox="1"/>
          <p:nvPr/>
        </p:nvSpPr>
        <p:spPr>
          <a:xfrm>
            <a:off x="866144" y="3940140"/>
            <a:ext cx="9199511" cy="2400657"/>
          </a:xfrm>
          <a:prstGeom prst="rect">
            <a:avLst/>
          </a:prstGeom>
          <a:noFill/>
        </p:spPr>
        <p:txBody>
          <a:bodyPr wrap="square" rtlCol="0">
            <a:spAutoFit/>
          </a:bodyPr>
          <a:lstStyle/>
          <a:p>
            <a:r>
              <a:rPr lang="en-US" sz="15000" b="1" dirty="0" smtClean="0">
                <a:solidFill>
                  <a:schemeClr val="accent5"/>
                </a:solidFill>
                <a:latin typeface="Lato Black" charset="0"/>
                <a:ea typeface="Lato Black" charset="0"/>
                <a:cs typeface="Lato Black" charset="0"/>
              </a:rPr>
              <a:t>PRESENT</a:t>
            </a:r>
            <a:endParaRPr lang="en-US" sz="15000" b="1" dirty="0">
              <a:solidFill>
                <a:schemeClr val="accent5"/>
              </a:solidFill>
              <a:latin typeface="Lato Black" charset="0"/>
              <a:ea typeface="Lato Black" charset="0"/>
              <a:cs typeface="Lato Black" charset="0"/>
            </a:endParaRPr>
          </a:p>
        </p:txBody>
      </p:sp>
      <p:sp>
        <p:nvSpPr>
          <p:cNvPr id="25" name="TextBox 24"/>
          <p:cNvSpPr txBox="1"/>
          <p:nvPr/>
        </p:nvSpPr>
        <p:spPr>
          <a:xfrm>
            <a:off x="941393" y="5777715"/>
            <a:ext cx="9199511" cy="1938992"/>
          </a:xfrm>
          <a:prstGeom prst="rect">
            <a:avLst/>
          </a:prstGeom>
          <a:noFill/>
        </p:spPr>
        <p:txBody>
          <a:bodyPr wrap="square" rtlCol="0">
            <a:spAutoFit/>
          </a:bodyPr>
          <a:lstStyle/>
          <a:p>
            <a:r>
              <a:rPr lang="en-US" sz="12000" b="1" dirty="0" smtClean="0">
                <a:solidFill>
                  <a:schemeClr val="accent6"/>
                </a:solidFill>
                <a:latin typeface="Lato Black" charset="0"/>
                <a:ea typeface="Lato Black" charset="0"/>
                <a:cs typeface="Lato Black" charset="0"/>
              </a:rPr>
              <a:t>DESIGN</a:t>
            </a:r>
            <a:endParaRPr lang="en-US" sz="12000" b="1" dirty="0">
              <a:solidFill>
                <a:schemeClr val="accent6"/>
              </a:solidFill>
              <a:latin typeface="Lato Black" charset="0"/>
              <a:ea typeface="Lato Black" charset="0"/>
              <a:cs typeface="Lato Black" charset="0"/>
            </a:endParaRPr>
          </a:p>
        </p:txBody>
      </p:sp>
      <p:sp>
        <p:nvSpPr>
          <p:cNvPr id="26" name="Freeform 25"/>
          <p:cNvSpPr/>
          <p:nvPr/>
        </p:nvSpPr>
        <p:spPr>
          <a:xfrm>
            <a:off x="11536013" y="450747"/>
            <a:ext cx="1454253" cy="1454253"/>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grpSp>
        <p:nvGrpSpPr>
          <p:cNvPr id="27" name="Group 26"/>
          <p:cNvGrpSpPr/>
          <p:nvPr/>
        </p:nvGrpSpPr>
        <p:grpSpPr>
          <a:xfrm rot="20274052">
            <a:off x="1180370" y="11379439"/>
            <a:ext cx="1046173" cy="1046173"/>
            <a:chOff x="6906898" y="14782800"/>
            <a:chExt cx="2189508" cy="2189508"/>
          </a:xfrm>
        </p:grpSpPr>
        <p:sp>
          <p:nvSpPr>
            <p:cNvPr id="28" name="Rectangle 27"/>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22170900"/>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14" name="Rectangle 13"/>
          <p:cNvSpPr/>
          <p:nvPr/>
        </p:nvSpPr>
        <p:spPr>
          <a:xfrm>
            <a:off x="6989690" y="853608"/>
            <a:ext cx="16307120" cy="11993712"/>
          </a:xfrm>
          <a:custGeom>
            <a:avLst/>
            <a:gdLst>
              <a:gd name="connsiteX0" fmla="*/ 0 w 12238040"/>
              <a:gd name="connsiteY0" fmla="*/ 0 h 11947992"/>
              <a:gd name="connsiteX1" fmla="*/ 12238040 w 12238040"/>
              <a:gd name="connsiteY1" fmla="*/ 0 h 11947992"/>
              <a:gd name="connsiteX2" fmla="*/ 12238040 w 12238040"/>
              <a:gd name="connsiteY2" fmla="*/ 11947992 h 11947992"/>
              <a:gd name="connsiteX3" fmla="*/ 0 w 12238040"/>
              <a:gd name="connsiteY3" fmla="*/ 11947992 h 11947992"/>
              <a:gd name="connsiteX4" fmla="*/ 0 w 12238040"/>
              <a:gd name="connsiteY4" fmla="*/ 0 h 11947992"/>
              <a:gd name="connsiteX0" fmla="*/ 40251 w 12278291"/>
              <a:gd name="connsiteY0" fmla="*/ 0 h 11947992"/>
              <a:gd name="connsiteX1" fmla="*/ 12278291 w 12278291"/>
              <a:gd name="connsiteY1" fmla="*/ 0 h 11947992"/>
              <a:gd name="connsiteX2" fmla="*/ 12278291 w 12278291"/>
              <a:gd name="connsiteY2" fmla="*/ 11947992 h 11947992"/>
              <a:gd name="connsiteX3" fmla="*/ 40251 w 12278291"/>
              <a:gd name="connsiteY3" fmla="*/ 11947992 h 11947992"/>
              <a:gd name="connsiteX4" fmla="*/ 0 w 12278291"/>
              <a:gd name="connsiteY4" fmla="*/ 7513152 h 11947992"/>
              <a:gd name="connsiteX5" fmla="*/ 40251 w 12278291"/>
              <a:gd name="connsiteY5" fmla="*/ 0 h 11947992"/>
              <a:gd name="connsiteX0" fmla="*/ 4069080 w 16307120"/>
              <a:gd name="connsiteY0" fmla="*/ 0 h 11993712"/>
              <a:gd name="connsiteX1" fmla="*/ 16307120 w 16307120"/>
              <a:gd name="connsiteY1" fmla="*/ 0 h 11993712"/>
              <a:gd name="connsiteX2" fmla="*/ 16307120 w 16307120"/>
              <a:gd name="connsiteY2" fmla="*/ 11947992 h 11993712"/>
              <a:gd name="connsiteX3" fmla="*/ 0 w 16307120"/>
              <a:gd name="connsiteY3" fmla="*/ 11993712 h 11993712"/>
              <a:gd name="connsiteX4" fmla="*/ 4028829 w 16307120"/>
              <a:gd name="connsiteY4" fmla="*/ 7513152 h 11993712"/>
              <a:gd name="connsiteX5" fmla="*/ 4069080 w 16307120"/>
              <a:gd name="connsiteY5" fmla="*/ 0 h 11993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307120" h="11993712">
                <a:moveTo>
                  <a:pt x="4069080" y="0"/>
                </a:moveTo>
                <a:lnTo>
                  <a:pt x="16307120" y="0"/>
                </a:lnTo>
                <a:lnTo>
                  <a:pt x="16307120" y="11947992"/>
                </a:lnTo>
                <a:lnTo>
                  <a:pt x="0" y="11993712"/>
                </a:lnTo>
                <a:lnTo>
                  <a:pt x="4028829" y="7513152"/>
                </a:lnTo>
                <a:lnTo>
                  <a:pt x="406908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กลุ่ม 22"/>
          <p:cNvGrpSpPr/>
          <p:nvPr/>
        </p:nvGrpSpPr>
        <p:grpSpPr>
          <a:xfrm>
            <a:off x="11966755" y="7621923"/>
            <a:ext cx="9577454" cy="3290085"/>
            <a:chOff x="3395517" y="2819821"/>
            <a:chExt cx="8631742" cy="3630704"/>
          </a:xfrm>
        </p:grpSpPr>
        <p:sp>
          <p:nvSpPr>
            <p:cNvPr id="16" name="Title 20"/>
            <p:cNvSpPr txBox="1">
              <a:spLocks/>
            </p:cNvSpPr>
            <p:nvPr/>
          </p:nvSpPr>
          <p:spPr bwMode="auto">
            <a:xfrm>
              <a:off x="3395517" y="3529606"/>
              <a:ext cx="8631742" cy="292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smtClean="0">
                  <a:solidFill>
                    <a:schemeClr val="bg1">
                      <a:lumMod val="75000"/>
                    </a:schemeClr>
                  </a:solidFill>
                  <a:latin typeface="Lato" pitchFamily="34" charset="0"/>
                  <a:ea typeface="Lato" pitchFamily="34" charset="0"/>
                  <a:cs typeface="Lato" pitchFamily="34" charset="0"/>
                </a:rPr>
                <a:t>Pellentesque.</a:t>
              </a:r>
              <a:endParaRPr lang="en-US" sz="2400" dirty="0">
                <a:solidFill>
                  <a:schemeClr val="bg1">
                    <a:lumMod val="75000"/>
                  </a:schemeClr>
                </a:solidFill>
                <a:latin typeface="Lato" pitchFamily="34" charset="0"/>
                <a:ea typeface="Lato" pitchFamily="34" charset="0"/>
                <a:cs typeface="Lato" pitchFamily="34" charset="0"/>
              </a:endParaRPr>
            </a:p>
          </p:txBody>
        </p:sp>
        <p:sp>
          <p:nvSpPr>
            <p:cNvPr id="18" name="TextBox 17"/>
            <p:cNvSpPr txBox="1"/>
            <p:nvPr/>
          </p:nvSpPr>
          <p:spPr>
            <a:xfrm>
              <a:off x="3498281" y="2819821"/>
              <a:ext cx="6079481" cy="849100"/>
            </a:xfrm>
            <a:prstGeom prst="rect">
              <a:avLst/>
            </a:prstGeom>
            <a:noFill/>
          </p:spPr>
          <p:txBody>
            <a:bodyPr wrap="square" rtlCol="0">
              <a:spAutoFit/>
            </a:bodyPr>
            <a:lstStyle/>
            <a:p>
              <a:r>
                <a:rPr lang="en-US" sz="4400" b="1" dirty="0" smtClean="0">
                  <a:solidFill>
                    <a:schemeClr val="accent3"/>
                  </a:solidFill>
                  <a:latin typeface="Lato Black" charset="0"/>
                  <a:ea typeface="Lato Black" charset="0"/>
                  <a:cs typeface="Lato Black" charset="0"/>
                </a:rPr>
                <a:t>FEATURE CONTENT</a:t>
              </a:r>
            </a:p>
          </p:txBody>
        </p:sp>
      </p:grpSp>
      <p:sp>
        <p:nvSpPr>
          <p:cNvPr id="23" name="TextBox 22"/>
          <p:cNvSpPr txBox="1"/>
          <p:nvPr/>
        </p:nvSpPr>
        <p:spPr>
          <a:xfrm>
            <a:off x="11865223" y="1814656"/>
            <a:ext cx="10388531" cy="2400657"/>
          </a:xfrm>
          <a:prstGeom prst="rect">
            <a:avLst/>
          </a:prstGeom>
          <a:noFill/>
        </p:spPr>
        <p:txBody>
          <a:bodyPr wrap="square" rtlCol="0">
            <a:spAutoFit/>
          </a:bodyPr>
          <a:lstStyle/>
          <a:p>
            <a:r>
              <a:rPr lang="en-US" sz="15000" b="1" dirty="0" smtClean="0">
                <a:solidFill>
                  <a:schemeClr val="tx2"/>
                </a:solidFill>
                <a:latin typeface="Lato Black" charset="0"/>
                <a:ea typeface="Lato Black" charset="0"/>
                <a:cs typeface="Lato Black" charset="0"/>
              </a:rPr>
              <a:t>MOST</a:t>
            </a:r>
            <a:endParaRPr lang="en-US" sz="15000" b="1" dirty="0">
              <a:solidFill>
                <a:schemeClr val="tx2"/>
              </a:solidFill>
              <a:latin typeface="Lato Black" charset="0"/>
              <a:ea typeface="Lato Black" charset="0"/>
              <a:cs typeface="Lato Black" charset="0"/>
            </a:endParaRPr>
          </a:p>
        </p:txBody>
      </p:sp>
      <p:sp>
        <p:nvSpPr>
          <p:cNvPr id="24" name="TextBox 23"/>
          <p:cNvSpPr txBox="1"/>
          <p:nvPr/>
        </p:nvSpPr>
        <p:spPr>
          <a:xfrm>
            <a:off x="11924915" y="3726948"/>
            <a:ext cx="9199511" cy="2400657"/>
          </a:xfrm>
          <a:prstGeom prst="rect">
            <a:avLst/>
          </a:prstGeom>
          <a:noFill/>
        </p:spPr>
        <p:txBody>
          <a:bodyPr wrap="square" rtlCol="0">
            <a:spAutoFit/>
          </a:bodyPr>
          <a:lstStyle/>
          <a:p>
            <a:r>
              <a:rPr lang="en-US" sz="15000" b="1" dirty="0" smtClean="0">
                <a:solidFill>
                  <a:schemeClr val="accent5"/>
                </a:solidFill>
                <a:latin typeface="Lato Black" charset="0"/>
                <a:ea typeface="Lato Black" charset="0"/>
                <a:cs typeface="Lato Black" charset="0"/>
              </a:rPr>
              <a:t>PRESENT</a:t>
            </a:r>
            <a:endParaRPr lang="en-US" sz="15000" b="1" dirty="0">
              <a:solidFill>
                <a:schemeClr val="accent5"/>
              </a:solidFill>
              <a:latin typeface="Lato Black" charset="0"/>
              <a:ea typeface="Lato Black" charset="0"/>
              <a:cs typeface="Lato Black" charset="0"/>
            </a:endParaRPr>
          </a:p>
        </p:txBody>
      </p:sp>
      <p:sp>
        <p:nvSpPr>
          <p:cNvPr id="25" name="TextBox 24"/>
          <p:cNvSpPr txBox="1"/>
          <p:nvPr/>
        </p:nvSpPr>
        <p:spPr>
          <a:xfrm>
            <a:off x="12000164" y="5564523"/>
            <a:ext cx="9199511" cy="1938992"/>
          </a:xfrm>
          <a:prstGeom prst="rect">
            <a:avLst/>
          </a:prstGeom>
          <a:noFill/>
        </p:spPr>
        <p:txBody>
          <a:bodyPr wrap="square" rtlCol="0">
            <a:spAutoFit/>
          </a:bodyPr>
          <a:lstStyle/>
          <a:p>
            <a:r>
              <a:rPr lang="en-US" sz="12000" b="1" dirty="0" smtClean="0">
                <a:solidFill>
                  <a:schemeClr val="accent6"/>
                </a:solidFill>
                <a:latin typeface="Lato Black" charset="0"/>
                <a:ea typeface="Lato Black" charset="0"/>
                <a:cs typeface="Lato Black" charset="0"/>
              </a:rPr>
              <a:t>DESIGN</a:t>
            </a:r>
            <a:endParaRPr lang="en-US" sz="12000" b="1" dirty="0">
              <a:solidFill>
                <a:schemeClr val="accent6"/>
              </a:solidFill>
              <a:latin typeface="Lato Black" charset="0"/>
              <a:ea typeface="Lato Black" charset="0"/>
              <a:cs typeface="Lato Black" charset="0"/>
            </a:endParaRPr>
          </a:p>
        </p:txBody>
      </p:sp>
      <p:sp>
        <p:nvSpPr>
          <p:cNvPr id="26" name="Freeform 25"/>
          <p:cNvSpPr/>
          <p:nvPr/>
        </p:nvSpPr>
        <p:spPr>
          <a:xfrm>
            <a:off x="22594784" y="237555"/>
            <a:ext cx="1454253" cy="1454253"/>
          </a:xfrm>
          <a:custGeom>
            <a:avLst/>
            <a:gdLst>
              <a:gd name="connsiteX0" fmla="*/ 2211186 w 4422372"/>
              <a:gd name="connsiteY0" fmla="*/ 0 h 4422372"/>
              <a:gd name="connsiteX1" fmla="*/ 4422372 w 4422372"/>
              <a:gd name="connsiteY1" fmla="*/ 2211186 h 4422372"/>
              <a:gd name="connsiteX2" fmla="*/ 2211186 w 4422372"/>
              <a:gd name="connsiteY2" fmla="*/ 4422372 h 4422372"/>
              <a:gd name="connsiteX3" fmla="*/ 0 w 4422372"/>
              <a:gd name="connsiteY3" fmla="*/ 2211186 h 4422372"/>
              <a:gd name="connsiteX4" fmla="*/ 2211186 w 4422372"/>
              <a:gd name="connsiteY4" fmla="*/ 0 h 4422372"/>
              <a:gd name="connsiteX5" fmla="*/ 2188433 w 4422372"/>
              <a:gd name="connsiteY5" fmla="*/ 373239 h 4422372"/>
              <a:gd name="connsiteX6" fmla="*/ 350486 w 4422372"/>
              <a:gd name="connsiteY6" fmla="*/ 2211186 h 4422372"/>
              <a:gd name="connsiteX7" fmla="*/ 2188433 w 4422372"/>
              <a:gd name="connsiteY7" fmla="*/ 4049133 h 4422372"/>
              <a:gd name="connsiteX8" fmla="*/ 4026380 w 4422372"/>
              <a:gd name="connsiteY8" fmla="*/ 2211186 h 4422372"/>
              <a:gd name="connsiteX9" fmla="*/ 2188433 w 4422372"/>
              <a:gd name="connsiteY9" fmla="*/ 373239 h 4422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2372" h="4422372">
                <a:moveTo>
                  <a:pt x="2211186" y="0"/>
                </a:moveTo>
                <a:cubicBezTo>
                  <a:pt x="3432390" y="0"/>
                  <a:pt x="4422372" y="989982"/>
                  <a:pt x="4422372" y="2211186"/>
                </a:cubicBezTo>
                <a:cubicBezTo>
                  <a:pt x="4422372" y="3432390"/>
                  <a:pt x="3432390" y="4422372"/>
                  <a:pt x="2211186" y="4422372"/>
                </a:cubicBezTo>
                <a:cubicBezTo>
                  <a:pt x="989982" y="4422372"/>
                  <a:pt x="0" y="3432390"/>
                  <a:pt x="0" y="2211186"/>
                </a:cubicBezTo>
                <a:cubicBezTo>
                  <a:pt x="0" y="989982"/>
                  <a:pt x="989982" y="0"/>
                  <a:pt x="2211186" y="0"/>
                </a:cubicBezTo>
                <a:close/>
                <a:moveTo>
                  <a:pt x="2188433" y="373239"/>
                </a:moveTo>
                <a:cubicBezTo>
                  <a:pt x="1173363" y="373239"/>
                  <a:pt x="350486" y="1196116"/>
                  <a:pt x="350486" y="2211186"/>
                </a:cubicBezTo>
                <a:cubicBezTo>
                  <a:pt x="350486" y="3226256"/>
                  <a:pt x="1173363" y="4049133"/>
                  <a:pt x="2188433" y="4049133"/>
                </a:cubicBezTo>
                <a:cubicBezTo>
                  <a:pt x="3203503" y="4049133"/>
                  <a:pt x="4026380" y="3226256"/>
                  <a:pt x="4026380" y="2211186"/>
                </a:cubicBezTo>
                <a:cubicBezTo>
                  <a:pt x="4026380" y="1196116"/>
                  <a:pt x="3203503" y="373239"/>
                  <a:pt x="2188433" y="37323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h-TH"/>
          </a:p>
        </p:txBody>
      </p:sp>
      <p:grpSp>
        <p:nvGrpSpPr>
          <p:cNvPr id="27" name="Group 26"/>
          <p:cNvGrpSpPr/>
          <p:nvPr/>
        </p:nvGrpSpPr>
        <p:grpSpPr>
          <a:xfrm rot="20274052">
            <a:off x="12239141" y="11166247"/>
            <a:ext cx="1046173" cy="1046173"/>
            <a:chOff x="6906898" y="14782800"/>
            <a:chExt cx="2189508" cy="2189508"/>
          </a:xfrm>
        </p:grpSpPr>
        <p:sp>
          <p:nvSpPr>
            <p:cNvPr id="28" name="Rectangle 27"/>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03558572"/>
      </p:ext>
    </p:extLst>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7" name="Rectangle 16"/>
          <p:cNvSpPr/>
          <p:nvPr/>
        </p:nvSpPr>
        <p:spPr>
          <a:xfrm>
            <a:off x="808041" y="914400"/>
            <a:ext cx="15499076" cy="11947992"/>
          </a:xfrm>
          <a:custGeom>
            <a:avLst/>
            <a:gdLst>
              <a:gd name="connsiteX0" fmla="*/ 0 w 10286996"/>
              <a:gd name="connsiteY0" fmla="*/ 0 h 11947992"/>
              <a:gd name="connsiteX1" fmla="*/ 10286996 w 10286996"/>
              <a:gd name="connsiteY1" fmla="*/ 0 h 11947992"/>
              <a:gd name="connsiteX2" fmla="*/ 10286996 w 10286996"/>
              <a:gd name="connsiteY2" fmla="*/ 11947992 h 11947992"/>
              <a:gd name="connsiteX3" fmla="*/ 0 w 10286996"/>
              <a:gd name="connsiteY3" fmla="*/ 11947992 h 11947992"/>
              <a:gd name="connsiteX4" fmla="*/ 0 w 10286996"/>
              <a:gd name="connsiteY4" fmla="*/ 0 h 11947992"/>
              <a:gd name="connsiteX0" fmla="*/ 0 w 10286996"/>
              <a:gd name="connsiteY0" fmla="*/ 0 h 11947992"/>
              <a:gd name="connsiteX1" fmla="*/ 10286996 w 10286996"/>
              <a:gd name="connsiteY1" fmla="*/ 0 h 11947992"/>
              <a:gd name="connsiteX2" fmla="*/ 10256199 w 10286996"/>
              <a:gd name="connsiteY2" fmla="*/ 7223760 h 11947992"/>
              <a:gd name="connsiteX3" fmla="*/ 10286996 w 10286996"/>
              <a:gd name="connsiteY3" fmla="*/ 11947992 h 11947992"/>
              <a:gd name="connsiteX4" fmla="*/ 0 w 10286996"/>
              <a:gd name="connsiteY4" fmla="*/ 11947992 h 11947992"/>
              <a:gd name="connsiteX5" fmla="*/ 0 w 10286996"/>
              <a:gd name="connsiteY5" fmla="*/ 0 h 11947992"/>
              <a:gd name="connsiteX0" fmla="*/ 0 w 15499076"/>
              <a:gd name="connsiteY0" fmla="*/ 0 h 11947992"/>
              <a:gd name="connsiteX1" fmla="*/ 10286996 w 15499076"/>
              <a:gd name="connsiteY1" fmla="*/ 0 h 11947992"/>
              <a:gd name="connsiteX2" fmla="*/ 10256199 w 15499076"/>
              <a:gd name="connsiteY2" fmla="*/ 7223760 h 11947992"/>
              <a:gd name="connsiteX3" fmla="*/ 15499076 w 15499076"/>
              <a:gd name="connsiteY3" fmla="*/ 11947992 h 11947992"/>
              <a:gd name="connsiteX4" fmla="*/ 0 w 15499076"/>
              <a:gd name="connsiteY4" fmla="*/ 11947992 h 11947992"/>
              <a:gd name="connsiteX5" fmla="*/ 0 w 15499076"/>
              <a:gd name="connsiteY5" fmla="*/ 0 h 11947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99076" h="11947992">
                <a:moveTo>
                  <a:pt x="0" y="0"/>
                </a:moveTo>
                <a:lnTo>
                  <a:pt x="10286996" y="0"/>
                </a:lnTo>
                <a:lnTo>
                  <a:pt x="10256199" y="7223760"/>
                </a:lnTo>
                <a:lnTo>
                  <a:pt x="15499076" y="11947992"/>
                </a:lnTo>
                <a:lnTo>
                  <a:pt x="0" y="11947992"/>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1722437" y="6961715"/>
            <a:ext cx="8467502" cy="5382685"/>
            <a:chOff x="-249791" y="5714999"/>
            <a:chExt cx="8467502" cy="5382685"/>
          </a:xfrm>
        </p:grpSpPr>
        <p:sp>
          <p:nvSpPr>
            <p:cNvPr id="20" name="Title 20"/>
            <p:cNvSpPr txBox="1">
              <a:spLocks/>
            </p:cNvSpPr>
            <p:nvPr/>
          </p:nvSpPr>
          <p:spPr bwMode="auto">
            <a:xfrm>
              <a:off x="-249791" y="6530268"/>
              <a:ext cx="8467502" cy="456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52" tIns="121926" rIns="243852" bIns="121926"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just">
                <a:lnSpc>
                  <a:spcPct val="130000"/>
                </a:lnSpc>
              </a:pPr>
              <a:r>
                <a:rPr lang="pt-BR" sz="2400" dirty="0">
                  <a:solidFill>
                    <a:schemeClr val="bg1">
                      <a:lumMod val="75000"/>
                    </a:schemeClr>
                  </a:solidFill>
                  <a:latin typeface="Lato" pitchFamily="34" charset="0"/>
                  <a:ea typeface="Lato" pitchFamily="34" charset="0"/>
                  <a:cs typeface="Lato" pitchFamily="34" charset="0"/>
                </a:rPr>
                <a:t>Lorem ipsum </a:t>
              </a:r>
              <a:r>
                <a:rPr lang="pt-BR" sz="2400" dirty="0" smtClean="0">
                  <a:solidFill>
                    <a:schemeClr val="bg1">
                      <a:lumMod val="75000"/>
                    </a:schemeClr>
                  </a:solidFill>
                  <a:latin typeface="Lato" pitchFamily="34" charset="0"/>
                  <a:ea typeface="Lato" pitchFamily="34" charset="0"/>
                  <a:cs typeface="Lato" pitchFamily="34" charset="0"/>
                </a:rPr>
                <a:t>dolor sit </a:t>
              </a:r>
              <a:r>
                <a:rPr lang="pt-BR" sz="2400" dirty="0">
                  <a:solidFill>
                    <a:schemeClr val="bg1">
                      <a:lumMod val="75000"/>
                    </a:schemeClr>
                  </a:solidFill>
                  <a:latin typeface="Lato" pitchFamily="34" charset="0"/>
                  <a:ea typeface="Lato" pitchFamily="34" charset="0"/>
                  <a:cs typeface="Lato" pitchFamily="34" charset="0"/>
                </a:rPr>
                <a:t>amet, consectetur adipiscing elit. Aliquam tincidunt ante nec sem congue convallis. Pellentesque vel mauris quis nisl ornare rutrum in id risus. Proin vehicula ut sem et tempus. Interdum et malesuada fames ac ante ipsum primis in faucibus. </a:t>
              </a:r>
              <a:r>
                <a:rPr lang="pt-BR" sz="2400" dirty="0" err="1" smtClean="0">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mauris</a:t>
              </a:r>
              <a:r>
                <a:rPr lang="pt-BR" sz="2400" dirty="0">
                  <a:solidFill>
                    <a:schemeClr val="bg1">
                      <a:lumMod val="75000"/>
                    </a:schemeClr>
                  </a:solidFill>
                  <a:latin typeface="Lato" pitchFamily="34" charset="0"/>
                  <a:ea typeface="Lato" pitchFamily="34" charset="0"/>
                  <a:cs typeface="Lato" pitchFamily="34" charset="0"/>
                </a:rPr>
                <a:t> quis </a:t>
              </a:r>
              <a:r>
                <a:rPr lang="pt-BR" sz="2400" dirty="0" err="1">
                  <a:solidFill>
                    <a:schemeClr val="bg1">
                      <a:lumMod val="75000"/>
                    </a:schemeClr>
                  </a:solidFill>
                  <a:latin typeface="Lato" pitchFamily="34" charset="0"/>
                  <a:ea typeface="Lato" pitchFamily="34" charset="0"/>
                  <a:cs typeface="Lato" pitchFamily="34" charset="0"/>
                </a:rPr>
                <a:t>nisl</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ornare</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rutrum</a:t>
              </a:r>
              <a:r>
                <a:rPr lang="pt-BR" sz="2400" dirty="0">
                  <a:solidFill>
                    <a:schemeClr val="bg1">
                      <a:lumMod val="75000"/>
                    </a:schemeClr>
                  </a:solidFill>
                  <a:latin typeface="Lato" pitchFamily="34" charset="0"/>
                  <a:ea typeface="Lato" pitchFamily="34" charset="0"/>
                  <a:cs typeface="Lato" pitchFamily="34" charset="0"/>
                </a:rPr>
                <a:t> in id </a:t>
              </a:r>
              <a:r>
                <a:rPr lang="pt-BR" sz="2400" dirty="0" err="1">
                  <a:solidFill>
                    <a:schemeClr val="bg1">
                      <a:lumMod val="75000"/>
                    </a:schemeClr>
                  </a:solidFill>
                  <a:latin typeface="Lato" pitchFamily="34" charset="0"/>
                  <a:ea typeface="Lato" pitchFamily="34" charset="0"/>
                  <a:cs typeface="Lato" pitchFamily="34" charset="0"/>
                </a:rPr>
                <a:t>risus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Proin</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vehicula</a:t>
              </a:r>
              <a:r>
                <a:rPr lang="pt-BR" sz="2400" dirty="0">
                  <a:solidFill>
                    <a:schemeClr val="bg1">
                      <a:lumMod val="75000"/>
                    </a:schemeClr>
                  </a:solidFill>
                  <a:latin typeface="Lato" pitchFamily="34" charset="0"/>
                  <a:ea typeface="Lato" pitchFamily="34" charset="0"/>
                  <a:cs typeface="Lato" pitchFamily="34" charset="0"/>
                </a:rPr>
                <a:t> ut sem et tempus. </a:t>
              </a:r>
              <a:r>
                <a:rPr lang="pt-BR" sz="2400" dirty="0" err="1">
                  <a:solidFill>
                    <a:schemeClr val="bg1">
                      <a:lumMod val="75000"/>
                    </a:schemeClr>
                  </a:solidFill>
                  <a:latin typeface="Lato" pitchFamily="34" charset="0"/>
                  <a:ea typeface="Lato" pitchFamily="34" charset="0"/>
                  <a:cs typeface="Lato" pitchFamily="34" charset="0"/>
                </a:rPr>
                <a:t>Interdum</a:t>
              </a:r>
              <a:r>
                <a:rPr lang="pt-BR" sz="2400" dirty="0">
                  <a:solidFill>
                    <a:schemeClr val="bg1">
                      <a:lumMod val="75000"/>
                    </a:schemeClr>
                  </a:solidFill>
                  <a:latin typeface="Lato" pitchFamily="34" charset="0"/>
                  <a:ea typeface="Lato" pitchFamily="34" charset="0"/>
                  <a:cs typeface="Lato" pitchFamily="34" charset="0"/>
                </a:rPr>
                <a:t> et </a:t>
              </a:r>
              <a:r>
                <a:rPr lang="pt-BR" sz="2400" dirty="0" err="1">
                  <a:solidFill>
                    <a:schemeClr val="bg1">
                      <a:lumMod val="75000"/>
                    </a:schemeClr>
                  </a:solidFill>
                  <a:latin typeface="Lato" pitchFamily="34" charset="0"/>
                  <a:ea typeface="Lato" pitchFamily="34" charset="0"/>
                  <a:cs typeface="Lato" pitchFamily="34" charset="0"/>
                </a:rPr>
                <a:t>malesuada</a:t>
              </a:r>
              <a:r>
                <a:rPr lang="pt-BR" sz="2400" dirty="0">
                  <a:solidFill>
                    <a:schemeClr val="bg1">
                      <a:lumMod val="75000"/>
                    </a:schemeClr>
                  </a:solidFill>
                  <a:latin typeface="Lato" pitchFamily="34" charset="0"/>
                  <a:ea typeface="Lato" pitchFamily="34" charset="0"/>
                  <a:cs typeface="Lato" pitchFamily="34" charset="0"/>
                </a:rPr>
                <a:t> fames ac ante ipsum </a:t>
              </a:r>
              <a:r>
                <a:rPr lang="pt-BR" sz="2400" dirty="0" err="1">
                  <a:solidFill>
                    <a:schemeClr val="bg1">
                      <a:lumMod val="75000"/>
                    </a:schemeClr>
                  </a:solidFill>
                  <a:latin typeface="Lato" pitchFamily="34" charset="0"/>
                  <a:ea typeface="Lato" pitchFamily="34" charset="0"/>
                  <a:cs typeface="Lato" pitchFamily="34" charset="0"/>
                </a:rPr>
                <a:t>primis</a:t>
              </a:r>
              <a:r>
                <a:rPr lang="pt-BR" sz="2400" dirty="0">
                  <a:solidFill>
                    <a:schemeClr val="bg1">
                      <a:lumMod val="75000"/>
                    </a:schemeClr>
                  </a:solidFill>
                  <a:latin typeface="Lato" pitchFamily="34" charset="0"/>
                  <a:ea typeface="Lato" pitchFamily="34" charset="0"/>
                  <a:cs typeface="Lato" pitchFamily="34" charset="0"/>
                </a:rPr>
                <a:t> in </a:t>
              </a:r>
              <a:r>
                <a:rPr lang="pt-BR" sz="2400" dirty="0" err="1">
                  <a:solidFill>
                    <a:schemeClr val="bg1">
                      <a:lumMod val="75000"/>
                    </a:schemeClr>
                  </a:solidFill>
                  <a:latin typeface="Lato" pitchFamily="34" charset="0"/>
                  <a:ea typeface="Lato" pitchFamily="34" charset="0"/>
                  <a:cs typeface="Lato" pitchFamily="34" charset="0"/>
                </a:rPr>
                <a:t>faucibus</a:t>
              </a:r>
              <a:r>
                <a:rPr lang="pt-BR" sz="2400" dirty="0">
                  <a:solidFill>
                    <a:schemeClr val="bg1">
                      <a:lumMod val="75000"/>
                    </a:schemeClr>
                  </a:solidFill>
                  <a:latin typeface="Lato" pitchFamily="34" charset="0"/>
                  <a:ea typeface="Lato" pitchFamily="34" charset="0"/>
                  <a:cs typeface="Lato" pitchFamily="34" charset="0"/>
                </a:rPr>
                <a:t>. </a:t>
              </a:r>
              <a:r>
                <a:rPr lang="pt-BR" sz="2400" dirty="0" err="1">
                  <a:solidFill>
                    <a:schemeClr val="bg1">
                      <a:lumMod val="75000"/>
                    </a:schemeClr>
                  </a:solidFill>
                  <a:latin typeface="Lato" pitchFamily="34" charset="0"/>
                  <a:ea typeface="Lato" pitchFamily="34" charset="0"/>
                  <a:cs typeface="Lato" pitchFamily="34" charset="0"/>
                </a:rPr>
                <a:t>Pellentesque</a:t>
              </a:r>
              <a:r>
                <a:rPr lang="pt-BR" sz="2400" dirty="0">
                  <a:solidFill>
                    <a:schemeClr val="bg1">
                      <a:lumMod val="75000"/>
                    </a:schemeClr>
                  </a:solidFill>
                  <a:latin typeface="Lato" pitchFamily="34" charset="0"/>
                  <a:ea typeface="Lato" pitchFamily="34" charset="0"/>
                  <a:cs typeface="Lato" pitchFamily="34" charset="0"/>
                </a:rPr>
                <a:t>.</a:t>
              </a:r>
              <a:endParaRPr lang="en-US" sz="2400" dirty="0">
                <a:solidFill>
                  <a:schemeClr val="bg1">
                    <a:lumMod val="75000"/>
                  </a:schemeClr>
                </a:solidFill>
                <a:latin typeface="Lato" pitchFamily="34" charset="0"/>
                <a:ea typeface="Lato" pitchFamily="34" charset="0"/>
                <a:cs typeface="Lato" pitchFamily="34" charset="0"/>
              </a:endParaRPr>
            </a:p>
            <a:p>
              <a:pPr algn="just">
                <a:lnSpc>
                  <a:spcPct val="130000"/>
                </a:lnSpc>
              </a:pPr>
              <a:endParaRPr lang="en-US" sz="2400" dirty="0">
                <a:solidFill>
                  <a:schemeClr val="bg1">
                    <a:lumMod val="75000"/>
                  </a:schemeClr>
                </a:solidFill>
                <a:latin typeface="Lato" pitchFamily="34" charset="0"/>
                <a:ea typeface="Lato" pitchFamily="34" charset="0"/>
                <a:cs typeface="Lato" pitchFamily="34" charset="0"/>
              </a:endParaRPr>
            </a:p>
          </p:txBody>
        </p:sp>
        <p:sp>
          <p:nvSpPr>
            <p:cNvPr id="21" name="TextBox 20"/>
            <p:cNvSpPr txBox="1"/>
            <p:nvPr/>
          </p:nvSpPr>
          <p:spPr>
            <a:xfrm>
              <a:off x="512209" y="5714999"/>
              <a:ext cx="6964532" cy="784830"/>
            </a:xfrm>
            <a:prstGeom prst="rect">
              <a:avLst/>
            </a:prstGeom>
            <a:noFill/>
          </p:spPr>
          <p:txBody>
            <a:bodyPr wrap="square" rtlCol="0">
              <a:spAutoFit/>
            </a:bodyPr>
            <a:lstStyle/>
            <a:p>
              <a:pPr algn="ctr"/>
              <a:r>
                <a:rPr lang="en-US" sz="4500" b="1" dirty="0" smtClean="0">
                  <a:solidFill>
                    <a:schemeClr val="accent6"/>
                  </a:solidFill>
                  <a:latin typeface="Lato Black" charset="0"/>
                  <a:ea typeface="Lato Black" charset="0"/>
                  <a:cs typeface="Lato Black" charset="0"/>
                </a:rPr>
                <a:t>CONTENT HERE</a:t>
              </a:r>
              <a:endParaRPr lang="en-US" sz="4500" b="1" dirty="0">
                <a:solidFill>
                  <a:schemeClr val="accent6"/>
                </a:solidFill>
                <a:latin typeface="Lato Black" charset="0"/>
                <a:ea typeface="Lato Black" charset="0"/>
                <a:cs typeface="Lato Black" charset="0"/>
              </a:endParaRPr>
            </a:p>
          </p:txBody>
        </p:sp>
      </p:grpSp>
      <p:grpSp>
        <p:nvGrpSpPr>
          <p:cNvPr id="22" name="กลุ่ม 12"/>
          <p:cNvGrpSpPr/>
          <p:nvPr/>
        </p:nvGrpSpPr>
        <p:grpSpPr>
          <a:xfrm>
            <a:off x="4990065" y="4893930"/>
            <a:ext cx="1651866" cy="1651865"/>
            <a:chOff x="4618037" y="6226152"/>
            <a:chExt cx="2511217" cy="2511217"/>
          </a:xfrm>
        </p:grpSpPr>
        <p:sp>
          <p:nvSpPr>
            <p:cNvPr id="30" name="วงรี 36"/>
            <p:cNvSpPr/>
            <p:nvPr/>
          </p:nvSpPr>
          <p:spPr>
            <a:xfrm>
              <a:off x="4618037" y="6226152"/>
              <a:ext cx="2511217" cy="25112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31" name="กลุ่ม 58"/>
            <p:cNvGrpSpPr/>
            <p:nvPr/>
          </p:nvGrpSpPr>
          <p:grpSpPr>
            <a:xfrm>
              <a:off x="5227637" y="6858000"/>
              <a:ext cx="1221113" cy="1223980"/>
              <a:chOff x="21201063" y="3320886"/>
              <a:chExt cx="676275" cy="677863"/>
            </a:xfrm>
            <a:solidFill>
              <a:schemeClr val="bg1"/>
            </a:solidFill>
          </p:grpSpPr>
          <p:sp>
            <p:nvSpPr>
              <p:cNvPr id="32" name="Freeform 81"/>
              <p:cNvSpPr>
                <a:spLocks noEditPoints="1"/>
              </p:cNvSpPr>
              <p:nvPr/>
            </p:nvSpPr>
            <p:spPr bwMode="auto">
              <a:xfrm>
                <a:off x="21201063" y="3320886"/>
                <a:ext cx="676275" cy="677863"/>
              </a:xfrm>
              <a:custGeom>
                <a:avLst/>
                <a:gdLst>
                  <a:gd name="T0" fmla="*/ 61 w 71"/>
                  <a:gd name="T1" fmla="*/ 21 h 71"/>
                  <a:gd name="T2" fmla="*/ 63 w 71"/>
                  <a:gd name="T3" fmla="*/ 12 h 71"/>
                  <a:gd name="T4" fmla="*/ 51 w 71"/>
                  <a:gd name="T5" fmla="*/ 11 h 71"/>
                  <a:gd name="T6" fmla="*/ 38 w 71"/>
                  <a:gd name="T7" fmla="*/ 0 h 71"/>
                  <a:gd name="T8" fmla="*/ 29 w 71"/>
                  <a:gd name="T9" fmla="*/ 8 h 71"/>
                  <a:gd name="T10" fmla="*/ 12 w 71"/>
                  <a:gd name="T11" fmla="*/ 9 h 71"/>
                  <a:gd name="T12" fmla="*/ 9 w 71"/>
                  <a:gd name="T13" fmla="*/ 19 h 71"/>
                  <a:gd name="T14" fmla="*/ 5 w 71"/>
                  <a:gd name="T15" fmla="*/ 29 h 71"/>
                  <a:gd name="T16" fmla="*/ 5 w 71"/>
                  <a:gd name="T17" fmla="*/ 43 h 71"/>
                  <a:gd name="T18" fmla="*/ 9 w 71"/>
                  <a:gd name="T19" fmla="*/ 53 h 71"/>
                  <a:gd name="T20" fmla="*/ 16 w 71"/>
                  <a:gd name="T21" fmla="*/ 64 h 71"/>
                  <a:gd name="T22" fmla="*/ 29 w 71"/>
                  <a:gd name="T23" fmla="*/ 64 h 71"/>
                  <a:gd name="T24" fmla="*/ 38 w 71"/>
                  <a:gd name="T25" fmla="*/ 71 h 71"/>
                  <a:gd name="T26" fmla="*/ 51 w 71"/>
                  <a:gd name="T27" fmla="*/ 61 h 71"/>
                  <a:gd name="T28" fmla="*/ 59 w 71"/>
                  <a:gd name="T29" fmla="*/ 63 h 71"/>
                  <a:gd name="T30" fmla="*/ 61 w 71"/>
                  <a:gd name="T31" fmla="*/ 51 h 71"/>
                  <a:gd name="T32" fmla="*/ 71 w 71"/>
                  <a:gd name="T33" fmla="*/ 38 h 71"/>
                  <a:gd name="T34" fmla="*/ 69 w 71"/>
                  <a:gd name="T35" fmla="*/ 38 h 71"/>
                  <a:gd name="T36" fmla="*/ 62 w 71"/>
                  <a:gd name="T37" fmla="*/ 42 h 71"/>
                  <a:gd name="T38" fmla="*/ 58 w 71"/>
                  <a:gd name="T39" fmla="*/ 50 h 71"/>
                  <a:gd name="T40" fmla="*/ 61 w 71"/>
                  <a:gd name="T41" fmla="*/ 57 h 71"/>
                  <a:gd name="T42" fmla="*/ 52 w 71"/>
                  <a:gd name="T43" fmla="*/ 58 h 71"/>
                  <a:gd name="T44" fmla="*/ 41 w 71"/>
                  <a:gd name="T45" fmla="*/ 62 h 71"/>
                  <a:gd name="T46" fmla="*/ 41 w 71"/>
                  <a:gd name="T47" fmla="*/ 63 h 71"/>
                  <a:gd name="T48" fmla="*/ 33 w 71"/>
                  <a:gd name="T49" fmla="*/ 69 h 71"/>
                  <a:gd name="T50" fmla="*/ 30 w 71"/>
                  <a:gd name="T51" fmla="*/ 62 h 71"/>
                  <a:gd name="T52" fmla="*/ 22 w 71"/>
                  <a:gd name="T53" fmla="*/ 58 h 71"/>
                  <a:gd name="T54" fmla="*/ 17 w 71"/>
                  <a:gd name="T55" fmla="*/ 61 h 71"/>
                  <a:gd name="T56" fmla="*/ 11 w 71"/>
                  <a:gd name="T57" fmla="*/ 54 h 71"/>
                  <a:gd name="T58" fmla="*/ 13 w 71"/>
                  <a:gd name="T59" fmla="*/ 50 h 71"/>
                  <a:gd name="T60" fmla="*/ 9 w 71"/>
                  <a:gd name="T61" fmla="*/ 41 h 71"/>
                  <a:gd name="T62" fmla="*/ 3 w 71"/>
                  <a:gd name="T63" fmla="*/ 33 h 71"/>
                  <a:gd name="T64" fmla="*/ 10 w 71"/>
                  <a:gd name="T65" fmla="*/ 30 h 71"/>
                  <a:gd name="T66" fmla="*/ 13 w 71"/>
                  <a:gd name="T67" fmla="*/ 22 h 71"/>
                  <a:gd name="T68" fmla="*/ 10 w 71"/>
                  <a:gd name="T69" fmla="*/ 16 h 71"/>
                  <a:gd name="T70" fmla="*/ 17 w 71"/>
                  <a:gd name="T71" fmla="*/ 11 h 71"/>
                  <a:gd name="T72" fmla="*/ 22 w 71"/>
                  <a:gd name="T73" fmla="*/ 14 h 71"/>
                  <a:gd name="T74" fmla="*/ 31 w 71"/>
                  <a:gd name="T75" fmla="*/ 9 h 71"/>
                  <a:gd name="T76" fmla="*/ 38 w 71"/>
                  <a:gd name="T77" fmla="*/ 3 h 71"/>
                  <a:gd name="T78" fmla="*/ 41 w 71"/>
                  <a:gd name="T79" fmla="*/ 9 h 71"/>
                  <a:gd name="T80" fmla="*/ 41 w 71"/>
                  <a:gd name="T81" fmla="*/ 9 h 71"/>
                  <a:gd name="T82" fmla="*/ 41 w 71"/>
                  <a:gd name="T83" fmla="*/ 10 h 71"/>
                  <a:gd name="T84" fmla="*/ 41 w 71"/>
                  <a:gd name="T85" fmla="*/ 10 h 71"/>
                  <a:gd name="T86" fmla="*/ 41 w 71"/>
                  <a:gd name="T87" fmla="*/ 10 h 71"/>
                  <a:gd name="T88" fmla="*/ 52 w 71"/>
                  <a:gd name="T89" fmla="*/ 13 h 71"/>
                  <a:gd name="T90" fmla="*/ 61 w 71"/>
                  <a:gd name="T91" fmla="*/ 14 h 71"/>
                  <a:gd name="T92" fmla="*/ 58 w 71"/>
                  <a:gd name="T93" fmla="*/ 20 h 71"/>
                  <a:gd name="T94" fmla="*/ 58 w 71"/>
                  <a:gd name="T95" fmla="*/ 20 h 71"/>
                  <a:gd name="T96" fmla="*/ 58 w 71"/>
                  <a:gd name="T97" fmla="*/ 21 h 71"/>
                  <a:gd name="T98" fmla="*/ 58 w 71"/>
                  <a:gd name="T99" fmla="*/ 21 h 71"/>
                  <a:gd name="T100" fmla="*/ 63 w 71"/>
                  <a:gd name="T101" fmla="*/ 31 h 71"/>
                  <a:gd name="T102" fmla="*/ 69 w 71"/>
                  <a:gd name="T10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1">
                    <a:moveTo>
                      <a:pt x="67" y="29"/>
                    </a:moveTo>
                    <a:cubicBezTo>
                      <a:pt x="64" y="29"/>
                      <a:pt x="64" y="29"/>
                      <a:pt x="64" y="29"/>
                    </a:cubicBezTo>
                    <a:cubicBezTo>
                      <a:pt x="63" y="26"/>
                      <a:pt x="62" y="23"/>
                      <a:pt x="61" y="21"/>
                    </a:cubicBezTo>
                    <a:cubicBezTo>
                      <a:pt x="63" y="19"/>
                      <a:pt x="63" y="19"/>
                      <a:pt x="63" y="19"/>
                    </a:cubicBezTo>
                    <a:cubicBezTo>
                      <a:pt x="64" y="18"/>
                      <a:pt x="64" y="17"/>
                      <a:pt x="64" y="16"/>
                    </a:cubicBezTo>
                    <a:cubicBezTo>
                      <a:pt x="64" y="15"/>
                      <a:pt x="64" y="13"/>
                      <a:pt x="63" y="12"/>
                    </a:cubicBezTo>
                    <a:cubicBezTo>
                      <a:pt x="59" y="9"/>
                      <a:pt x="59" y="9"/>
                      <a:pt x="59" y="9"/>
                    </a:cubicBezTo>
                    <a:cubicBezTo>
                      <a:pt x="57" y="7"/>
                      <a:pt x="54" y="7"/>
                      <a:pt x="52" y="9"/>
                    </a:cubicBezTo>
                    <a:cubicBezTo>
                      <a:pt x="51" y="11"/>
                      <a:pt x="51" y="11"/>
                      <a:pt x="51" y="11"/>
                    </a:cubicBezTo>
                    <a:cubicBezTo>
                      <a:pt x="48" y="10"/>
                      <a:pt x="46" y="8"/>
                      <a:pt x="43" y="8"/>
                    </a:cubicBezTo>
                    <a:cubicBezTo>
                      <a:pt x="43" y="5"/>
                      <a:pt x="43" y="5"/>
                      <a:pt x="43" y="5"/>
                    </a:cubicBezTo>
                    <a:cubicBezTo>
                      <a:pt x="43" y="2"/>
                      <a:pt x="41" y="0"/>
                      <a:pt x="38" y="0"/>
                    </a:cubicBezTo>
                    <a:cubicBezTo>
                      <a:pt x="33" y="0"/>
                      <a:pt x="33" y="0"/>
                      <a:pt x="33" y="0"/>
                    </a:cubicBezTo>
                    <a:cubicBezTo>
                      <a:pt x="31" y="0"/>
                      <a:pt x="29" y="2"/>
                      <a:pt x="29" y="5"/>
                    </a:cubicBezTo>
                    <a:cubicBezTo>
                      <a:pt x="29" y="8"/>
                      <a:pt x="29" y="8"/>
                      <a:pt x="29" y="8"/>
                    </a:cubicBezTo>
                    <a:cubicBezTo>
                      <a:pt x="26" y="8"/>
                      <a:pt x="23" y="10"/>
                      <a:pt x="21" y="11"/>
                    </a:cubicBezTo>
                    <a:cubicBezTo>
                      <a:pt x="19" y="9"/>
                      <a:pt x="19" y="9"/>
                      <a:pt x="19" y="9"/>
                    </a:cubicBezTo>
                    <a:cubicBezTo>
                      <a:pt x="17" y="7"/>
                      <a:pt x="14" y="7"/>
                      <a:pt x="12" y="9"/>
                    </a:cubicBezTo>
                    <a:cubicBezTo>
                      <a:pt x="9" y="12"/>
                      <a:pt x="9" y="12"/>
                      <a:pt x="9" y="12"/>
                    </a:cubicBezTo>
                    <a:cubicBezTo>
                      <a:pt x="8" y="13"/>
                      <a:pt x="8" y="15"/>
                      <a:pt x="8" y="16"/>
                    </a:cubicBezTo>
                    <a:cubicBezTo>
                      <a:pt x="8" y="17"/>
                      <a:pt x="8" y="18"/>
                      <a:pt x="9" y="19"/>
                    </a:cubicBezTo>
                    <a:cubicBezTo>
                      <a:pt x="11" y="21"/>
                      <a:pt x="11" y="21"/>
                      <a:pt x="11" y="21"/>
                    </a:cubicBezTo>
                    <a:cubicBezTo>
                      <a:pt x="9" y="23"/>
                      <a:pt x="8" y="26"/>
                      <a:pt x="8" y="29"/>
                    </a:cubicBezTo>
                    <a:cubicBezTo>
                      <a:pt x="5" y="29"/>
                      <a:pt x="5" y="29"/>
                      <a:pt x="5" y="29"/>
                    </a:cubicBezTo>
                    <a:cubicBezTo>
                      <a:pt x="2" y="29"/>
                      <a:pt x="0" y="31"/>
                      <a:pt x="0" y="33"/>
                    </a:cubicBezTo>
                    <a:cubicBezTo>
                      <a:pt x="0" y="38"/>
                      <a:pt x="0" y="38"/>
                      <a:pt x="0" y="38"/>
                    </a:cubicBezTo>
                    <a:cubicBezTo>
                      <a:pt x="0" y="41"/>
                      <a:pt x="2" y="43"/>
                      <a:pt x="5" y="43"/>
                    </a:cubicBezTo>
                    <a:cubicBezTo>
                      <a:pt x="8" y="43"/>
                      <a:pt x="8" y="43"/>
                      <a:pt x="8" y="43"/>
                    </a:cubicBezTo>
                    <a:cubicBezTo>
                      <a:pt x="8" y="46"/>
                      <a:pt x="9" y="48"/>
                      <a:pt x="11" y="51"/>
                    </a:cubicBezTo>
                    <a:cubicBezTo>
                      <a:pt x="9" y="53"/>
                      <a:pt x="9" y="53"/>
                      <a:pt x="9" y="53"/>
                    </a:cubicBezTo>
                    <a:cubicBezTo>
                      <a:pt x="7" y="54"/>
                      <a:pt x="7" y="57"/>
                      <a:pt x="9" y="59"/>
                    </a:cubicBezTo>
                    <a:cubicBezTo>
                      <a:pt x="12" y="63"/>
                      <a:pt x="12" y="63"/>
                      <a:pt x="12" y="63"/>
                    </a:cubicBezTo>
                    <a:cubicBezTo>
                      <a:pt x="13" y="64"/>
                      <a:pt x="15" y="64"/>
                      <a:pt x="16" y="64"/>
                    </a:cubicBezTo>
                    <a:cubicBezTo>
                      <a:pt x="17" y="64"/>
                      <a:pt x="18" y="64"/>
                      <a:pt x="19" y="63"/>
                    </a:cubicBezTo>
                    <a:cubicBezTo>
                      <a:pt x="21" y="61"/>
                      <a:pt x="21" y="61"/>
                      <a:pt x="21" y="61"/>
                    </a:cubicBezTo>
                    <a:cubicBezTo>
                      <a:pt x="23" y="62"/>
                      <a:pt x="26" y="63"/>
                      <a:pt x="29" y="64"/>
                    </a:cubicBezTo>
                    <a:cubicBezTo>
                      <a:pt x="29" y="67"/>
                      <a:pt x="29" y="67"/>
                      <a:pt x="29" y="67"/>
                    </a:cubicBezTo>
                    <a:cubicBezTo>
                      <a:pt x="29" y="69"/>
                      <a:pt x="31" y="71"/>
                      <a:pt x="33" y="71"/>
                    </a:cubicBezTo>
                    <a:cubicBezTo>
                      <a:pt x="38" y="71"/>
                      <a:pt x="38" y="71"/>
                      <a:pt x="38" y="71"/>
                    </a:cubicBezTo>
                    <a:cubicBezTo>
                      <a:pt x="41" y="71"/>
                      <a:pt x="43" y="69"/>
                      <a:pt x="43" y="67"/>
                    </a:cubicBezTo>
                    <a:cubicBezTo>
                      <a:pt x="43" y="64"/>
                      <a:pt x="43" y="64"/>
                      <a:pt x="43" y="64"/>
                    </a:cubicBezTo>
                    <a:cubicBezTo>
                      <a:pt x="46" y="63"/>
                      <a:pt x="48" y="62"/>
                      <a:pt x="51" y="61"/>
                    </a:cubicBezTo>
                    <a:cubicBezTo>
                      <a:pt x="52" y="63"/>
                      <a:pt x="52" y="63"/>
                      <a:pt x="52" y="63"/>
                    </a:cubicBezTo>
                    <a:cubicBezTo>
                      <a:pt x="53" y="64"/>
                      <a:pt x="55" y="64"/>
                      <a:pt x="56" y="64"/>
                    </a:cubicBezTo>
                    <a:cubicBezTo>
                      <a:pt x="57" y="64"/>
                      <a:pt x="58" y="64"/>
                      <a:pt x="59" y="63"/>
                    </a:cubicBezTo>
                    <a:cubicBezTo>
                      <a:pt x="63" y="59"/>
                      <a:pt x="63" y="59"/>
                      <a:pt x="63" y="59"/>
                    </a:cubicBezTo>
                    <a:cubicBezTo>
                      <a:pt x="64" y="57"/>
                      <a:pt x="64" y="54"/>
                      <a:pt x="63" y="53"/>
                    </a:cubicBezTo>
                    <a:cubicBezTo>
                      <a:pt x="61" y="51"/>
                      <a:pt x="61" y="51"/>
                      <a:pt x="61" y="51"/>
                    </a:cubicBezTo>
                    <a:cubicBezTo>
                      <a:pt x="62" y="48"/>
                      <a:pt x="63" y="46"/>
                      <a:pt x="64" y="43"/>
                    </a:cubicBezTo>
                    <a:cubicBezTo>
                      <a:pt x="67" y="43"/>
                      <a:pt x="67" y="43"/>
                      <a:pt x="67" y="43"/>
                    </a:cubicBezTo>
                    <a:cubicBezTo>
                      <a:pt x="69" y="43"/>
                      <a:pt x="71" y="41"/>
                      <a:pt x="71" y="38"/>
                    </a:cubicBezTo>
                    <a:cubicBezTo>
                      <a:pt x="71" y="33"/>
                      <a:pt x="71" y="33"/>
                      <a:pt x="71" y="33"/>
                    </a:cubicBezTo>
                    <a:cubicBezTo>
                      <a:pt x="71" y="31"/>
                      <a:pt x="69" y="29"/>
                      <a:pt x="67" y="29"/>
                    </a:cubicBezTo>
                    <a:close/>
                    <a:moveTo>
                      <a:pt x="69" y="38"/>
                    </a:moveTo>
                    <a:cubicBezTo>
                      <a:pt x="69" y="40"/>
                      <a:pt x="68" y="41"/>
                      <a:pt x="67" y="41"/>
                    </a:cubicBezTo>
                    <a:cubicBezTo>
                      <a:pt x="63" y="41"/>
                      <a:pt x="63" y="41"/>
                      <a:pt x="63" y="41"/>
                    </a:cubicBezTo>
                    <a:cubicBezTo>
                      <a:pt x="62" y="41"/>
                      <a:pt x="62" y="41"/>
                      <a:pt x="62" y="42"/>
                    </a:cubicBezTo>
                    <a:cubicBezTo>
                      <a:pt x="62" y="42"/>
                      <a:pt x="62" y="42"/>
                      <a:pt x="62" y="42"/>
                    </a:cubicBezTo>
                    <a:cubicBezTo>
                      <a:pt x="61" y="45"/>
                      <a:pt x="60" y="47"/>
                      <a:pt x="58" y="50"/>
                    </a:cubicBezTo>
                    <a:cubicBezTo>
                      <a:pt x="58" y="50"/>
                      <a:pt x="58" y="50"/>
                      <a:pt x="58" y="50"/>
                    </a:cubicBezTo>
                    <a:cubicBezTo>
                      <a:pt x="58" y="51"/>
                      <a:pt x="58" y="51"/>
                      <a:pt x="58" y="52"/>
                    </a:cubicBezTo>
                    <a:cubicBezTo>
                      <a:pt x="61" y="54"/>
                      <a:pt x="61" y="54"/>
                      <a:pt x="61" y="54"/>
                    </a:cubicBezTo>
                    <a:cubicBezTo>
                      <a:pt x="62" y="55"/>
                      <a:pt x="62" y="57"/>
                      <a:pt x="61" y="57"/>
                    </a:cubicBezTo>
                    <a:cubicBezTo>
                      <a:pt x="57" y="61"/>
                      <a:pt x="57" y="61"/>
                      <a:pt x="57" y="61"/>
                    </a:cubicBezTo>
                    <a:cubicBezTo>
                      <a:pt x="57" y="62"/>
                      <a:pt x="55" y="62"/>
                      <a:pt x="54" y="61"/>
                    </a:cubicBezTo>
                    <a:cubicBezTo>
                      <a:pt x="52" y="58"/>
                      <a:pt x="52" y="58"/>
                      <a:pt x="52" y="58"/>
                    </a:cubicBezTo>
                    <a:cubicBezTo>
                      <a:pt x="51" y="58"/>
                      <a:pt x="51" y="58"/>
                      <a:pt x="50" y="58"/>
                    </a:cubicBezTo>
                    <a:cubicBezTo>
                      <a:pt x="50" y="58"/>
                      <a:pt x="50" y="58"/>
                      <a:pt x="50" y="58"/>
                    </a:cubicBezTo>
                    <a:cubicBezTo>
                      <a:pt x="47" y="60"/>
                      <a:pt x="45" y="61"/>
                      <a:pt x="41" y="62"/>
                    </a:cubicBezTo>
                    <a:cubicBezTo>
                      <a:pt x="41" y="62"/>
                      <a:pt x="41" y="62"/>
                      <a:pt x="41" y="62"/>
                    </a:cubicBezTo>
                    <a:cubicBezTo>
                      <a:pt x="41" y="62"/>
                      <a:pt x="41" y="62"/>
                      <a:pt x="41" y="62"/>
                    </a:cubicBezTo>
                    <a:cubicBezTo>
                      <a:pt x="41" y="62"/>
                      <a:pt x="41" y="62"/>
                      <a:pt x="41" y="63"/>
                    </a:cubicBezTo>
                    <a:cubicBezTo>
                      <a:pt x="41" y="67"/>
                      <a:pt x="41" y="67"/>
                      <a:pt x="41" y="67"/>
                    </a:cubicBezTo>
                    <a:cubicBezTo>
                      <a:pt x="41" y="68"/>
                      <a:pt x="39" y="69"/>
                      <a:pt x="38" y="69"/>
                    </a:cubicBezTo>
                    <a:cubicBezTo>
                      <a:pt x="33" y="69"/>
                      <a:pt x="33" y="69"/>
                      <a:pt x="33" y="69"/>
                    </a:cubicBezTo>
                    <a:cubicBezTo>
                      <a:pt x="32" y="69"/>
                      <a:pt x="31" y="68"/>
                      <a:pt x="31" y="67"/>
                    </a:cubicBezTo>
                    <a:cubicBezTo>
                      <a:pt x="31" y="63"/>
                      <a:pt x="31" y="63"/>
                      <a:pt x="31" y="63"/>
                    </a:cubicBezTo>
                    <a:cubicBezTo>
                      <a:pt x="31" y="62"/>
                      <a:pt x="31" y="62"/>
                      <a:pt x="30" y="62"/>
                    </a:cubicBezTo>
                    <a:cubicBezTo>
                      <a:pt x="30" y="62"/>
                      <a:pt x="30" y="62"/>
                      <a:pt x="30" y="62"/>
                    </a:cubicBezTo>
                    <a:cubicBezTo>
                      <a:pt x="30" y="62"/>
                      <a:pt x="30" y="62"/>
                      <a:pt x="30" y="62"/>
                    </a:cubicBezTo>
                    <a:cubicBezTo>
                      <a:pt x="27" y="61"/>
                      <a:pt x="24" y="60"/>
                      <a:pt x="22" y="58"/>
                    </a:cubicBezTo>
                    <a:cubicBezTo>
                      <a:pt x="21" y="58"/>
                      <a:pt x="21" y="58"/>
                      <a:pt x="21" y="58"/>
                    </a:cubicBezTo>
                    <a:cubicBezTo>
                      <a:pt x="21" y="58"/>
                      <a:pt x="20" y="58"/>
                      <a:pt x="20" y="58"/>
                    </a:cubicBezTo>
                    <a:cubicBezTo>
                      <a:pt x="17" y="61"/>
                      <a:pt x="17" y="61"/>
                      <a:pt x="17" y="61"/>
                    </a:cubicBezTo>
                    <a:cubicBezTo>
                      <a:pt x="16" y="62"/>
                      <a:pt x="15" y="62"/>
                      <a:pt x="14" y="61"/>
                    </a:cubicBezTo>
                    <a:cubicBezTo>
                      <a:pt x="11" y="57"/>
                      <a:pt x="11" y="57"/>
                      <a:pt x="11" y="57"/>
                    </a:cubicBezTo>
                    <a:cubicBezTo>
                      <a:pt x="10" y="57"/>
                      <a:pt x="10" y="55"/>
                      <a:pt x="11" y="54"/>
                    </a:cubicBezTo>
                    <a:cubicBezTo>
                      <a:pt x="13" y="52"/>
                      <a:pt x="13" y="52"/>
                      <a:pt x="13" y="52"/>
                    </a:cubicBezTo>
                    <a:cubicBezTo>
                      <a:pt x="14" y="51"/>
                      <a:pt x="14" y="51"/>
                      <a:pt x="13" y="50"/>
                    </a:cubicBezTo>
                    <a:cubicBezTo>
                      <a:pt x="13" y="50"/>
                      <a:pt x="13" y="50"/>
                      <a:pt x="13" y="50"/>
                    </a:cubicBezTo>
                    <a:cubicBezTo>
                      <a:pt x="12" y="47"/>
                      <a:pt x="11" y="45"/>
                      <a:pt x="10" y="42"/>
                    </a:cubicBezTo>
                    <a:cubicBezTo>
                      <a:pt x="10" y="42"/>
                      <a:pt x="10" y="42"/>
                      <a:pt x="10" y="42"/>
                    </a:cubicBezTo>
                    <a:cubicBezTo>
                      <a:pt x="10" y="41"/>
                      <a:pt x="9" y="41"/>
                      <a:pt x="9" y="41"/>
                    </a:cubicBezTo>
                    <a:cubicBezTo>
                      <a:pt x="5" y="41"/>
                      <a:pt x="5" y="41"/>
                      <a:pt x="5" y="41"/>
                    </a:cubicBezTo>
                    <a:cubicBezTo>
                      <a:pt x="4" y="41"/>
                      <a:pt x="3" y="40"/>
                      <a:pt x="3" y="38"/>
                    </a:cubicBezTo>
                    <a:cubicBezTo>
                      <a:pt x="3" y="33"/>
                      <a:pt x="3" y="33"/>
                      <a:pt x="3" y="33"/>
                    </a:cubicBezTo>
                    <a:cubicBezTo>
                      <a:pt x="3" y="32"/>
                      <a:pt x="4" y="31"/>
                      <a:pt x="5" y="31"/>
                    </a:cubicBezTo>
                    <a:cubicBezTo>
                      <a:pt x="9" y="31"/>
                      <a:pt x="9" y="31"/>
                      <a:pt x="9" y="31"/>
                    </a:cubicBezTo>
                    <a:cubicBezTo>
                      <a:pt x="9" y="31"/>
                      <a:pt x="10" y="31"/>
                      <a:pt x="10" y="30"/>
                    </a:cubicBezTo>
                    <a:cubicBezTo>
                      <a:pt x="10" y="30"/>
                      <a:pt x="10" y="30"/>
                      <a:pt x="10" y="30"/>
                    </a:cubicBezTo>
                    <a:cubicBezTo>
                      <a:pt x="11" y="27"/>
                      <a:pt x="12" y="24"/>
                      <a:pt x="13" y="22"/>
                    </a:cubicBezTo>
                    <a:cubicBezTo>
                      <a:pt x="13" y="22"/>
                      <a:pt x="13" y="22"/>
                      <a:pt x="13" y="22"/>
                    </a:cubicBezTo>
                    <a:cubicBezTo>
                      <a:pt x="14" y="21"/>
                      <a:pt x="14" y="20"/>
                      <a:pt x="13" y="20"/>
                    </a:cubicBezTo>
                    <a:cubicBezTo>
                      <a:pt x="11" y="17"/>
                      <a:pt x="11" y="17"/>
                      <a:pt x="11" y="17"/>
                    </a:cubicBezTo>
                    <a:cubicBezTo>
                      <a:pt x="10" y="17"/>
                      <a:pt x="10" y="16"/>
                      <a:pt x="10" y="16"/>
                    </a:cubicBezTo>
                    <a:cubicBezTo>
                      <a:pt x="10" y="15"/>
                      <a:pt x="10" y="15"/>
                      <a:pt x="11" y="14"/>
                    </a:cubicBezTo>
                    <a:cubicBezTo>
                      <a:pt x="14" y="11"/>
                      <a:pt x="14" y="11"/>
                      <a:pt x="14" y="11"/>
                    </a:cubicBezTo>
                    <a:cubicBezTo>
                      <a:pt x="15" y="10"/>
                      <a:pt x="16" y="10"/>
                      <a:pt x="17" y="11"/>
                    </a:cubicBezTo>
                    <a:cubicBezTo>
                      <a:pt x="20" y="13"/>
                      <a:pt x="20" y="13"/>
                      <a:pt x="20" y="13"/>
                    </a:cubicBezTo>
                    <a:cubicBezTo>
                      <a:pt x="20" y="14"/>
                      <a:pt x="21" y="14"/>
                      <a:pt x="21" y="13"/>
                    </a:cubicBezTo>
                    <a:cubicBezTo>
                      <a:pt x="22" y="14"/>
                      <a:pt x="22" y="14"/>
                      <a:pt x="22" y="14"/>
                    </a:cubicBezTo>
                    <a:cubicBezTo>
                      <a:pt x="24" y="12"/>
                      <a:pt x="27" y="11"/>
                      <a:pt x="30" y="10"/>
                    </a:cubicBezTo>
                    <a:cubicBezTo>
                      <a:pt x="30" y="10"/>
                      <a:pt x="30" y="10"/>
                      <a:pt x="30" y="10"/>
                    </a:cubicBezTo>
                    <a:cubicBezTo>
                      <a:pt x="31" y="10"/>
                      <a:pt x="31" y="9"/>
                      <a:pt x="31" y="9"/>
                    </a:cubicBezTo>
                    <a:cubicBezTo>
                      <a:pt x="31" y="5"/>
                      <a:pt x="31" y="5"/>
                      <a:pt x="31" y="5"/>
                    </a:cubicBezTo>
                    <a:cubicBezTo>
                      <a:pt x="31" y="4"/>
                      <a:pt x="32" y="3"/>
                      <a:pt x="33" y="3"/>
                    </a:cubicBezTo>
                    <a:cubicBezTo>
                      <a:pt x="38" y="3"/>
                      <a:pt x="38" y="3"/>
                      <a:pt x="38" y="3"/>
                    </a:cubicBezTo>
                    <a:cubicBezTo>
                      <a:pt x="39" y="3"/>
                      <a:pt x="41" y="4"/>
                      <a:pt x="41" y="5"/>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9"/>
                    </a:cubicBezTo>
                    <a:cubicBezTo>
                      <a:pt x="41" y="9"/>
                      <a:pt x="41" y="9"/>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1" y="10"/>
                      <a:pt x="41" y="10"/>
                      <a:pt x="41" y="10"/>
                    </a:cubicBezTo>
                    <a:cubicBezTo>
                      <a:pt x="45" y="11"/>
                      <a:pt x="47" y="12"/>
                      <a:pt x="50" y="14"/>
                    </a:cubicBezTo>
                    <a:cubicBezTo>
                      <a:pt x="51" y="14"/>
                      <a:pt x="51" y="14"/>
                      <a:pt x="52" y="13"/>
                    </a:cubicBezTo>
                    <a:cubicBezTo>
                      <a:pt x="54" y="11"/>
                      <a:pt x="54" y="11"/>
                      <a:pt x="54" y="11"/>
                    </a:cubicBezTo>
                    <a:cubicBezTo>
                      <a:pt x="55" y="10"/>
                      <a:pt x="57" y="10"/>
                      <a:pt x="57" y="11"/>
                    </a:cubicBezTo>
                    <a:cubicBezTo>
                      <a:pt x="61" y="14"/>
                      <a:pt x="61" y="14"/>
                      <a:pt x="61" y="14"/>
                    </a:cubicBezTo>
                    <a:cubicBezTo>
                      <a:pt x="61" y="15"/>
                      <a:pt x="62" y="15"/>
                      <a:pt x="62" y="16"/>
                    </a:cubicBezTo>
                    <a:cubicBezTo>
                      <a:pt x="62" y="16"/>
                      <a:pt x="61" y="17"/>
                      <a:pt x="61" y="17"/>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0"/>
                      <a:pt x="58" y="20"/>
                      <a:pt x="58" y="20"/>
                    </a:cubicBezTo>
                    <a:cubicBezTo>
                      <a:pt x="58" y="21"/>
                      <a:pt x="58" y="21"/>
                      <a:pt x="58" y="21"/>
                    </a:cubicBezTo>
                    <a:cubicBezTo>
                      <a:pt x="58" y="21"/>
                      <a:pt x="58" y="21"/>
                      <a:pt x="58" y="21"/>
                    </a:cubicBezTo>
                    <a:cubicBezTo>
                      <a:pt x="58" y="21"/>
                      <a:pt x="58" y="21"/>
                      <a:pt x="58" y="21"/>
                    </a:cubicBezTo>
                    <a:cubicBezTo>
                      <a:pt x="58" y="21"/>
                      <a:pt x="58" y="21"/>
                      <a:pt x="58" y="21"/>
                    </a:cubicBezTo>
                    <a:cubicBezTo>
                      <a:pt x="58" y="21"/>
                      <a:pt x="58" y="22"/>
                      <a:pt x="58" y="22"/>
                    </a:cubicBezTo>
                    <a:cubicBezTo>
                      <a:pt x="60" y="24"/>
                      <a:pt x="61" y="27"/>
                      <a:pt x="62" y="30"/>
                    </a:cubicBezTo>
                    <a:cubicBezTo>
                      <a:pt x="62" y="31"/>
                      <a:pt x="62" y="31"/>
                      <a:pt x="63" y="31"/>
                    </a:cubicBezTo>
                    <a:cubicBezTo>
                      <a:pt x="67" y="31"/>
                      <a:pt x="67" y="31"/>
                      <a:pt x="67" y="31"/>
                    </a:cubicBezTo>
                    <a:cubicBezTo>
                      <a:pt x="68" y="31"/>
                      <a:pt x="69" y="32"/>
                      <a:pt x="69" y="33"/>
                    </a:cubicBezTo>
                    <a:lnTo>
                      <a:pt x="6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Freeform 82"/>
              <p:cNvSpPr>
                <a:spLocks noEditPoints="1"/>
              </p:cNvSpPr>
              <p:nvPr/>
            </p:nvSpPr>
            <p:spPr bwMode="auto">
              <a:xfrm>
                <a:off x="21324888" y="3444711"/>
                <a:ext cx="428625" cy="430213"/>
              </a:xfrm>
              <a:custGeom>
                <a:avLst/>
                <a:gdLst>
                  <a:gd name="T0" fmla="*/ 23 w 45"/>
                  <a:gd name="T1" fmla="*/ 0 h 45"/>
                  <a:gd name="T2" fmla="*/ 0 w 45"/>
                  <a:gd name="T3" fmla="*/ 23 h 45"/>
                  <a:gd name="T4" fmla="*/ 23 w 45"/>
                  <a:gd name="T5" fmla="*/ 45 h 45"/>
                  <a:gd name="T6" fmla="*/ 45 w 45"/>
                  <a:gd name="T7" fmla="*/ 23 h 45"/>
                  <a:gd name="T8" fmla="*/ 23 w 45"/>
                  <a:gd name="T9" fmla="*/ 0 h 45"/>
                  <a:gd name="T10" fmla="*/ 23 w 45"/>
                  <a:gd name="T11" fmla="*/ 43 h 45"/>
                  <a:gd name="T12" fmla="*/ 3 w 45"/>
                  <a:gd name="T13" fmla="*/ 23 h 45"/>
                  <a:gd name="T14" fmla="*/ 23 w 45"/>
                  <a:gd name="T15" fmla="*/ 3 h 45"/>
                  <a:gd name="T16" fmla="*/ 43 w 45"/>
                  <a:gd name="T17" fmla="*/ 23 h 45"/>
                  <a:gd name="T18" fmla="*/ 23 w 45"/>
                  <a:gd name="T19"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0"/>
                    </a:moveTo>
                    <a:cubicBezTo>
                      <a:pt x="10" y="0"/>
                      <a:pt x="0" y="11"/>
                      <a:pt x="0" y="23"/>
                    </a:cubicBezTo>
                    <a:cubicBezTo>
                      <a:pt x="0" y="35"/>
                      <a:pt x="10" y="45"/>
                      <a:pt x="23" y="45"/>
                    </a:cubicBezTo>
                    <a:cubicBezTo>
                      <a:pt x="35" y="45"/>
                      <a:pt x="45" y="35"/>
                      <a:pt x="45" y="23"/>
                    </a:cubicBezTo>
                    <a:cubicBezTo>
                      <a:pt x="45" y="11"/>
                      <a:pt x="35" y="0"/>
                      <a:pt x="23" y="0"/>
                    </a:cubicBezTo>
                    <a:close/>
                    <a:moveTo>
                      <a:pt x="23" y="43"/>
                    </a:moveTo>
                    <a:cubicBezTo>
                      <a:pt x="12" y="43"/>
                      <a:pt x="3" y="34"/>
                      <a:pt x="3" y="23"/>
                    </a:cubicBezTo>
                    <a:cubicBezTo>
                      <a:pt x="3" y="12"/>
                      <a:pt x="12" y="3"/>
                      <a:pt x="23" y="3"/>
                    </a:cubicBezTo>
                    <a:cubicBezTo>
                      <a:pt x="34" y="3"/>
                      <a:pt x="43" y="12"/>
                      <a:pt x="43" y="23"/>
                    </a:cubicBezTo>
                    <a:cubicBezTo>
                      <a:pt x="43" y="34"/>
                      <a:pt x="3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34" name="Group 33"/>
          <p:cNvGrpSpPr/>
          <p:nvPr/>
        </p:nvGrpSpPr>
        <p:grpSpPr>
          <a:xfrm>
            <a:off x="1036637" y="1752600"/>
            <a:ext cx="9448800" cy="2795057"/>
            <a:chOff x="1341437" y="1929343"/>
            <a:chExt cx="9448800" cy="2795057"/>
          </a:xfrm>
        </p:grpSpPr>
        <p:sp>
          <p:nvSpPr>
            <p:cNvPr id="35" name="TextBox 34"/>
            <p:cNvSpPr txBox="1"/>
            <p:nvPr/>
          </p:nvSpPr>
          <p:spPr>
            <a:xfrm>
              <a:off x="1341437" y="1929343"/>
              <a:ext cx="9448800" cy="1554272"/>
            </a:xfrm>
            <a:prstGeom prst="rect">
              <a:avLst/>
            </a:prstGeom>
            <a:noFill/>
          </p:spPr>
          <p:txBody>
            <a:bodyPr wrap="square" rtlCol="0">
              <a:spAutoFit/>
            </a:bodyPr>
            <a:lstStyle/>
            <a:p>
              <a:pPr algn="ctr"/>
              <a:r>
                <a:rPr lang="en-US" sz="9500" b="1" dirty="0" smtClean="0">
                  <a:solidFill>
                    <a:schemeClr val="tx2"/>
                  </a:solidFill>
                  <a:latin typeface="Lato Black" charset="0"/>
                  <a:ea typeface="Lato Black" charset="0"/>
                  <a:cs typeface="Lato Black" charset="0"/>
                </a:rPr>
                <a:t>FEATURED</a:t>
              </a:r>
              <a:endParaRPr lang="en-US" sz="9500" b="1" dirty="0">
                <a:solidFill>
                  <a:schemeClr val="tx2"/>
                </a:solidFill>
                <a:latin typeface="Lato Black" charset="0"/>
                <a:ea typeface="Lato Black" charset="0"/>
                <a:cs typeface="Lato Black" charset="0"/>
              </a:endParaRPr>
            </a:p>
          </p:txBody>
        </p:sp>
        <p:sp>
          <p:nvSpPr>
            <p:cNvPr id="36" name="TextBox 35"/>
            <p:cNvSpPr txBox="1"/>
            <p:nvPr/>
          </p:nvSpPr>
          <p:spPr>
            <a:xfrm>
              <a:off x="1341437" y="3170128"/>
              <a:ext cx="9448800" cy="1554272"/>
            </a:xfrm>
            <a:prstGeom prst="rect">
              <a:avLst/>
            </a:prstGeom>
            <a:noFill/>
          </p:spPr>
          <p:txBody>
            <a:bodyPr wrap="square" rtlCol="0">
              <a:spAutoFit/>
            </a:bodyPr>
            <a:lstStyle/>
            <a:p>
              <a:pPr algn="ctr"/>
              <a:r>
                <a:rPr lang="en-US" sz="9500" b="1" dirty="0" smtClean="0">
                  <a:solidFill>
                    <a:schemeClr val="tx2"/>
                  </a:solidFill>
                  <a:latin typeface="Lato Black" charset="0"/>
                  <a:ea typeface="Lato Black" charset="0"/>
                  <a:cs typeface="Lato Black" charset="0"/>
                </a:rPr>
                <a:t>PRODUCT</a:t>
              </a:r>
              <a:endParaRPr lang="en-US" sz="9500" b="1" dirty="0">
                <a:solidFill>
                  <a:schemeClr val="tx2"/>
                </a:solidFill>
                <a:latin typeface="Lato Black" charset="0"/>
                <a:ea typeface="Lato Black" charset="0"/>
                <a:cs typeface="Lato Black" charset="0"/>
              </a:endParaRPr>
            </a:p>
          </p:txBody>
        </p:sp>
      </p:grpSp>
      <p:grpSp>
        <p:nvGrpSpPr>
          <p:cNvPr id="37" name="Group 36"/>
          <p:cNvGrpSpPr/>
          <p:nvPr/>
        </p:nvGrpSpPr>
        <p:grpSpPr>
          <a:xfrm rot="20274052">
            <a:off x="12239141" y="11166247"/>
            <a:ext cx="1046173" cy="1046173"/>
            <a:chOff x="6906898" y="14782800"/>
            <a:chExt cx="2189508" cy="2189508"/>
          </a:xfrm>
        </p:grpSpPr>
        <p:sp>
          <p:nvSpPr>
            <p:cNvPr id="38" name="Rectangle 37"/>
            <p:cNvSpPr/>
            <p:nvPr/>
          </p:nvSpPr>
          <p:spPr>
            <a:xfrm>
              <a:off x="7818437" y="14782800"/>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rot="5400000">
              <a:off x="7887352" y="14736897"/>
              <a:ext cx="228600" cy="21895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54525073"/>
      </p:ext>
    </p:extLst>
  </p:cSld>
  <p:clrMapOvr>
    <a:masterClrMapping/>
  </p:clrMapOvr>
  <p:transition spd="slow">
    <p:push/>
  </p:transition>
</p:sld>
</file>

<file path=ppt/theme/theme1.xml><?xml version="1.0" encoding="utf-8"?>
<a:theme xmlns:a="http://schemas.openxmlformats.org/drawingml/2006/main" name="การออกแบบที่กำหนดเอง">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37334</TotalTime>
  <Words>4656</Words>
  <Application>Microsoft Macintosh PowerPoint</Application>
  <PresentationFormat>Custom</PresentationFormat>
  <Paragraphs>346</Paragraphs>
  <Slides>57</Slides>
  <Notes>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57</vt:i4>
      </vt:variant>
    </vt:vector>
  </HeadingPairs>
  <TitlesOfParts>
    <vt:vector size="68" baseType="lpstr">
      <vt:lpstr>Calibri</vt:lpstr>
      <vt:lpstr>Cordia New</vt:lpstr>
      <vt:lpstr>Lato</vt:lpstr>
      <vt:lpstr>Lato Black</vt:lpstr>
      <vt:lpstr>Lato Light</vt:lpstr>
      <vt:lpstr>Open Sans Light</vt:lpstr>
      <vt:lpstr>Poppins Light</vt:lpstr>
      <vt:lpstr>SimSun</vt:lpstr>
      <vt:lpstr>Wingdings</vt:lpstr>
      <vt:lpstr>Arial</vt:lpstr>
      <vt:lpstr>การออกแบบที่กำหนดเอง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5064</cp:revision>
  <dcterms:created xsi:type="dcterms:W3CDTF">2017-10-18T13:25:00Z</dcterms:created>
  <dcterms:modified xsi:type="dcterms:W3CDTF">2019-07-07T15:30:46Z</dcterms:modified>
</cp:coreProperties>
</file>